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17.xml" ContentType="application/vnd.openxmlformats-officedocument.presentationml.slideMaster+xml"/>
  <Override PartName="/ppt/slideMasters/slideMaster118.xml" ContentType="application/vnd.openxmlformats-officedocument.presentationml.slideMaster+xml"/>
  <Override PartName="/ppt/slideMasters/slideMaster119.xml" ContentType="application/vnd.openxmlformats-officedocument.presentationml.slideMaster+xml"/>
  <Override PartName="/ppt/slideMasters/slideMaster120.xml" ContentType="application/vnd.openxmlformats-officedocument.presentationml.slideMaster+xml"/>
  <Override PartName="/ppt/slideMasters/slideMaster121.xml" ContentType="application/vnd.openxmlformats-officedocument.presentationml.slideMaster+xml"/>
  <Override PartName="/ppt/slideMasters/slideMaster122.xml" ContentType="application/vnd.openxmlformats-officedocument.presentationml.slideMaster+xml"/>
  <Override PartName="/ppt/slideMasters/slideMaster123.xml" ContentType="application/vnd.openxmlformats-officedocument.presentationml.slideMaster+xml"/>
  <Override PartName="/ppt/slideMasters/slideMaster124.xml" ContentType="application/vnd.openxmlformats-officedocument.presentationml.slideMaster+xml"/>
  <Override PartName="/ppt/slideMasters/slideMaster1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tags/tag3.xml" ContentType="application/vnd.openxmlformats-officedocument.presentationml.tags+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tags/tag4.xml" ContentType="application/vnd.openxmlformats-officedocument.presentationml.tags+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7.xml" ContentType="application/vnd.openxmlformats-officedocument.theme+xml"/>
  <Override PartName="/ppt/tags/tag5.xml" ContentType="application/vnd.openxmlformats-officedocument.presentationml.tags+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8.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0.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1.xml" ContentType="application/vnd.openxmlformats-officedocument.theme+xml"/>
  <Override PartName="/ppt/tags/tag6.xml" ContentType="application/vnd.openxmlformats-officedocument.presentationml.tags+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2.xml" ContentType="application/vnd.openxmlformats-officedocument.theme+xml"/>
  <Override PartName="/ppt/tags/tag7.xml" ContentType="application/vnd.openxmlformats-officedocument.presentationml.tags+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3.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4.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15.xml" ContentType="application/vnd.openxmlformats-officedocument.theme+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theme/theme16.xml" ContentType="application/vnd.openxmlformats-officedocument.theme+xml"/>
  <Override PartName="/ppt/tags/tag8.xml" ContentType="application/vnd.openxmlformats-officedocument.presentationml.tags+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17.xml" ContentType="application/vnd.openxmlformats-officedocument.theme+xml"/>
  <Override PartName="/ppt/tags/tag9.xml" ContentType="application/vnd.openxmlformats-officedocument.presentationml.tags+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18.xml" ContentType="application/vnd.openxmlformats-officedocument.theme+xml"/>
  <Override PartName="/ppt/tags/tag10.xml" ContentType="application/vnd.openxmlformats-officedocument.presentationml.tags+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theme/theme19.xml" ContentType="application/vnd.openxmlformats-officedocument.theme+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20.xml" ContentType="application/vnd.openxmlformats-officedocument.theme+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theme/theme21.xml" ContentType="application/vnd.openxmlformats-officedocument.theme+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theme/theme22.xml" ContentType="application/vnd.openxmlformats-officedocument.theme+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theme/theme23.xml" ContentType="application/vnd.openxmlformats-officedocument.theme+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theme/theme24.xml" ContentType="application/vnd.openxmlformats-officedocument.theme+xml"/>
  <Override PartName="/ppt/tags/tag11.xml" ContentType="application/vnd.openxmlformats-officedocument.presentationml.tags+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theme/theme25.xml" ContentType="application/vnd.openxmlformats-officedocument.theme+xml"/>
  <Override PartName="/ppt/tags/tag12.xml" ContentType="application/vnd.openxmlformats-officedocument.presentationml.tags+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theme/theme26.xml" ContentType="application/vnd.openxmlformats-officedocument.theme+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theme/theme27.xml" ContentType="application/vnd.openxmlformats-officedocument.theme+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theme/theme28.xml" ContentType="application/vnd.openxmlformats-officedocument.theme+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theme/theme29.xml" ContentType="application/vnd.openxmlformats-officedocument.theme+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theme/theme30.xml" ContentType="application/vnd.openxmlformats-officedocument.theme+xml"/>
  <Override PartName="/ppt/tags/tag13.xml" ContentType="application/vnd.openxmlformats-officedocument.presentationml.tags+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theme/theme31.xml" ContentType="application/vnd.openxmlformats-officedocument.theme+xml"/>
  <Override PartName="/ppt/tags/tag14.xml" ContentType="application/vnd.openxmlformats-officedocument.presentationml.tags+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theme/theme32.xml" ContentType="application/vnd.openxmlformats-officedocument.theme+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theme/theme33.xml" ContentType="application/vnd.openxmlformats-officedocument.theme+xml"/>
  <Override PartName="/ppt/tags/tag15.xml" ContentType="application/vnd.openxmlformats-officedocument.presentationml.tags+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theme/theme34.xml" ContentType="application/vnd.openxmlformats-officedocument.theme+xml"/>
  <Override PartName="/ppt/tags/tag16.xml" ContentType="application/vnd.openxmlformats-officedocument.presentationml.tags+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theme/theme35.xml" ContentType="application/vnd.openxmlformats-officedocument.theme+xml"/>
  <Override PartName="/ppt/tags/tag17.xml" ContentType="application/vnd.openxmlformats-officedocument.presentationml.tags+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theme/theme36.xml" ContentType="application/vnd.openxmlformats-officedocument.theme+xml"/>
  <Override PartName="/ppt/tags/tag18.xml" ContentType="application/vnd.openxmlformats-officedocument.presentationml.tags+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theme/theme37.xml" ContentType="application/vnd.openxmlformats-officedocument.theme+xml"/>
  <Override PartName="/ppt/tags/tag19.xml" ContentType="application/vnd.openxmlformats-officedocument.presentationml.tags+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theme/theme38.xml" ContentType="application/vnd.openxmlformats-officedocument.theme+xml"/>
  <Override PartName="/ppt/tags/tag20.xml" ContentType="application/vnd.openxmlformats-officedocument.presentationml.tags+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theme/theme39.xml" ContentType="application/vnd.openxmlformats-officedocument.theme+xml"/>
  <Override PartName="/ppt/tags/tag21.xml" ContentType="application/vnd.openxmlformats-officedocument.presentationml.tags+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theme/theme40.xml" ContentType="application/vnd.openxmlformats-officedocument.theme+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theme/theme41.xml" ContentType="application/vnd.openxmlformats-officedocument.theme+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theme/theme42.xml" ContentType="application/vnd.openxmlformats-officedocument.theme+xml"/>
  <Override PartName="/ppt/tags/tag22.xml" ContentType="application/vnd.openxmlformats-officedocument.presentationml.tags+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theme/theme43.xml" ContentType="application/vnd.openxmlformats-officedocument.theme+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theme/theme44.xml" ContentType="application/vnd.openxmlformats-officedocument.theme+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theme/theme45.xml" ContentType="application/vnd.openxmlformats-officedocument.theme+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theme/theme46.xml" ContentType="application/vnd.openxmlformats-officedocument.theme+xml"/>
  <Override PartName="/ppt/tags/tag23.xml" ContentType="application/vnd.openxmlformats-officedocument.presentationml.tags+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theme/theme47.xml" ContentType="application/vnd.openxmlformats-officedocument.theme+xml"/>
  <Override PartName="/ppt/tags/tag24.xml" ContentType="application/vnd.openxmlformats-officedocument.presentationml.tags+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theme/theme48.xml" ContentType="application/vnd.openxmlformats-officedocument.theme+xml"/>
  <Override PartName="/ppt/tags/tag25.xml" ContentType="application/vnd.openxmlformats-officedocument.presentationml.tags+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theme/theme49.xml" ContentType="application/vnd.openxmlformats-officedocument.theme+xml"/>
  <Override PartName="/ppt/tags/tag26.xml" ContentType="application/vnd.openxmlformats-officedocument.presentationml.tags+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theme/theme50.xml" ContentType="application/vnd.openxmlformats-officedocument.theme+xml"/>
  <Override PartName="/ppt/tags/tag27.xml" ContentType="application/vnd.openxmlformats-officedocument.presentationml.tags+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0.xml" ContentType="application/vnd.openxmlformats-officedocument.presentationml.slideLayout+xml"/>
  <Override PartName="/ppt/theme/theme51.xml" ContentType="application/vnd.openxmlformats-officedocument.theme+xml"/>
  <Override PartName="/ppt/tags/tag28.xml" ContentType="application/vnd.openxmlformats-officedocument.presentationml.tags+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0.xml" ContentType="application/vnd.openxmlformats-officedocument.presentationml.slideLayout+xml"/>
  <Override PartName="/ppt/theme/theme52.xml" ContentType="application/vnd.openxmlformats-officedocument.theme+xml"/>
  <Override PartName="/ppt/tags/tag29.xml" ContentType="application/vnd.openxmlformats-officedocument.presentationml.tags+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theme/theme53.xml" ContentType="application/vnd.openxmlformats-officedocument.theme+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theme/theme54.xml" ContentType="application/vnd.openxmlformats-officedocument.theme+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theme/theme55.xml" ContentType="application/vnd.openxmlformats-officedocument.theme+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theme/theme56.xml" ContentType="application/vnd.openxmlformats-officedocument.theme+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theme/theme57.xml" ContentType="application/vnd.openxmlformats-officedocument.theme+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theme/theme58.xml" ContentType="application/vnd.openxmlformats-officedocument.theme+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theme/theme59.xml" ContentType="application/vnd.openxmlformats-officedocument.theme+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theme/theme60.xml" ContentType="application/vnd.openxmlformats-officedocument.theme+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theme/theme61.xml" ContentType="application/vnd.openxmlformats-officedocument.theme+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theme/theme62.xml" ContentType="application/vnd.openxmlformats-officedocument.theme+xml"/>
  <Override PartName="/ppt/slideLayouts/slideLayout1314.xml" ContentType="application/vnd.openxmlformats-officedocument.presentationml.slideLayout+xml"/>
  <Override PartName="/ppt/slideLayouts/slideLayout1315.xml" ContentType="application/vnd.openxmlformats-officedocument.presentationml.slideLayout+xml"/>
  <Override PartName="/ppt/slideLayouts/slideLayout1316.xml" ContentType="application/vnd.openxmlformats-officedocument.presentationml.slideLayout+xml"/>
  <Override PartName="/ppt/slideLayouts/slideLayout1317.xml" ContentType="application/vnd.openxmlformats-officedocument.presentationml.slideLayout+xml"/>
  <Override PartName="/ppt/slideLayouts/slideLayout1318.xml" ContentType="application/vnd.openxmlformats-officedocument.presentationml.slideLayout+xml"/>
  <Override PartName="/ppt/slideLayouts/slideLayout1319.xml" ContentType="application/vnd.openxmlformats-officedocument.presentationml.slideLayout+xml"/>
  <Override PartName="/ppt/slideLayouts/slideLayout1320.xml" ContentType="application/vnd.openxmlformats-officedocument.presentationml.slideLayout+xml"/>
  <Override PartName="/ppt/slideLayouts/slideLayout1321.xml" ContentType="application/vnd.openxmlformats-officedocument.presentationml.slideLayout+xml"/>
  <Override PartName="/ppt/slideLayouts/slideLayout1322.xml" ContentType="application/vnd.openxmlformats-officedocument.presentationml.slideLayout+xml"/>
  <Override PartName="/ppt/slideLayouts/slideLayout1323.xml" ContentType="application/vnd.openxmlformats-officedocument.presentationml.slideLayout+xml"/>
  <Override PartName="/ppt/slideLayouts/slideLayout1324.xml" ContentType="application/vnd.openxmlformats-officedocument.presentationml.slideLayout+xml"/>
  <Override PartName="/ppt/slideLayouts/slideLayout1325.xml" ContentType="application/vnd.openxmlformats-officedocument.presentationml.slideLayout+xml"/>
  <Override PartName="/ppt/slideLayouts/slideLayout1326.xml" ContentType="application/vnd.openxmlformats-officedocument.presentationml.slideLayout+xml"/>
  <Override PartName="/ppt/slideLayouts/slideLayout1327.xml" ContentType="application/vnd.openxmlformats-officedocument.presentationml.slideLayout+xml"/>
  <Override PartName="/ppt/slideLayouts/slideLayout1328.xml" ContentType="application/vnd.openxmlformats-officedocument.presentationml.slideLayout+xml"/>
  <Override PartName="/ppt/slideLayouts/slideLayout1329.xml" ContentType="application/vnd.openxmlformats-officedocument.presentationml.slideLayout+xml"/>
  <Override PartName="/ppt/slideLayouts/slideLayout1330.xml" ContentType="application/vnd.openxmlformats-officedocument.presentationml.slideLayout+xml"/>
  <Override PartName="/ppt/slideLayouts/slideLayout1331.xml" ContentType="application/vnd.openxmlformats-officedocument.presentationml.slideLayout+xml"/>
  <Override PartName="/ppt/theme/theme63.xml" ContentType="application/vnd.openxmlformats-officedocument.theme+xml"/>
  <Override PartName="/ppt/slideLayouts/slideLayout1332.xml" ContentType="application/vnd.openxmlformats-officedocument.presentationml.slideLayout+xml"/>
  <Override PartName="/ppt/slideLayouts/slideLayout1333.xml" ContentType="application/vnd.openxmlformats-officedocument.presentationml.slideLayout+xml"/>
  <Override PartName="/ppt/slideLayouts/slideLayout1334.xml" ContentType="application/vnd.openxmlformats-officedocument.presentationml.slideLayout+xml"/>
  <Override PartName="/ppt/slideLayouts/slideLayout1335.xml" ContentType="application/vnd.openxmlformats-officedocument.presentationml.slideLayout+xml"/>
  <Override PartName="/ppt/theme/theme64.xml" ContentType="application/vnd.openxmlformats-officedocument.theme+xml"/>
  <Override PartName="/ppt/tags/tag30.xml" ContentType="application/vnd.openxmlformats-officedocument.presentationml.tags+xml"/>
  <Override PartName="/ppt/slideLayouts/slideLayout1336.xml" ContentType="application/vnd.openxmlformats-officedocument.presentationml.slideLayout+xml"/>
  <Override PartName="/ppt/slideLayouts/slideLayout1337.xml" ContentType="application/vnd.openxmlformats-officedocument.presentationml.slideLayout+xml"/>
  <Override PartName="/ppt/slideLayouts/slideLayout1338.xml" ContentType="application/vnd.openxmlformats-officedocument.presentationml.slideLayout+xml"/>
  <Override PartName="/ppt/slideLayouts/slideLayout1339.xml" ContentType="application/vnd.openxmlformats-officedocument.presentationml.slideLayout+xml"/>
  <Override PartName="/ppt/slideLayouts/slideLayout1340.xml" ContentType="application/vnd.openxmlformats-officedocument.presentationml.slideLayout+xml"/>
  <Override PartName="/ppt/slideLayouts/slideLayout1341.xml" ContentType="application/vnd.openxmlformats-officedocument.presentationml.slideLayout+xml"/>
  <Override PartName="/ppt/slideLayouts/slideLayout1342.xml" ContentType="application/vnd.openxmlformats-officedocument.presentationml.slideLayout+xml"/>
  <Override PartName="/ppt/slideLayouts/slideLayout1343.xml" ContentType="application/vnd.openxmlformats-officedocument.presentationml.slideLayout+xml"/>
  <Override PartName="/ppt/slideLayouts/slideLayout1344.xml" ContentType="application/vnd.openxmlformats-officedocument.presentationml.slideLayout+xml"/>
  <Override PartName="/ppt/slideLayouts/slideLayout1345.xml" ContentType="application/vnd.openxmlformats-officedocument.presentationml.slideLayout+xml"/>
  <Override PartName="/ppt/slideLayouts/slideLayout1346.xml" ContentType="application/vnd.openxmlformats-officedocument.presentationml.slideLayout+xml"/>
  <Override PartName="/ppt/slideLayouts/slideLayout1347.xml" ContentType="application/vnd.openxmlformats-officedocument.presentationml.slideLayout+xml"/>
  <Override PartName="/ppt/slideLayouts/slideLayout1348.xml" ContentType="application/vnd.openxmlformats-officedocument.presentationml.slideLayout+xml"/>
  <Override PartName="/ppt/slideLayouts/slideLayout1349.xml" ContentType="application/vnd.openxmlformats-officedocument.presentationml.slideLayout+xml"/>
  <Override PartName="/ppt/slideLayouts/slideLayout1350.xml" ContentType="application/vnd.openxmlformats-officedocument.presentationml.slideLayout+xml"/>
  <Override PartName="/ppt/theme/theme65.xml" ContentType="application/vnd.openxmlformats-officedocument.theme+xml"/>
  <Override PartName="/ppt/tags/tag31.xml" ContentType="application/vnd.openxmlformats-officedocument.presentationml.tags+xml"/>
  <Override PartName="/ppt/slideLayouts/slideLayout1351.xml" ContentType="application/vnd.openxmlformats-officedocument.presentationml.slideLayout+xml"/>
  <Override PartName="/ppt/slideLayouts/slideLayout1352.xml" ContentType="application/vnd.openxmlformats-officedocument.presentationml.slideLayout+xml"/>
  <Override PartName="/ppt/slideLayouts/slideLayout1353.xml" ContentType="application/vnd.openxmlformats-officedocument.presentationml.slideLayout+xml"/>
  <Override PartName="/ppt/slideLayouts/slideLayout1354.xml" ContentType="application/vnd.openxmlformats-officedocument.presentationml.slideLayout+xml"/>
  <Override PartName="/ppt/slideLayouts/slideLayout1355.xml" ContentType="application/vnd.openxmlformats-officedocument.presentationml.slideLayout+xml"/>
  <Override PartName="/ppt/slideLayouts/slideLayout1356.xml" ContentType="application/vnd.openxmlformats-officedocument.presentationml.slideLayout+xml"/>
  <Override PartName="/ppt/slideLayouts/slideLayout1357.xml" ContentType="application/vnd.openxmlformats-officedocument.presentationml.slideLayout+xml"/>
  <Override PartName="/ppt/slideLayouts/slideLayout1358.xml" ContentType="application/vnd.openxmlformats-officedocument.presentationml.slideLayout+xml"/>
  <Override PartName="/ppt/slideLayouts/slideLayout1359.xml" ContentType="application/vnd.openxmlformats-officedocument.presentationml.slideLayout+xml"/>
  <Override PartName="/ppt/slideLayouts/slideLayout1360.xml" ContentType="application/vnd.openxmlformats-officedocument.presentationml.slideLayout+xml"/>
  <Override PartName="/ppt/slideLayouts/slideLayout1361.xml" ContentType="application/vnd.openxmlformats-officedocument.presentationml.slideLayout+xml"/>
  <Override PartName="/ppt/slideLayouts/slideLayout1362.xml" ContentType="application/vnd.openxmlformats-officedocument.presentationml.slideLayout+xml"/>
  <Override PartName="/ppt/slideLayouts/slideLayout1363.xml" ContentType="application/vnd.openxmlformats-officedocument.presentationml.slideLayout+xml"/>
  <Override PartName="/ppt/slideLayouts/slideLayout1364.xml" ContentType="application/vnd.openxmlformats-officedocument.presentationml.slideLayout+xml"/>
  <Override PartName="/ppt/slideLayouts/slideLayout1365.xml" ContentType="application/vnd.openxmlformats-officedocument.presentationml.slideLayout+xml"/>
  <Override PartName="/ppt/slideLayouts/slideLayout1366.xml" ContentType="application/vnd.openxmlformats-officedocument.presentationml.slideLayout+xml"/>
  <Override PartName="/ppt/theme/theme66.xml" ContentType="application/vnd.openxmlformats-officedocument.theme+xml"/>
  <Override PartName="/ppt/tags/tag32.xml" ContentType="application/vnd.openxmlformats-officedocument.presentationml.tags+xml"/>
  <Override PartName="/ppt/slideLayouts/slideLayout1367.xml" ContentType="application/vnd.openxmlformats-officedocument.presentationml.slideLayout+xml"/>
  <Override PartName="/ppt/slideLayouts/slideLayout1368.xml" ContentType="application/vnd.openxmlformats-officedocument.presentationml.slideLayout+xml"/>
  <Override PartName="/ppt/slideLayouts/slideLayout1369.xml" ContentType="application/vnd.openxmlformats-officedocument.presentationml.slideLayout+xml"/>
  <Override PartName="/ppt/slideLayouts/slideLayout1370.xml" ContentType="application/vnd.openxmlformats-officedocument.presentationml.slideLayout+xml"/>
  <Override PartName="/ppt/slideLayouts/slideLayout1371.xml" ContentType="application/vnd.openxmlformats-officedocument.presentationml.slideLayout+xml"/>
  <Override PartName="/ppt/slideLayouts/slideLayout1372.xml" ContentType="application/vnd.openxmlformats-officedocument.presentationml.slideLayout+xml"/>
  <Override PartName="/ppt/slideLayouts/slideLayout1373.xml" ContentType="application/vnd.openxmlformats-officedocument.presentationml.slideLayout+xml"/>
  <Override PartName="/ppt/slideLayouts/slideLayout1374.xml" ContentType="application/vnd.openxmlformats-officedocument.presentationml.slideLayout+xml"/>
  <Override PartName="/ppt/slideLayouts/slideLayout1375.xml" ContentType="application/vnd.openxmlformats-officedocument.presentationml.slideLayout+xml"/>
  <Override PartName="/ppt/slideLayouts/slideLayout1376.xml" ContentType="application/vnd.openxmlformats-officedocument.presentationml.slideLayout+xml"/>
  <Override PartName="/ppt/slideLayouts/slideLayout1377.xml" ContentType="application/vnd.openxmlformats-officedocument.presentationml.slideLayout+xml"/>
  <Override PartName="/ppt/slideLayouts/slideLayout1378.xml" ContentType="application/vnd.openxmlformats-officedocument.presentationml.slideLayout+xml"/>
  <Override PartName="/ppt/slideLayouts/slideLayout1379.xml" ContentType="application/vnd.openxmlformats-officedocument.presentationml.slideLayout+xml"/>
  <Override PartName="/ppt/slideLayouts/slideLayout1380.xml" ContentType="application/vnd.openxmlformats-officedocument.presentationml.slideLayout+xml"/>
  <Override PartName="/ppt/slideLayouts/slideLayout1381.xml" ContentType="application/vnd.openxmlformats-officedocument.presentationml.slideLayout+xml"/>
  <Override PartName="/ppt/theme/theme67.xml" ContentType="application/vnd.openxmlformats-officedocument.theme+xml"/>
  <Override PartName="/ppt/tags/tag33.xml" ContentType="application/vnd.openxmlformats-officedocument.presentationml.tags+xml"/>
  <Override PartName="/ppt/slideLayouts/slideLayout1382.xml" ContentType="application/vnd.openxmlformats-officedocument.presentationml.slideLayout+xml"/>
  <Override PartName="/ppt/slideLayouts/slideLayout1383.xml" ContentType="application/vnd.openxmlformats-officedocument.presentationml.slideLayout+xml"/>
  <Override PartName="/ppt/slideLayouts/slideLayout1384.xml" ContentType="application/vnd.openxmlformats-officedocument.presentationml.slideLayout+xml"/>
  <Override PartName="/ppt/slideLayouts/slideLayout1385.xml" ContentType="application/vnd.openxmlformats-officedocument.presentationml.slideLayout+xml"/>
  <Override PartName="/ppt/slideLayouts/slideLayout1386.xml" ContentType="application/vnd.openxmlformats-officedocument.presentationml.slideLayout+xml"/>
  <Override PartName="/ppt/slideLayouts/slideLayout1387.xml" ContentType="application/vnd.openxmlformats-officedocument.presentationml.slideLayout+xml"/>
  <Override PartName="/ppt/slideLayouts/slideLayout1388.xml" ContentType="application/vnd.openxmlformats-officedocument.presentationml.slideLayout+xml"/>
  <Override PartName="/ppt/slideLayouts/slideLayout1389.xml" ContentType="application/vnd.openxmlformats-officedocument.presentationml.slideLayout+xml"/>
  <Override PartName="/ppt/slideLayouts/slideLayout1390.xml" ContentType="application/vnd.openxmlformats-officedocument.presentationml.slideLayout+xml"/>
  <Override PartName="/ppt/slideLayouts/slideLayout1391.xml" ContentType="application/vnd.openxmlformats-officedocument.presentationml.slideLayout+xml"/>
  <Override PartName="/ppt/slideLayouts/slideLayout1392.xml" ContentType="application/vnd.openxmlformats-officedocument.presentationml.slideLayout+xml"/>
  <Override PartName="/ppt/slideLayouts/slideLayout1393.xml" ContentType="application/vnd.openxmlformats-officedocument.presentationml.slideLayout+xml"/>
  <Override PartName="/ppt/slideLayouts/slideLayout1394.xml" ContentType="application/vnd.openxmlformats-officedocument.presentationml.slideLayout+xml"/>
  <Override PartName="/ppt/slideLayouts/slideLayout1395.xml" ContentType="application/vnd.openxmlformats-officedocument.presentationml.slideLayout+xml"/>
  <Override PartName="/ppt/slideLayouts/slideLayout1396.xml" ContentType="application/vnd.openxmlformats-officedocument.presentationml.slideLayout+xml"/>
  <Override PartName="/ppt/slideLayouts/slideLayout1397.xml" ContentType="application/vnd.openxmlformats-officedocument.presentationml.slideLayout+xml"/>
  <Override PartName="/ppt/slideLayouts/slideLayout1398.xml" ContentType="application/vnd.openxmlformats-officedocument.presentationml.slideLayout+xml"/>
  <Override PartName="/ppt/slideLayouts/slideLayout1399.xml" ContentType="application/vnd.openxmlformats-officedocument.presentationml.slideLayout+xml"/>
  <Override PartName="/ppt/slideLayouts/slideLayout1400.xml" ContentType="application/vnd.openxmlformats-officedocument.presentationml.slideLayout+xml"/>
  <Override PartName="/ppt/slideLayouts/slideLayout1401.xml" ContentType="application/vnd.openxmlformats-officedocument.presentationml.slideLayout+xml"/>
  <Override PartName="/ppt/slideLayouts/slideLayout1402.xml" ContentType="application/vnd.openxmlformats-officedocument.presentationml.slideLayout+xml"/>
  <Override PartName="/ppt/slideLayouts/slideLayout1403.xml" ContentType="application/vnd.openxmlformats-officedocument.presentationml.slideLayout+xml"/>
  <Override PartName="/ppt/slideLayouts/slideLayout1404.xml" ContentType="application/vnd.openxmlformats-officedocument.presentationml.slideLayout+xml"/>
  <Override PartName="/ppt/slideLayouts/slideLayout1405.xml" ContentType="application/vnd.openxmlformats-officedocument.presentationml.slideLayout+xml"/>
  <Override PartName="/ppt/slideLayouts/slideLayout1406.xml" ContentType="application/vnd.openxmlformats-officedocument.presentationml.slideLayout+xml"/>
  <Override PartName="/ppt/slideLayouts/slideLayout1407.xml" ContentType="application/vnd.openxmlformats-officedocument.presentationml.slideLayout+xml"/>
  <Override PartName="/ppt/slideLayouts/slideLayout1408.xml" ContentType="application/vnd.openxmlformats-officedocument.presentationml.slideLayout+xml"/>
  <Override PartName="/ppt/slideLayouts/slideLayout1409.xml" ContentType="application/vnd.openxmlformats-officedocument.presentationml.slideLayout+xml"/>
  <Override PartName="/ppt/slideLayouts/slideLayout1410.xml" ContentType="application/vnd.openxmlformats-officedocument.presentationml.slideLayout+xml"/>
  <Override PartName="/ppt/slideLayouts/slideLayout1411.xml" ContentType="application/vnd.openxmlformats-officedocument.presentationml.slideLayout+xml"/>
  <Override PartName="/ppt/slideLayouts/slideLayout1412.xml" ContentType="application/vnd.openxmlformats-officedocument.presentationml.slideLayout+xml"/>
  <Override PartName="/ppt/slideLayouts/slideLayout1413.xml" ContentType="application/vnd.openxmlformats-officedocument.presentationml.slideLayout+xml"/>
  <Override PartName="/ppt/slideLayouts/slideLayout1414.xml" ContentType="application/vnd.openxmlformats-officedocument.presentationml.slideLayout+xml"/>
  <Override PartName="/ppt/slideLayouts/slideLayout1415.xml" ContentType="application/vnd.openxmlformats-officedocument.presentationml.slideLayout+xml"/>
  <Override PartName="/ppt/slideLayouts/slideLayout1416.xml" ContentType="application/vnd.openxmlformats-officedocument.presentationml.slideLayout+xml"/>
  <Override PartName="/ppt/slideLayouts/slideLayout1417.xml" ContentType="application/vnd.openxmlformats-officedocument.presentationml.slideLayout+xml"/>
  <Override PartName="/ppt/slideLayouts/slideLayout1418.xml" ContentType="application/vnd.openxmlformats-officedocument.presentationml.slideLayout+xml"/>
  <Override PartName="/ppt/slideLayouts/slideLayout1419.xml" ContentType="application/vnd.openxmlformats-officedocument.presentationml.slideLayout+xml"/>
  <Override PartName="/ppt/slideLayouts/slideLayout1420.xml" ContentType="application/vnd.openxmlformats-officedocument.presentationml.slideLayout+xml"/>
  <Override PartName="/ppt/slideLayouts/slideLayout1421.xml" ContentType="application/vnd.openxmlformats-officedocument.presentationml.slideLayout+xml"/>
  <Override PartName="/ppt/slideLayouts/slideLayout1422.xml" ContentType="application/vnd.openxmlformats-officedocument.presentationml.slideLayout+xml"/>
  <Override PartName="/ppt/slideLayouts/slideLayout1423.xml" ContentType="application/vnd.openxmlformats-officedocument.presentationml.slideLayout+xml"/>
  <Override PartName="/ppt/slideLayouts/slideLayout1424.xml" ContentType="application/vnd.openxmlformats-officedocument.presentationml.slideLayout+xml"/>
  <Override PartName="/ppt/slideLayouts/slideLayout1425.xml" ContentType="application/vnd.openxmlformats-officedocument.presentationml.slideLayout+xml"/>
  <Override PartName="/ppt/slideLayouts/slideLayout1426.xml" ContentType="application/vnd.openxmlformats-officedocument.presentationml.slideLayout+xml"/>
  <Override PartName="/ppt/theme/theme68.xml" ContentType="application/vnd.openxmlformats-officedocument.theme+xml"/>
  <Override PartName="/ppt/slideLayouts/slideLayout1427.xml" ContentType="application/vnd.openxmlformats-officedocument.presentationml.slideLayout+xml"/>
  <Override PartName="/ppt/slideLayouts/slideLayout1428.xml" ContentType="application/vnd.openxmlformats-officedocument.presentationml.slideLayout+xml"/>
  <Override PartName="/ppt/slideLayouts/slideLayout1429.xml" ContentType="application/vnd.openxmlformats-officedocument.presentationml.slideLayout+xml"/>
  <Override PartName="/ppt/slideLayouts/slideLayout1430.xml" ContentType="application/vnd.openxmlformats-officedocument.presentationml.slideLayout+xml"/>
  <Override PartName="/ppt/slideLayouts/slideLayout1431.xml" ContentType="application/vnd.openxmlformats-officedocument.presentationml.slideLayout+xml"/>
  <Override PartName="/ppt/slideLayouts/slideLayout1432.xml" ContentType="application/vnd.openxmlformats-officedocument.presentationml.slideLayout+xml"/>
  <Override PartName="/ppt/slideLayouts/slideLayout1433.xml" ContentType="application/vnd.openxmlformats-officedocument.presentationml.slideLayout+xml"/>
  <Override PartName="/ppt/slideLayouts/slideLayout1434.xml" ContentType="application/vnd.openxmlformats-officedocument.presentationml.slideLayout+xml"/>
  <Override PartName="/ppt/slideLayouts/slideLayout1435.xml" ContentType="application/vnd.openxmlformats-officedocument.presentationml.slideLayout+xml"/>
  <Override PartName="/ppt/slideLayouts/slideLayout1436.xml" ContentType="application/vnd.openxmlformats-officedocument.presentationml.slideLayout+xml"/>
  <Override PartName="/ppt/slideLayouts/slideLayout1437.xml" ContentType="application/vnd.openxmlformats-officedocument.presentationml.slideLayout+xml"/>
  <Override PartName="/ppt/slideLayouts/slideLayout1438.xml" ContentType="application/vnd.openxmlformats-officedocument.presentationml.slideLayout+xml"/>
  <Override PartName="/ppt/slideLayouts/slideLayout1439.xml" ContentType="application/vnd.openxmlformats-officedocument.presentationml.slideLayout+xml"/>
  <Override PartName="/ppt/slideLayouts/slideLayout1440.xml" ContentType="application/vnd.openxmlformats-officedocument.presentationml.slideLayout+xml"/>
  <Override PartName="/ppt/slideLayouts/slideLayout1441.xml" ContentType="application/vnd.openxmlformats-officedocument.presentationml.slideLayout+xml"/>
  <Override PartName="/ppt/slideLayouts/slideLayout1442.xml" ContentType="application/vnd.openxmlformats-officedocument.presentationml.slideLayout+xml"/>
  <Override PartName="/ppt/slideLayouts/slideLayout1443.xml" ContentType="application/vnd.openxmlformats-officedocument.presentationml.slideLayout+xml"/>
  <Override PartName="/ppt/slideLayouts/slideLayout1444.xml" ContentType="application/vnd.openxmlformats-officedocument.presentationml.slideLayout+xml"/>
  <Override PartName="/ppt/slideLayouts/slideLayout1445.xml" ContentType="application/vnd.openxmlformats-officedocument.presentationml.slideLayout+xml"/>
  <Override PartName="/ppt/slideLayouts/slideLayout1446.xml" ContentType="application/vnd.openxmlformats-officedocument.presentationml.slideLayout+xml"/>
  <Override PartName="/ppt/slideLayouts/slideLayout1447.xml" ContentType="application/vnd.openxmlformats-officedocument.presentationml.slideLayout+xml"/>
  <Override PartName="/ppt/slideLayouts/slideLayout1448.xml" ContentType="application/vnd.openxmlformats-officedocument.presentationml.slideLayout+xml"/>
  <Override PartName="/ppt/slideLayouts/slideLayout1449.xml" ContentType="application/vnd.openxmlformats-officedocument.presentationml.slideLayout+xml"/>
  <Override PartName="/ppt/slideLayouts/slideLayout1450.xml" ContentType="application/vnd.openxmlformats-officedocument.presentationml.slideLayout+xml"/>
  <Override PartName="/ppt/slideLayouts/slideLayout1451.xml" ContentType="application/vnd.openxmlformats-officedocument.presentationml.slideLayout+xml"/>
  <Override PartName="/ppt/slideLayouts/slideLayout1452.xml" ContentType="application/vnd.openxmlformats-officedocument.presentationml.slideLayout+xml"/>
  <Override PartName="/ppt/slideLayouts/slideLayout1453.xml" ContentType="application/vnd.openxmlformats-officedocument.presentationml.slideLayout+xml"/>
  <Override PartName="/ppt/slideLayouts/slideLayout1454.xml" ContentType="application/vnd.openxmlformats-officedocument.presentationml.slideLayout+xml"/>
  <Override PartName="/ppt/slideLayouts/slideLayout1455.xml" ContentType="application/vnd.openxmlformats-officedocument.presentationml.slideLayout+xml"/>
  <Override PartName="/ppt/slideLayouts/slideLayout1456.xml" ContentType="application/vnd.openxmlformats-officedocument.presentationml.slideLayout+xml"/>
  <Override PartName="/ppt/slideLayouts/slideLayout1457.xml" ContentType="application/vnd.openxmlformats-officedocument.presentationml.slideLayout+xml"/>
  <Override PartName="/ppt/slideLayouts/slideLayout1458.xml" ContentType="application/vnd.openxmlformats-officedocument.presentationml.slideLayout+xml"/>
  <Override PartName="/ppt/slideLayouts/slideLayout1459.xml" ContentType="application/vnd.openxmlformats-officedocument.presentationml.slideLayout+xml"/>
  <Override PartName="/ppt/slideLayouts/slideLayout1460.xml" ContentType="application/vnd.openxmlformats-officedocument.presentationml.slideLayout+xml"/>
  <Override PartName="/ppt/slideLayouts/slideLayout1461.xml" ContentType="application/vnd.openxmlformats-officedocument.presentationml.slideLayout+xml"/>
  <Override PartName="/ppt/slideLayouts/slideLayout1462.xml" ContentType="application/vnd.openxmlformats-officedocument.presentationml.slideLayout+xml"/>
  <Override PartName="/ppt/slideLayouts/slideLayout1463.xml" ContentType="application/vnd.openxmlformats-officedocument.presentationml.slideLayout+xml"/>
  <Override PartName="/ppt/slideLayouts/slideLayout1464.xml" ContentType="application/vnd.openxmlformats-officedocument.presentationml.slideLayout+xml"/>
  <Override PartName="/ppt/slideLayouts/slideLayout1465.xml" ContentType="application/vnd.openxmlformats-officedocument.presentationml.slideLayout+xml"/>
  <Override PartName="/ppt/slideLayouts/slideLayout1466.xml" ContentType="application/vnd.openxmlformats-officedocument.presentationml.slideLayout+xml"/>
  <Override PartName="/ppt/slideLayouts/slideLayout1467.xml" ContentType="application/vnd.openxmlformats-officedocument.presentationml.slideLayout+xml"/>
  <Override PartName="/ppt/slideLayouts/slideLayout1468.xml" ContentType="application/vnd.openxmlformats-officedocument.presentationml.slideLayout+xml"/>
  <Override PartName="/ppt/slideLayouts/slideLayout1469.xml" ContentType="application/vnd.openxmlformats-officedocument.presentationml.slideLayout+xml"/>
  <Override PartName="/ppt/slideLayouts/slideLayout1470.xml" ContentType="application/vnd.openxmlformats-officedocument.presentationml.slideLayout+xml"/>
  <Override PartName="/ppt/theme/theme69.xml" ContentType="application/vnd.openxmlformats-officedocument.theme+xml"/>
  <Override PartName="/ppt/slideLayouts/slideLayout1471.xml" ContentType="application/vnd.openxmlformats-officedocument.presentationml.slideLayout+xml"/>
  <Override PartName="/ppt/slideLayouts/slideLayout1472.xml" ContentType="application/vnd.openxmlformats-officedocument.presentationml.slideLayout+xml"/>
  <Override PartName="/ppt/slideLayouts/slideLayout1473.xml" ContentType="application/vnd.openxmlformats-officedocument.presentationml.slideLayout+xml"/>
  <Override PartName="/ppt/theme/theme70.xml" ContentType="application/vnd.openxmlformats-officedocument.theme+xml"/>
  <Override PartName="/ppt/tags/tag34.xml" ContentType="application/vnd.openxmlformats-officedocument.presentationml.tags+xml"/>
  <Override PartName="/ppt/slideLayouts/slideLayout1474.xml" ContentType="application/vnd.openxmlformats-officedocument.presentationml.slideLayout+xml"/>
  <Override PartName="/ppt/slideLayouts/slideLayout1475.xml" ContentType="application/vnd.openxmlformats-officedocument.presentationml.slideLayout+xml"/>
  <Override PartName="/ppt/slideLayouts/slideLayout1476.xml" ContentType="application/vnd.openxmlformats-officedocument.presentationml.slideLayout+xml"/>
  <Override PartName="/ppt/slideLayouts/slideLayout1477.xml" ContentType="application/vnd.openxmlformats-officedocument.presentationml.slideLayout+xml"/>
  <Override PartName="/ppt/theme/theme71.xml" ContentType="application/vnd.openxmlformats-officedocument.theme+xml"/>
  <Override PartName="/ppt/tags/tag35.xml" ContentType="application/vnd.openxmlformats-officedocument.presentationml.tags+xml"/>
  <Override PartName="/ppt/slideLayouts/slideLayout1478.xml" ContentType="application/vnd.openxmlformats-officedocument.presentationml.slideLayout+xml"/>
  <Override PartName="/ppt/slideLayouts/slideLayout1479.xml" ContentType="application/vnd.openxmlformats-officedocument.presentationml.slideLayout+xml"/>
  <Override PartName="/ppt/slideLayouts/slideLayout1480.xml" ContentType="application/vnd.openxmlformats-officedocument.presentationml.slideLayout+xml"/>
  <Override PartName="/ppt/slideLayouts/slideLayout1481.xml" ContentType="application/vnd.openxmlformats-officedocument.presentationml.slideLayout+xml"/>
  <Override PartName="/ppt/slideLayouts/slideLayout1482.xml" ContentType="application/vnd.openxmlformats-officedocument.presentationml.slideLayout+xml"/>
  <Override PartName="/ppt/slideLayouts/slideLayout1483.xml" ContentType="application/vnd.openxmlformats-officedocument.presentationml.slideLayout+xml"/>
  <Override PartName="/ppt/slideLayouts/slideLayout1484.xml" ContentType="application/vnd.openxmlformats-officedocument.presentationml.slideLayout+xml"/>
  <Override PartName="/ppt/slideLayouts/slideLayout1485.xml" ContentType="application/vnd.openxmlformats-officedocument.presentationml.slideLayout+xml"/>
  <Override PartName="/ppt/slideLayouts/slideLayout1486.xml" ContentType="application/vnd.openxmlformats-officedocument.presentationml.slideLayout+xml"/>
  <Override PartName="/ppt/theme/theme72.xml" ContentType="application/vnd.openxmlformats-officedocument.theme+xml"/>
  <Override PartName="/ppt/slideLayouts/slideLayout1487.xml" ContentType="application/vnd.openxmlformats-officedocument.presentationml.slideLayout+xml"/>
  <Override PartName="/ppt/slideLayouts/slideLayout1488.xml" ContentType="application/vnd.openxmlformats-officedocument.presentationml.slideLayout+xml"/>
  <Override PartName="/ppt/slideLayouts/slideLayout1489.xml" ContentType="application/vnd.openxmlformats-officedocument.presentationml.slideLayout+xml"/>
  <Override PartName="/ppt/slideLayouts/slideLayout1490.xml" ContentType="application/vnd.openxmlformats-officedocument.presentationml.slideLayout+xml"/>
  <Override PartName="/ppt/slideLayouts/slideLayout1491.xml" ContentType="application/vnd.openxmlformats-officedocument.presentationml.slideLayout+xml"/>
  <Override PartName="/ppt/slideLayouts/slideLayout1492.xml" ContentType="application/vnd.openxmlformats-officedocument.presentationml.slideLayout+xml"/>
  <Override PartName="/ppt/slideLayouts/slideLayout1493.xml" ContentType="application/vnd.openxmlformats-officedocument.presentationml.slideLayout+xml"/>
  <Override PartName="/ppt/slideLayouts/slideLayout1494.xml" ContentType="application/vnd.openxmlformats-officedocument.presentationml.slideLayout+xml"/>
  <Override PartName="/ppt/slideLayouts/slideLayout1495.xml" ContentType="application/vnd.openxmlformats-officedocument.presentationml.slideLayout+xml"/>
  <Override PartName="/ppt/slideLayouts/slideLayout1496.xml" ContentType="application/vnd.openxmlformats-officedocument.presentationml.slideLayout+xml"/>
  <Override PartName="/ppt/slideLayouts/slideLayout1497.xml" ContentType="application/vnd.openxmlformats-officedocument.presentationml.slideLayout+xml"/>
  <Override PartName="/ppt/slideLayouts/slideLayout1498.xml" ContentType="application/vnd.openxmlformats-officedocument.presentationml.slideLayout+xml"/>
  <Override PartName="/ppt/slideLayouts/slideLayout1499.xml" ContentType="application/vnd.openxmlformats-officedocument.presentationml.slideLayout+xml"/>
  <Override PartName="/ppt/slideLayouts/slideLayout1500.xml" ContentType="application/vnd.openxmlformats-officedocument.presentationml.slideLayout+xml"/>
  <Override PartName="/ppt/slideLayouts/slideLayout1501.xml" ContentType="application/vnd.openxmlformats-officedocument.presentationml.slideLayout+xml"/>
  <Override PartName="/ppt/slideLayouts/slideLayout1502.xml" ContentType="application/vnd.openxmlformats-officedocument.presentationml.slideLayout+xml"/>
  <Override PartName="/ppt/theme/theme73.xml" ContentType="application/vnd.openxmlformats-officedocument.theme+xml"/>
  <Override PartName="/ppt/tags/tag36.xml" ContentType="application/vnd.openxmlformats-officedocument.presentationml.tags+xml"/>
  <Override PartName="/ppt/slideLayouts/slideLayout1503.xml" ContentType="application/vnd.openxmlformats-officedocument.presentationml.slideLayout+xml"/>
  <Override PartName="/ppt/slideLayouts/slideLayout1504.xml" ContentType="application/vnd.openxmlformats-officedocument.presentationml.slideLayout+xml"/>
  <Override PartName="/ppt/slideLayouts/slideLayout1505.xml" ContentType="application/vnd.openxmlformats-officedocument.presentationml.slideLayout+xml"/>
  <Override PartName="/ppt/slideLayouts/slideLayout1506.xml" ContentType="application/vnd.openxmlformats-officedocument.presentationml.slideLayout+xml"/>
  <Override PartName="/ppt/slideLayouts/slideLayout1507.xml" ContentType="application/vnd.openxmlformats-officedocument.presentationml.slideLayout+xml"/>
  <Override PartName="/ppt/slideLayouts/slideLayout1508.xml" ContentType="application/vnd.openxmlformats-officedocument.presentationml.slideLayout+xml"/>
  <Override PartName="/ppt/slideLayouts/slideLayout1509.xml" ContentType="application/vnd.openxmlformats-officedocument.presentationml.slideLayout+xml"/>
  <Override PartName="/ppt/slideLayouts/slideLayout1510.xml" ContentType="application/vnd.openxmlformats-officedocument.presentationml.slideLayout+xml"/>
  <Override PartName="/ppt/slideLayouts/slideLayout1511.xml" ContentType="application/vnd.openxmlformats-officedocument.presentationml.slideLayout+xml"/>
  <Override PartName="/ppt/slideLayouts/slideLayout1512.xml" ContentType="application/vnd.openxmlformats-officedocument.presentationml.slideLayout+xml"/>
  <Override PartName="/ppt/slideLayouts/slideLayout1513.xml" ContentType="application/vnd.openxmlformats-officedocument.presentationml.slideLayout+xml"/>
  <Override PartName="/ppt/slideLayouts/slideLayout1514.xml" ContentType="application/vnd.openxmlformats-officedocument.presentationml.slideLayout+xml"/>
  <Override PartName="/ppt/slideLayouts/slideLayout1515.xml" ContentType="application/vnd.openxmlformats-officedocument.presentationml.slideLayout+xml"/>
  <Override PartName="/ppt/slideLayouts/slideLayout1516.xml" ContentType="application/vnd.openxmlformats-officedocument.presentationml.slideLayout+xml"/>
  <Override PartName="/ppt/slideLayouts/slideLayout1517.xml" ContentType="application/vnd.openxmlformats-officedocument.presentationml.slideLayout+xml"/>
  <Override PartName="/ppt/slideLayouts/slideLayout1518.xml" ContentType="application/vnd.openxmlformats-officedocument.presentationml.slideLayout+xml"/>
  <Override PartName="/ppt/theme/theme74.xml" ContentType="application/vnd.openxmlformats-officedocument.theme+xml"/>
  <Override PartName="/ppt/tags/tag37.xml" ContentType="application/vnd.openxmlformats-officedocument.presentationml.tags+xml"/>
  <Override PartName="/ppt/slideLayouts/slideLayout1519.xml" ContentType="application/vnd.openxmlformats-officedocument.presentationml.slideLayout+xml"/>
  <Override PartName="/ppt/slideLayouts/slideLayout1520.xml" ContentType="application/vnd.openxmlformats-officedocument.presentationml.slideLayout+xml"/>
  <Override PartName="/ppt/slideLayouts/slideLayout1521.xml" ContentType="application/vnd.openxmlformats-officedocument.presentationml.slideLayout+xml"/>
  <Override PartName="/ppt/slideLayouts/slideLayout1522.xml" ContentType="application/vnd.openxmlformats-officedocument.presentationml.slideLayout+xml"/>
  <Override PartName="/ppt/slideLayouts/slideLayout1523.xml" ContentType="application/vnd.openxmlformats-officedocument.presentationml.slideLayout+xml"/>
  <Override PartName="/ppt/slideLayouts/slideLayout1524.xml" ContentType="application/vnd.openxmlformats-officedocument.presentationml.slideLayout+xml"/>
  <Override PartName="/ppt/slideLayouts/slideLayout1525.xml" ContentType="application/vnd.openxmlformats-officedocument.presentationml.slideLayout+xml"/>
  <Override PartName="/ppt/slideLayouts/slideLayout1526.xml" ContentType="application/vnd.openxmlformats-officedocument.presentationml.slideLayout+xml"/>
  <Override PartName="/ppt/slideLayouts/slideLayout1527.xml" ContentType="application/vnd.openxmlformats-officedocument.presentationml.slideLayout+xml"/>
  <Override PartName="/ppt/slideLayouts/slideLayout1528.xml" ContentType="application/vnd.openxmlformats-officedocument.presentationml.slideLayout+xml"/>
  <Override PartName="/ppt/slideLayouts/slideLayout1529.xml" ContentType="application/vnd.openxmlformats-officedocument.presentationml.slideLayout+xml"/>
  <Override PartName="/ppt/slideLayouts/slideLayout1530.xml" ContentType="application/vnd.openxmlformats-officedocument.presentationml.slideLayout+xml"/>
  <Override PartName="/ppt/slideLayouts/slideLayout1531.xml" ContentType="application/vnd.openxmlformats-officedocument.presentationml.slideLayout+xml"/>
  <Override PartName="/ppt/slideLayouts/slideLayout1532.xml" ContentType="application/vnd.openxmlformats-officedocument.presentationml.slideLayout+xml"/>
  <Override PartName="/ppt/slideLayouts/slideLayout1533.xml" ContentType="application/vnd.openxmlformats-officedocument.presentationml.slideLayout+xml"/>
  <Override PartName="/ppt/slideLayouts/slideLayout1534.xml" ContentType="application/vnd.openxmlformats-officedocument.presentationml.slideLayout+xml"/>
  <Override PartName="/ppt/theme/theme75.xml" ContentType="application/vnd.openxmlformats-officedocument.theme+xml"/>
  <Override PartName="/ppt/tags/tag38.xml" ContentType="application/vnd.openxmlformats-officedocument.presentationml.tags+xml"/>
  <Override PartName="/ppt/slideLayouts/slideLayout1535.xml" ContentType="application/vnd.openxmlformats-officedocument.presentationml.slideLayout+xml"/>
  <Override PartName="/ppt/slideLayouts/slideLayout1536.xml" ContentType="application/vnd.openxmlformats-officedocument.presentationml.slideLayout+xml"/>
  <Override PartName="/ppt/slideLayouts/slideLayout1537.xml" ContentType="application/vnd.openxmlformats-officedocument.presentationml.slideLayout+xml"/>
  <Override PartName="/ppt/slideLayouts/slideLayout1538.xml" ContentType="application/vnd.openxmlformats-officedocument.presentationml.slideLayout+xml"/>
  <Override PartName="/ppt/slideLayouts/slideLayout1539.xml" ContentType="application/vnd.openxmlformats-officedocument.presentationml.slideLayout+xml"/>
  <Override PartName="/ppt/slideLayouts/slideLayout1540.xml" ContentType="application/vnd.openxmlformats-officedocument.presentationml.slideLayout+xml"/>
  <Override PartName="/ppt/slideLayouts/slideLayout1541.xml" ContentType="application/vnd.openxmlformats-officedocument.presentationml.slideLayout+xml"/>
  <Override PartName="/ppt/slideLayouts/slideLayout1542.xml" ContentType="application/vnd.openxmlformats-officedocument.presentationml.slideLayout+xml"/>
  <Override PartName="/ppt/slideLayouts/slideLayout1543.xml" ContentType="application/vnd.openxmlformats-officedocument.presentationml.slideLayout+xml"/>
  <Override PartName="/ppt/slideLayouts/slideLayout1544.xml" ContentType="application/vnd.openxmlformats-officedocument.presentationml.slideLayout+xml"/>
  <Override PartName="/ppt/slideLayouts/slideLayout1545.xml" ContentType="application/vnd.openxmlformats-officedocument.presentationml.slideLayout+xml"/>
  <Override PartName="/ppt/slideLayouts/slideLayout1546.xml" ContentType="application/vnd.openxmlformats-officedocument.presentationml.slideLayout+xml"/>
  <Override PartName="/ppt/slideLayouts/slideLayout1547.xml" ContentType="application/vnd.openxmlformats-officedocument.presentationml.slideLayout+xml"/>
  <Override PartName="/ppt/slideLayouts/slideLayout1548.xml" ContentType="application/vnd.openxmlformats-officedocument.presentationml.slideLayout+xml"/>
  <Override PartName="/ppt/slideLayouts/slideLayout1549.xml" ContentType="application/vnd.openxmlformats-officedocument.presentationml.slideLayout+xml"/>
  <Override PartName="/ppt/slideLayouts/slideLayout1550.xml" ContentType="application/vnd.openxmlformats-officedocument.presentationml.slideLayout+xml"/>
  <Override PartName="/ppt/theme/theme76.xml" ContentType="application/vnd.openxmlformats-officedocument.theme+xml"/>
  <Override PartName="/ppt/tags/tag39.xml" ContentType="application/vnd.openxmlformats-officedocument.presentationml.tags+xml"/>
  <Override PartName="/ppt/slideLayouts/slideLayout1551.xml" ContentType="application/vnd.openxmlformats-officedocument.presentationml.slideLayout+xml"/>
  <Override PartName="/ppt/slideLayouts/slideLayout1552.xml" ContentType="application/vnd.openxmlformats-officedocument.presentationml.slideLayout+xml"/>
  <Override PartName="/ppt/slideLayouts/slideLayout1553.xml" ContentType="application/vnd.openxmlformats-officedocument.presentationml.slideLayout+xml"/>
  <Override PartName="/ppt/slideLayouts/slideLayout1554.xml" ContentType="application/vnd.openxmlformats-officedocument.presentationml.slideLayout+xml"/>
  <Override PartName="/ppt/slideLayouts/slideLayout1555.xml" ContentType="application/vnd.openxmlformats-officedocument.presentationml.slideLayout+xml"/>
  <Override PartName="/ppt/slideLayouts/slideLayout1556.xml" ContentType="application/vnd.openxmlformats-officedocument.presentationml.slideLayout+xml"/>
  <Override PartName="/ppt/slideLayouts/slideLayout1557.xml" ContentType="application/vnd.openxmlformats-officedocument.presentationml.slideLayout+xml"/>
  <Override PartName="/ppt/slideLayouts/slideLayout1558.xml" ContentType="application/vnd.openxmlformats-officedocument.presentationml.slideLayout+xml"/>
  <Override PartName="/ppt/slideLayouts/slideLayout1559.xml" ContentType="application/vnd.openxmlformats-officedocument.presentationml.slideLayout+xml"/>
  <Override PartName="/ppt/slideLayouts/slideLayout1560.xml" ContentType="application/vnd.openxmlformats-officedocument.presentationml.slideLayout+xml"/>
  <Override PartName="/ppt/slideLayouts/slideLayout1561.xml" ContentType="application/vnd.openxmlformats-officedocument.presentationml.slideLayout+xml"/>
  <Override PartName="/ppt/slideLayouts/slideLayout1562.xml" ContentType="application/vnd.openxmlformats-officedocument.presentationml.slideLayout+xml"/>
  <Override PartName="/ppt/slideLayouts/slideLayout1563.xml" ContentType="application/vnd.openxmlformats-officedocument.presentationml.slideLayout+xml"/>
  <Override PartName="/ppt/slideLayouts/slideLayout1564.xml" ContentType="application/vnd.openxmlformats-officedocument.presentationml.slideLayout+xml"/>
  <Override PartName="/ppt/slideLayouts/slideLayout1565.xml" ContentType="application/vnd.openxmlformats-officedocument.presentationml.slideLayout+xml"/>
  <Override PartName="/ppt/slideLayouts/slideLayout1566.xml" ContentType="application/vnd.openxmlformats-officedocument.presentationml.slideLayout+xml"/>
  <Override PartName="/ppt/theme/theme77.xml" ContentType="application/vnd.openxmlformats-officedocument.theme+xml"/>
  <Override PartName="/ppt/tags/tag40.xml" ContentType="application/vnd.openxmlformats-officedocument.presentationml.tags+xml"/>
  <Override PartName="/ppt/slideLayouts/slideLayout1567.xml" ContentType="application/vnd.openxmlformats-officedocument.presentationml.slideLayout+xml"/>
  <Override PartName="/ppt/slideLayouts/slideLayout1568.xml" ContentType="application/vnd.openxmlformats-officedocument.presentationml.slideLayout+xml"/>
  <Override PartName="/ppt/slideLayouts/slideLayout1569.xml" ContentType="application/vnd.openxmlformats-officedocument.presentationml.slideLayout+xml"/>
  <Override PartName="/ppt/slideLayouts/slideLayout1570.xml" ContentType="application/vnd.openxmlformats-officedocument.presentationml.slideLayout+xml"/>
  <Override PartName="/ppt/slideLayouts/slideLayout1571.xml" ContentType="application/vnd.openxmlformats-officedocument.presentationml.slideLayout+xml"/>
  <Override PartName="/ppt/slideLayouts/slideLayout1572.xml" ContentType="application/vnd.openxmlformats-officedocument.presentationml.slideLayout+xml"/>
  <Override PartName="/ppt/slideLayouts/slideLayout1573.xml" ContentType="application/vnd.openxmlformats-officedocument.presentationml.slideLayout+xml"/>
  <Override PartName="/ppt/slideLayouts/slideLayout1574.xml" ContentType="application/vnd.openxmlformats-officedocument.presentationml.slideLayout+xml"/>
  <Override PartName="/ppt/slideLayouts/slideLayout1575.xml" ContentType="application/vnd.openxmlformats-officedocument.presentationml.slideLayout+xml"/>
  <Override PartName="/ppt/slideLayouts/slideLayout1576.xml" ContentType="application/vnd.openxmlformats-officedocument.presentationml.slideLayout+xml"/>
  <Override PartName="/ppt/slideLayouts/slideLayout1577.xml" ContentType="application/vnd.openxmlformats-officedocument.presentationml.slideLayout+xml"/>
  <Override PartName="/ppt/slideLayouts/slideLayout1578.xml" ContentType="application/vnd.openxmlformats-officedocument.presentationml.slideLayout+xml"/>
  <Override PartName="/ppt/slideLayouts/slideLayout1579.xml" ContentType="application/vnd.openxmlformats-officedocument.presentationml.slideLayout+xml"/>
  <Override PartName="/ppt/slideLayouts/slideLayout1580.xml" ContentType="application/vnd.openxmlformats-officedocument.presentationml.slideLayout+xml"/>
  <Override PartName="/ppt/slideLayouts/slideLayout1581.xml" ContentType="application/vnd.openxmlformats-officedocument.presentationml.slideLayout+xml"/>
  <Override PartName="/ppt/slideLayouts/slideLayout1582.xml" ContentType="application/vnd.openxmlformats-officedocument.presentationml.slideLayout+xml"/>
  <Override PartName="/ppt/slideLayouts/slideLayout1583.xml" ContentType="application/vnd.openxmlformats-officedocument.presentationml.slideLayout+xml"/>
  <Override PartName="/ppt/slideLayouts/slideLayout1584.xml" ContentType="application/vnd.openxmlformats-officedocument.presentationml.slideLayout+xml"/>
  <Override PartName="/ppt/slideLayouts/slideLayout1585.xml" ContentType="application/vnd.openxmlformats-officedocument.presentationml.slideLayout+xml"/>
  <Override PartName="/ppt/slideLayouts/slideLayout1586.xml" ContentType="application/vnd.openxmlformats-officedocument.presentationml.slideLayout+xml"/>
  <Override PartName="/ppt/slideLayouts/slideLayout1587.xml" ContentType="application/vnd.openxmlformats-officedocument.presentationml.slideLayout+xml"/>
  <Override PartName="/ppt/slideLayouts/slideLayout1588.xml" ContentType="application/vnd.openxmlformats-officedocument.presentationml.slideLayout+xml"/>
  <Override PartName="/ppt/slideLayouts/slideLayout1589.xml" ContentType="application/vnd.openxmlformats-officedocument.presentationml.slideLayout+xml"/>
  <Override PartName="/ppt/slideLayouts/slideLayout1590.xml" ContentType="application/vnd.openxmlformats-officedocument.presentationml.slideLayout+xml"/>
  <Override PartName="/ppt/slideLayouts/slideLayout1591.xml" ContentType="application/vnd.openxmlformats-officedocument.presentationml.slideLayout+xml"/>
  <Override PartName="/ppt/slideLayouts/slideLayout1592.xml" ContentType="application/vnd.openxmlformats-officedocument.presentationml.slideLayout+xml"/>
  <Override PartName="/ppt/slideLayouts/slideLayout1593.xml" ContentType="application/vnd.openxmlformats-officedocument.presentationml.slideLayout+xml"/>
  <Override PartName="/ppt/slideLayouts/slideLayout1594.xml" ContentType="application/vnd.openxmlformats-officedocument.presentationml.slideLayout+xml"/>
  <Override PartName="/ppt/slideLayouts/slideLayout1595.xml" ContentType="application/vnd.openxmlformats-officedocument.presentationml.slideLayout+xml"/>
  <Override PartName="/ppt/slideLayouts/slideLayout1596.xml" ContentType="application/vnd.openxmlformats-officedocument.presentationml.slideLayout+xml"/>
  <Override PartName="/ppt/slideLayouts/slideLayout1597.xml" ContentType="application/vnd.openxmlformats-officedocument.presentationml.slideLayout+xml"/>
  <Override PartName="/ppt/slideLayouts/slideLayout1598.xml" ContentType="application/vnd.openxmlformats-officedocument.presentationml.slideLayout+xml"/>
  <Override PartName="/ppt/slideLayouts/slideLayout1599.xml" ContentType="application/vnd.openxmlformats-officedocument.presentationml.slideLayout+xml"/>
  <Override PartName="/ppt/slideLayouts/slideLayout1600.xml" ContentType="application/vnd.openxmlformats-officedocument.presentationml.slideLayout+xml"/>
  <Override PartName="/ppt/slideLayouts/slideLayout1601.xml" ContentType="application/vnd.openxmlformats-officedocument.presentationml.slideLayout+xml"/>
  <Override PartName="/ppt/slideLayouts/slideLayout1602.xml" ContentType="application/vnd.openxmlformats-officedocument.presentationml.slideLayout+xml"/>
  <Override PartName="/ppt/slideLayouts/slideLayout1603.xml" ContentType="application/vnd.openxmlformats-officedocument.presentationml.slideLayout+xml"/>
  <Override PartName="/ppt/slideLayouts/slideLayout1604.xml" ContentType="application/vnd.openxmlformats-officedocument.presentationml.slideLayout+xml"/>
  <Override PartName="/ppt/slideLayouts/slideLayout1605.xml" ContentType="application/vnd.openxmlformats-officedocument.presentationml.slideLayout+xml"/>
  <Override PartName="/ppt/slideLayouts/slideLayout1606.xml" ContentType="application/vnd.openxmlformats-officedocument.presentationml.slideLayout+xml"/>
  <Override PartName="/ppt/slideLayouts/slideLayout1607.xml" ContentType="application/vnd.openxmlformats-officedocument.presentationml.slideLayout+xml"/>
  <Override PartName="/ppt/slideLayouts/slideLayout1608.xml" ContentType="application/vnd.openxmlformats-officedocument.presentationml.slideLayout+xml"/>
  <Override PartName="/ppt/slideLayouts/slideLayout1609.xml" ContentType="application/vnd.openxmlformats-officedocument.presentationml.slideLayout+xml"/>
  <Override PartName="/ppt/slideLayouts/slideLayout1610.xml" ContentType="application/vnd.openxmlformats-officedocument.presentationml.slideLayout+xml"/>
  <Override PartName="/ppt/theme/theme78.xml" ContentType="application/vnd.openxmlformats-officedocument.theme+xml"/>
  <Override PartName="/ppt/slideLayouts/slideLayout1611.xml" ContentType="application/vnd.openxmlformats-officedocument.presentationml.slideLayout+xml"/>
  <Override PartName="/ppt/slideLayouts/slideLayout1612.xml" ContentType="application/vnd.openxmlformats-officedocument.presentationml.slideLayout+xml"/>
  <Override PartName="/ppt/slideLayouts/slideLayout1613.xml" ContentType="application/vnd.openxmlformats-officedocument.presentationml.slideLayout+xml"/>
  <Override PartName="/ppt/slideLayouts/slideLayout1614.xml" ContentType="application/vnd.openxmlformats-officedocument.presentationml.slideLayout+xml"/>
  <Override PartName="/ppt/slideLayouts/slideLayout1615.xml" ContentType="application/vnd.openxmlformats-officedocument.presentationml.slideLayout+xml"/>
  <Override PartName="/ppt/slideLayouts/slideLayout1616.xml" ContentType="application/vnd.openxmlformats-officedocument.presentationml.slideLayout+xml"/>
  <Override PartName="/ppt/slideLayouts/slideLayout1617.xml" ContentType="application/vnd.openxmlformats-officedocument.presentationml.slideLayout+xml"/>
  <Override PartName="/ppt/slideLayouts/slideLayout1618.xml" ContentType="application/vnd.openxmlformats-officedocument.presentationml.slideLayout+xml"/>
  <Override PartName="/ppt/slideLayouts/slideLayout1619.xml" ContentType="application/vnd.openxmlformats-officedocument.presentationml.slideLayout+xml"/>
  <Override PartName="/ppt/slideLayouts/slideLayout1620.xml" ContentType="application/vnd.openxmlformats-officedocument.presentationml.slideLayout+xml"/>
  <Override PartName="/ppt/slideLayouts/slideLayout1621.xml" ContentType="application/vnd.openxmlformats-officedocument.presentationml.slideLayout+xml"/>
  <Override PartName="/ppt/slideLayouts/slideLayout1622.xml" ContentType="application/vnd.openxmlformats-officedocument.presentationml.slideLayout+xml"/>
  <Override PartName="/ppt/slideLayouts/slideLayout1623.xml" ContentType="application/vnd.openxmlformats-officedocument.presentationml.slideLayout+xml"/>
  <Override PartName="/ppt/slideLayouts/slideLayout1624.xml" ContentType="application/vnd.openxmlformats-officedocument.presentationml.slideLayout+xml"/>
  <Override PartName="/ppt/slideLayouts/slideLayout1625.xml" ContentType="application/vnd.openxmlformats-officedocument.presentationml.slideLayout+xml"/>
  <Override PartName="/ppt/slideLayouts/slideLayout1626.xml" ContentType="application/vnd.openxmlformats-officedocument.presentationml.slideLayout+xml"/>
  <Override PartName="/ppt/slideLayouts/slideLayout1627.xml" ContentType="application/vnd.openxmlformats-officedocument.presentationml.slideLayout+xml"/>
  <Override PartName="/ppt/slideLayouts/slideLayout1628.xml" ContentType="application/vnd.openxmlformats-officedocument.presentationml.slideLayout+xml"/>
  <Override PartName="/ppt/slideLayouts/slideLayout1629.xml" ContentType="application/vnd.openxmlformats-officedocument.presentationml.slideLayout+xml"/>
  <Override PartName="/ppt/slideLayouts/slideLayout1630.xml" ContentType="application/vnd.openxmlformats-officedocument.presentationml.slideLayout+xml"/>
  <Override PartName="/ppt/slideLayouts/slideLayout1631.xml" ContentType="application/vnd.openxmlformats-officedocument.presentationml.slideLayout+xml"/>
  <Override PartName="/ppt/slideLayouts/slideLayout1632.xml" ContentType="application/vnd.openxmlformats-officedocument.presentationml.slideLayout+xml"/>
  <Override PartName="/ppt/slideLayouts/slideLayout1633.xml" ContentType="application/vnd.openxmlformats-officedocument.presentationml.slideLayout+xml"/>
  <Override PartName="/ppt/slideLayouts/slideLayout1634.xml" ContentType="application/vnd.openxmlformats-officedocument.presentationml.slideLayout+xml"/>
  <Override PartName="/ppt/slideLayouts/slideLayout1635.xml" ContentType="application/vnd.openxmlformats-officedocument.presentationml.slideLayout+xml"/>
  <Override PartName="/ppt/slideLayouts/slideLayout1636.xml" ContentType="application/vnd.openxmlformats-officedocument.presentationml.slideLayout+xml"/>
  <Override PartName="/ppt/slideLayouts/slideLayout1637.xml" ContentType="application/vnd.openxmlformats-officedocument.presentationml.slideLayout+xml"/>
  <Override PartName="/ppt/slideLayouts/slideLayout1638.xml" ContentType="application/vnd.openxmlformats-officedocument.presentationml.slideLayout+xml"/>
  <Override PartName="/ppt/slideLayouts/slideLayout1639.xml" ContentType="application/vnd.openxmlformats-officedocument.presentationml.slideLayout+xml"/>
  <Override PartName="/ppt/slideLayouts/slideLayout1640.xml" ContentType="application/vnd.openxmlformats-officedocument.presentationml.slideLayout+xml"/>
  <Override PartName="/ppt/slideLayouts/slideLayout1641.xml" ContentType="application/vnd.openxmlformats-officedocument.presentationml.slideLayout+xml"/>
  <Override PartName="/ppt/slideLayouts/slideLayout1642.xml" ContentType="application/vnd.openxmlformats-officedocument.presentationml.slideLayout+xml"/>
  <Override PartName="/ppt/slideLayouts/slideLayout1643.xml" ContentType="application/vnd.openxmlformats-officedocument.presentationml.slideLayout+xml"/>
  <Override PartName="/ppt/slideLayouts/slideLayout1644.xml" ContentType="application/vnd.openxmlformats-officedocument.presentationml.slideLayout+xml"/>
  <Override PartName="/ppt/slideLayouts/slideLayout1645.xml" ContentType="application/vnd.openxmlformats-officedocument.presentationml.slideLayout+xml"/>
  <Override PartName="/ppt/slideLayouts/slideLayout1646.xml" ContentType="application/vnd.openxmlformats-officedocument.presentationml.slideLayout+xml"/>
  <Override PartName="/ppt/slideLayouts/slideLayout1647.xml" ContentType="application/vnd.openxmlformats-officedocument.presentationml.slideLayout+xml"/>
  <Override PartName="/ppt/slideLayouts/slideLayout1648.xml" ContentType="application/vnd.openxmlformats-officedocument.presentationml.slideLayout+xml"/>
  <Override PartName="/ppt/slideLayouts/slideLayout1649.xml" ContentType="application/vnd.openxmlformats-officedocument.presentationml.slideLayout+xml"/>
  <Override PartName="/ppt/slideLayouts/slideLayout1650.xml" ContentType="application/vnd.openxmlformats-officedocument.presentationml.slideLayout+xml"/>
  <Override PartName="/ppt/slideLayouts/slideLayout1651.xml" ContentType="application/vnd.openxmlformats-officedocument.presentationml.slideLayout+xml"/>
  <Override PartName="/ppt/slideLayouts/slideLayout1652.xml" ContentType="application/vnd.openxmlformats-officedocument.presentationml.slideLayout+xml"/>
  <Override PartName="/ppt/slideLayouts/slideLayout1653.xml" ContentType="application/vnd.openxmlformats-officedocument.presentationml.slideLayout+xml"/>
  <Override PartName="/ppt/slideLayouts/slideLayout1654.xml" ContentType="application/vnd.openxmlformats-officedocument.presentationml.slideLayout+xml"/>
  <Override PartName="/ppt/theme/theme79.xml" ContentType="application/vnd.openxmlformats-officedocument.theme+xml"/>
  <Override PartName="/ppt/slideLayouts/slideLayout1655.xml" ContentType="application/vnd.openxmlformats-officedocument.presentationml.slideLayout+xml"/>
  <Override PartName="/ppt/slideLayouts/slideLayout1656.xml" ContentType="application/vnd.openxmlformats-officedocument.presentationml.slideLayout+xml"/>
  <Override PartName="/ppt/slideLayouts/slideLayout1657.xml" ContentType="application/vnd.openxmlformats-officedocument.presentationml.slideLayout+xml"/>
  <Override PartName="/ppt/slideLayouts/slideLayout1658.xml" ContentType="application/vnd.openxmlformats-officedocument.presentationml.slideLayout+xml"/>
  <Override PartName="/ppt/slideLayouts/slideLayout1659.xml" ContentType="application/vnd.openxmlformats-officedocument.presentationml.slideLayout+xml"/>
  <Override PartName="/ppt/slideLayouts/slideLayout1660.xml" ContentType="application/vnd.openxmlformats-officedocument.presentationml.slideLayout+xml"/>
  <Override PartName="/ppt/slideLayouts/slideLayout1661.xml" ContentType="application/vnd.openxmlformats-officedocument.presentationml.slideLayout+xml"/>
  <Override PartName="/ppt/slideLayouts/slideLayout1662.xml" ContentType="application/vnd.openxmlformats-officedocument.presentationml.slideLayout+xml"/>
  <Override PartName="/ppt/slideLayouts/slideLayout1663.xml" ContentType="application/vnd.openxmlformats-officedocument.presentationml.slideLayout+xml"/>
  <Override PartName="/ppt/slideLayouts/slideLayout1664.xml" ContentType="application/vnd.openxmlformats-officedocument.presentationml.slideLayout+xml"/>
  <Override PartName="/ppt/slideLayouts/slideLayout1665.xml" ContentType="application/vnd.openxmlformats-officedocument.presentationml.slideLayout+xml"/>
  <Override PartName="/ppt/slideLayouts/slideLayout1666.xml" ContentType="application/vnd.openxmlformats-officedocument.presentationml.slideLayout+xml"/>
  <Override PartName="/ppt/slideLayouts/slideLayout1667.xml" ContentType="application/vnd.openxmlformats-officedocument.presentationml.slideLayout+xml"/>
  <Override PartName="/ppt/slideLayouts/slideLayout1668.xml" ContentType="application/vnd.openxmlformats-officedocument.presentationml.slideLayout+xml"/>
  <Override PartName="/ppt/slideLayouts/slideLayout1669.xml" ContentType="application/vnd.openxmlformats-officedocument.presentationml.slideLayout+xml"/>
  <Override PartName="/ppt/slideLayouts/slideLayout1670.xml" ContentType="application/vnd.openxmlformats-officedocument.presentationml.slideLayout+xml"/>
  <Override PartName="/ppt/slideLayouts/slideLayout1671.xml" ContentType="application/vnd.openxmlformats-officedocument.presentationml.slideLayout+xml"/>
  <Override PartName="/ppt/slideLayouts/slideLayout1672.xml" ContentType="application/vnd.openxmlformats-officedocument.presentationml.slideLayout+xml"/>
  <Override PartName="/ppt/slideLayouts/slideLayout1673.xml" ContentType="application/vnd.openxmlformats-officedocument.presentationml.slideLayout+xml"/>
  <Override PartName="/ppt/slideLayouts/slideLayout1674.xml" ContentType="application/vnd.openxmlformats-officedocument.presentationml.slideLayout+xml"/>
  <Override PartName="/ppt/slideLayouts/slideLayout1675.xml" ContentType="application/vnd.openxmlformats-officedocument.presentationml.slideLayout+xml"/>
  <Override PartName="/ppt/slideLayouts/slideLayout1676.xml" ContentType="application/vnd.openxmlformats-officedocument.presentationml.slideLayout+xml"/>
  <Override PartName="/ppt/slideLayouts/slideLayout1677.xml" ContentType="application/vnd.openxmlformats-officedocument.presentationml.slideLayout+xml"/>
  <Override PartName="/ppt/slideLayouts/slideLayout1678.xml" ContentType="application/vnd.openxmlformats-officedocument.presentationml.slideLayout+xml"/>
  <Override PartName="/ppt/slideLayouts/slideLayout1679.xml" ContentType="application/vnd.openxmlformats-officedocument.presentationml.slideLayout+xml"/>
  <Override PartName="/ppt/slideLayouts/slideLayout1680.xml" ContentType="application/vnd.openxmlformats-officedocument.presentationml.slideLayout+xml"/>
  <Override PartName="/ppt/slideLayouts/slideLayout1681.xml" ContentType="application/vnd.openxmlformats-officedocument.presentationml.slideLayout+xml"/>
  <Override PartName="/ppt/slideLayouts/slideLayout1682.xml" ContentType="application/vnd.openxmlformats-officedocument.presentationml.slideLayout+xml"/>
  <Override PartName="/ppt/slideLayouts/slideLayout1683.xml" ContentType="application/vnd.openxmlformats-officedocument.presentationml.slideLayout+xml"/>
  <Override PartName="/ppt/slideLayouts/slideLayout1684.xml" ContentType="application/vnd.openxmlformats-officedocument.presentationml.slideLayout+xml"/>
  <Override PartName="/ppt/slideLayouts/slideLayout1685.xml" ContentType="application/vnd.openxmlformats-officedocument.presentationml.slideLayout+xml"/>
  <Override PartName="/ppt/slideLayouts/slideLayout1686.xml" ContentType="application/vnd.openxmlformats-officedocument.presentationml.slideLayout+xml"/>
  <Override PartName="/ppt/slideLayouts/slideLayout1687.xml" ContentType="application/vnd.openxmlformats-officedocument.presentationml.slideLayout+xml"/>
  <Override PartName="/ppt/slideLayouts/slideLayout1688.xml" ContentType="application/vnd.openxmlformats-officedocument.presentationml.slideLayout+xml"/>
  <Override PartName="/ppt/slideLayouts/slideLayout1689.xml" ContentType="application/vnd.openxmlformats-officedocument.presentationml.slideLayout+xml"/>
  <Override PartName="/ppt/slideLayouts/slideLayout1690.xml" ContentType="application/vnd.openxmlformats-officedocument.presentationml.slideLayout+xml"/>
  <Override PartName="/ppt/slideLayouts/slideLayout1691.xml" ContentType="application/vnd.openxmlformats-officedocument.presentationml.slideLayout+xml"/>
  <Override PartName="/ppt/slideLayouts/slideLayout1692.xml" ContentType="application/vnd.openxmlformats-officedocument.presentationml.slideLayout+xml"/>
  <Override PartName="/ppt/slideLayouts/slideLayout1693.xml" ContentType="application/vnd.openxmlformats-officedocument.presentationml.slideLayout+xml"/>
  <Override PartName="/ppt/slideLayouts/slideLayout1694.xml" ContentType="application/vnd.openxmlformats-officedocument.presentationml.slideLayout+xml"/>
  <Override PartName="/ppt/slideLayouts/slideLayout1695.xml" ContentType="application/vnd.openxmlformats-officedocument.presentationml.slideLayout+xml"/>
  <Override PartName="/ppt/slideLayouts/slideLayout1696.xml" ContentType="application/vnd.openxmlformats-officedocument.presentationml.slideLayout+xml"/>
  <Override PartName="/ppt/slideLayouts/slideLayout1697.xml" ContentType="application/vnd.openxmlformats-officedocument.presentationml.slideLayout+xml"/>
  <Override PartName="/ppt/slideLayouts/slideLayout1698.xml" ContentType="application/vnd.openxmlformats-officedocument.presentationml.slideLayout+xml"/>
  <Override PartName="/ppt/theme/theme80.xml" ContentType="application/vnd.openxmlformats-officedocument.theme+xml"/>
  <Override PartName="/ppt/slideLayouts/slideLayout1699.xml" ContentType="application/vnd.openxmlformats-officedocument.presentationml.slideLayout+xml"/>
  <Override PartName="/ppt/slideLayouts/slideLayout1700.xml" ContentType="application/vnd.openxmlformats-officedocument.presentationml.slideLayout+xml"/>
  <Override PartName="/ppt/slideLayouts/slideLayout1701.xml" ContentType="application/vnd.openxmlformats-officedocument.presentationml.slideLayout+xml"/>
  <Override PartName="/ppt/slideLayouts/slideLayout1702.xml" ContentType="application/vnd.openxmlformats-officedocument.presentationml.slideLayout+xml"/>
  <Override PartName="/ppt/slideLayouts/slideLayout1703.xml" ContentType="application/vnd.openxmlformats-officedocument.presentationml.slideLayout+xml"/>
  <Override PartName="/ppt/slideLayouts/slideLayout1704.xml" ContentType="application/vnd.openxmlformats-officedocument.presentationml.slideLayout+xml"/>
  <Override PartName="/ppt/slideLayouts/slideLayout1705.xml" ContentType="application/vnd.openxmlformats-officedocument.presentationml.slideLayout+xml"/>
  <Override PartName="/ppt/slideLayouts/slideLayout1706.xml" ContentType="application/vnd.openxmlformats-officedocument.presentationml.slideLayout+xml"/>
  <Override PartName="/ppt/slideLayouts/slideLayout1707.xml" ContentType="application/vnd.openxmlformats-officedocument.presentationml.slideLayout+xml"/>
  <Override PartName="/ppt/slideLayouts/slideLayout1708.xml" ContentType="application/vnd.openxmlformats-officedocument.presentationml.slideLayout+xml"/>
  <Override PartName="/ppt/slideLayouts/slideLayout1709.xml" ContentType="application/vnd.openxmlformats-officedocument.presentationml.slideLayout+xml"/>
  <Override PartName="/ppt/slideLayouts/slideLayout1710.xml" ContentType="application/vnd.openxmlformats-officedocument.presentationml.slideLayout+xml"/>
  <Override PartName="/ppt/slideLayouts/slideLayout1711.xml" ContentType="application/vnd.openxmlformats-officedocument.presentationml.slideLayout+xml"/>
  <Override PartName="/ppt/slideLayouts/slideLayout1712.xml" ContentType="application/vnd.openxmlformats-officedocument.presentationml.slideLayout+xml"/>
  <Override PartName="/ppt/slideLayouts/slideLayout1713.xml" ContentType="application/vnd.openxmlformats-officedocument.presentationml.slideLayout+xml"/>
  <Override PartName="/ppt/slideLayouts/slideLayout1714.xml" ContentType="application/vnd.openxmlformats-officedocument.presentationml.slideLayout+xml"/>
  <Override PartName="/ppt/slideLayouts/slideLayout1715.xml" ContentType="application/vnd.openxmlformats-officedocument.presentationml.slideLayout+xml"/>
  <Override PartName="/ppt/slideLayouts/slideLayout1716.xml" ContentType="application/vnd.openxmlformats-officedocument.presentationml.slideLayout+xml"/>
  <Override PartName="/ppt/slideLayouts/slideLayout1717.xml" ContentType="application/vnd.openxmlformats-officedocument.presentationml.slideLayout+xml"/>
  <Override PartName="/ppt/slideLayouts/slideLayout1718.xml" ContentType="application/vnd.openxmlformats-officedocument.presentationml.slideLayout+xml"/>
  <Override PartName="/ppt/theme/theme81.xml" ContentType="application/vnd.openxmlformats-officedocument.theme+xml"/>
  <Override PartName="/ppt/slideLayouts/slideLayout1719.xml" ContentType="application/vnd.openxmlformats-officedocument.presentationml.slideLayout+xml"/>
  <Override PartName="/ppt/slideLayouts/slideLayout1720.xml" ContentType="application/vnd.openxmlformats-officedocument.presentationml.slideLayout+xml"/>
  <Override PartName="/ppt/slideLayouts/slideLayout1721.xml" ContentType="application/vnd.openxmlformats-officedocument.presentationml.slideLayout+xml"/>
  <Override PartName="/ppt/slideLayouts/slideLayout1722.xml" ContentType="application/vnd.openxmlformats-officedocument.presentationml.slideLayout+xml"/>
  <Override PartName="/ppt/slideLayouts/slideLayout1723.xml" ContentType="application/vnd.openxmlformats-officedocument.presentationml.slideLayout+xml"/>
  <Override PartName="/ppt/slideLayouts/slideLayout1724.xml" ContentType="application/vnd.openxmlformats-officedocument.presentationml.slideLayout+xml"/>
  <Override PartName="/ppt/slideLayouts/slideLayout1725.xml" ContentType="application/vnd.openxmlformats-officedocument.presentationml.slideLayout+xml"/>
  <Override PartName="/ppt/slideLayouts/slideLayout1726.xml" ContentType="application/vnd.openxmlformats-officedocument.presentationml.slideLayout+xml"/>
  <Override PartName="/ppt/slideLayouts/slideLayout1727.xml" ContentType="application/vnd.openxmlformats-officedocument.presentationml.slideLayout+xml"/>
  <Override PartName="/ppt/slideLayouts/slideLayout1728.xml" ContentType="application/vnd.openxmlformats-officedocument.presentationml.slideLayout+xml"/>
  <Override PartName="/ppt/slideLayouts/slideLayout1729.xml" ContentType="application/vnd.openxmlformats-officedocument.presentationml.slideLayout+xml"/>
  <Override PartName="/ppt/slideLayouts/slideLayout1730.xml" ContentType="application/vnd.openxmlformats-officedocument.presentationml.slideLayout+xml"/>
  <Override PartName="/ppt/slideLayouts/slideLayout1731.xml" ContentType="application/vnd.openxmlformats-officedocument.presentationml.slideLayout+xml"/>
  <Override PartName="/ppt/slideLayouts/slideLayout1732.xml" ContentType="application/vnd.openxmlformats-officedocument.presentationml.slideLayout+xml"/>
  <Override PartName="/ppt/slideLayouts/slideLayout1733.xml" ContentType="application/vnd.openxmlformats-officedocument.presentationml.slideLayout+xml"/>
  <Override PartName="/ppt/slideLayouts/slideLayout1734.xml" ContentType="application/vnd.openxmlformats-officedocument.presentationml.slideLayout+xml"/>
  <Override PartName="/ppt/slideLayouts/slideLayout1735.xml" ContentType="application/vnd.openxmlformats-officedocument.presentationml.slideLayout+xml"/>
  <Override PartName="/ppt/slideLayouts/slideLayout1736.xml" ContentType="application/vnd.openxmlformats-officedocument.presentationml.slideLayout+xml"/>
  <Override PartName="/ppt/theme/theme82.xml" ContentType="application/vnd.openxmlformats-officedocument.theme+xml"/>
  <Override PartName="/ppt/slideLayouts/slideLayout1737.xml" ContentType="application/vnd.openxmlformats-officedocument.presentationml.slideLayout+xml"/>
  <Override PartName="/ppt/slideLayouts/slideLayout1738.xml" ContentType="application/vnd.openxmlformats-officedocument.presentationml.slideLayout+xml"/>
  <Override PartName="/ppt/slideLayouts/slideLayout1739.xml" ContentType="application/vnd.openxmlformats-officedocument.presentationml.slideLayout+xml"/>
  <Override PartName="/ppt/slideLayouts/slideLayout1740.xml" ContentType="application/vnd.openxmlformats-officedocument.presentationml.slideLayout+xml"/>
  <Override PartName="/ppt/slideLayouts/slideLayout1741.xml" ContentType="application/vnd.openxmlformats-officedocument.presentationml.slideLayout+xml"/>
  <Override PartName="/ppt/slideLayouts/slideLayout1742.xml" ContentType="application/vnd.openxmlformats-officedocument.presentationml.slideLayout+xml"/>
  <Override PartName="/ppt/slideLayouts/slideLayout1743.xml" ContentType="application/vnd.openxmlformats-officedocument.presentationml.slideLayout+xml"/>
  <Override PartName="/ppt/slideLayouts/slideLayout1744.xml" ContentType="application/vnd.openxmlformats-officedocument.presentationml.slideLayout+xml"/>
  <Override PartName="/ppt/slideLayouts/slideLayout1745.xml" ContentType="application/vnd.openxmlformats-officedocument.presentationml.slideLayout+xml"/>
  <Override PartName="/ppt/slideLayouts/slideLayout1746.xml" ContentType="application/vnd.openxmlformats-officedocument.presentationml.slideLayout+xml"/>
  <Override PartName="/ppt/slideLayouts/slideLayout1747.xml" ContentType="application/vnd.openxmlformats-officedocument.presentationml.slideLayout+xml"/>
  <Override PartName="/ppt/slideLayouts/slideLayout1748.xml" ContentType="application/vnd.openxmlformats-officedocument.presentationml.slideLayout+xml"/>
  <Override PartName="/ppt/slideLayouts/slideLayout1749.xml" ContentType="application/vnd.openxmlformats-officedocument.presentationml.slideLayout+xml"/>
  <Override PartName="/ppt/slideLayouts/slideLayout1750.xml" ContentType="application/vnd.openxmlformats-officedocument.presentationml.slideLayout+xml"/>
  <Override PartName="/ppt/slideLayouts/slideLayout1751.xml" ContentType="application/vnd.openxmlformats-officedocument.presentationml.slideLayout+xml"/>
  <Override PartName="/ppt/slideLayouts/slideLayout1752.xml" ContentType="application/vnd.openxmlformats-officedocument.presentationml.slideLayout+xml"/>
  <Override PartName="/ppt/slideLayouts/slideLayout1753.xml" ContentType="application/vnd.openxmlformats-officedocument.presentationml.slideLayout+xml"/>
  <Override PartName="/ppt/slideLayouts/slideLayout1754.xml" ContentType="application/vnd.openxmlformats-officedocument.presentationml.slideLayout+xml"/>
  <Override PartName="/ppt/slideLayouts/slideLayout1755.xml" ContentType="application/vnd.openxmlformats-officedocument.presentationml.slideLayout+xml"/>
  <Override PartName="/ppt/slideLayouts/slideLayout1756.xml" ContentType="application/vnd.openxmlformats-officedocument.presentationml.slideLayout+xml"/>
  <Override PartName="/ppt/slideLayouts/slideLayout1757.xml" ContentType="application/vnd.openxmlformats-officedocument.presentationml.slideLayout+xml"/>
  <Override PartName="/ppt/slideLayouts/slideLayout1758.xml" ContentType="application/vnd.openxmlformats-officedocument.presentationml.slideLayout+xml"/>
  <Override PartName="/ppt/slideLayouts/slideLayout1759.xml" ContentType="application/vnd.openxmlformats-officedocument.presentationml.slideLayout+xml"/>
  <Override PartName="/ppt/slideLayouts/slideLayout1760.xml" ContentType="application/vnd.openxmlformats-officedocument.presentationml.slideLayout+xml"/>
  <Override PartName="/ppt/slideLayouts/slideLayout1761.xml" ContentType="application/vnd.openxmlformats-officedocument.presentationml.slideLayout+xml"/>
  <Override PartName="/ppt/slideLayouts/slideLayout1762.xml" ContentType="application/vnd.openxmlformats-officedocument.presentationml.slideLayout+xml"/>
  <Override PartName="/ppt/slideLayouts/slideLayout1763.xml" ContentType="application/vnd.openxmlformats-officedocument.presentationml.slideLayout+xml"/>
  <Override PartName="/ppt/slideLayouts/slideLayout1764.xml" ContentType="application/vnd.openxmlformats-officedocument.presentationml.slideLayout+xml"/>
  <Override PartName="/ppt/slideLayouts/slideLayout1765.xml" ContentType="application/vnd.openxmlformats-officedocument.presentationml.slideLayout+xml"/>
  <Override PartName="/ppt/slideLayouts/slideLayout1766.xml" ContentType="application/vnd.openxmlformats-officedocument.presentationml.slideLayout+xml"/>
  <Override PartName="/ppt/slideLayouts/slideLayout1767.xml" ContentType="application/vnd.openxmlformats-officedocument.presentationml.slideLayout+xml"/>
  <Override PartName="/ppt/slideLayouts/slideLayout1768.xml" ContentType="application/vnd.openxmlformats-officedocument.presentationml.slideLayout+xml"/>
  <Override PartName="/ppt/slideLayouts/slideLayout1769.xml" ContentType="application/vnd.openxmlformats-officedocument.presentationml.slideLayout+xml"/>
  <Override PartName="/ppt/slideLayouts/slideLayout1770.xml" ContentType="application/vnd.openxmlformats-officedocument.presentationml.slideLayout+xml"/>
  <Override PartName="/ppt/slideLayouts/slideLayout1771.xml" ContentType="application/vnd.openxmlformats-officedocument.presentationml.slideLayout+xml"/>
  <Override PartName="/ppt/slideLayouts/slideLayout1772.xml" ContentType="application/vnd.openxmlformats-officedocument.presentationml.slideLayout+xml"/>
  <Override PartName="/ppt/slideLayouts/slideLayout1773.xml" ContentType="application/vnd.openxmlformats-officedocument.presentationml.slideLayout+xml"/>
  <Override PartName="/ppt/slideLayouts/slideLayout1774.xml" ContentType="application/vnd.openxmlformats-officedocument.presentationml.slideLayout+xml"/>
  <Override PartName="/ppt/slideLayouts/slideLayout1775.xml" ContentType="application/vnd.openxmlformats-officedocument.presentationml.slideLayout+xml"/>
  <Override PartName="/ppt/slideLayouts/slideLayout1776.xml" ContentType="application/vnd.openxmlformats-officedocument.presentationml.slideLayout+xml"/>
  <Override PartName="/ppt/slideLayouts/slideLayout1777.xml" ContentType="application/vnd.openxmlformats-officedocument.presentationml.slideLayout+xml"/>
  <Override PartName="/ppt/slideLayouts/slideLayout1778.xml" ContentType="application/vnd.openxmlformats-officedocument.presentationml.slideLayout+xml"/>
  <Override PartName="/ppt/slideLayouts/slideLayout1779.xml" ContentType="application/vnd.openxmlformats-officedocument.presentationml.slideLayout+xml"/>
  <Override PartName="/ppt/slideLayouts/slideLayout1780.xml" ContentType="application/vnd.openxmlformats-officedocument.presentationml.slideLayout+xml"/>
  <Override PartName="/ppt/theme/theme83.xml" ContentType="application/vnd.openxmlformats-officedocument.theme+xml"/>
  <Override PartName="/ppt/slideLayouts/slideLayout1781.xml" ContentType="application/vnd.openxmlformats-officedocument.presentationml.slideLayout+xml"/>
  <Override PartName="/ppt/slideLayouts/slideLayout1782.xml" ContentType="application/vnd.openxmlformats-officedocument.presentationml.slideLayout+xml"/>
  <Override PartName="/ppt/slideLayouts/slideLayout1783.xml" ContentType="application/vnd.openxmlformats-officedocument.presentationml.slideLayout+xml"/>
  <Override PartName="/ppt/slideLayouts/slideLayout1784.xml" ContentType="application/vnd.openxmlformats-officedocument.presentationml.slideLayout+xml"/>
  <Override PartName="/ppt/slideLayouts/slideLayout1785.xml" ContentType="application/vnd.openxmlformats-officedocument.presentationml.slideLayout+xml"/>
  <Override PartName="/ppt/slideLayouts/slideLayout1786.xml" ContentType="application/vnd.openxmlformats-officedocument.presentationml.slideLayout+xml"/>
  <Override PartName="/ppt/slideLayouts/slideLayout1787.xml" ContentType="application/vnd.openxmlformats-officedocument.presentationml.slideLayout+xml"/>
  <Override PartName="/ppt/slideLayouts/slideLayout1788.xml" ContentType="application/vnd.openxmlformats-officedocument.presentationml.slideLayout+xml"/>
  <Override PartName="/ppt/slideLayouts/slideLayout1789.xml" ContentType="application/vnd.openxmlformats-officedocument.presentationml.slideLayout+xml"/>
  <Override PartName="/ppt/slideLayouts/slideLayout1790.xml" ContentType="application/vnd.openxmlformats-officedocument.presentationml.slideLayout+xml"/>
  <Override PartName="/ppt/slideLayouts/slideLayout1791.xml" ContentType="application/vnd.openxmlformats-officedocument.presentationml.slideLayout+xml"/>
  <Override PartName="/ppt/slideLayouts/slideLayout1792.xml" ContentType="application/vnd.openxmlformats-officedocument.presentationml.slideLayout+xml"/>
  <Override PartName="/ppt/slideLayouts/slideLayout1793.xml" ContentType="application/vnd.openxmlformats-officedocument.presentationml.slideLayout+xml"/>
  <Override PartName="/ppt/slideLayouts/slideLayout1794.xml" ContentType="application/vnd.openxmlformats-officedocument.presentationml.slideLayout+xml"/>
  <Override PartName="/ppt/slideLayouts/slideLayout1795.xml" ContentType="application/vnd.openxmlformats-officedocument.presentationml.slideLayout+xml"/>
  <Override PartName="/ppt/slideLayouts/slideLayout1796.xml" ContentType="application/vnd.openxmlformats-officedocument.presentationml.slideLayout+xml"/>
  <Override PartName="/ppt/theme/theme84.xml" ContentType="application/vnd.openxmlformats-officedocument.theme+xml"/>
  <Override PartName="/ppt/slideLayouts/slideLayout1797.xml" ContentType="application/vnd.openxmlformats-officedocument.presentationml.slideLayout+xml"/>
  <Override PartName="/ppt/slideLayouts/slideLayout1798.xml" ContentType="application/vnd.openxmlformats-officedocument.presentationml.slideLayout+xml"/>
  <Override PartName="/ppt/slideLayouts/slideLayout1799.xml" ContentType="application/vnd.openxmlformats-officedocument.presentationml.slideLayout+xml"/>
  <Override PartName="/ppt/slideLayouts/slideLayout1800.xml" ContentType="application/vnd.openxmlformats-officedocument.presentationml.slideLayout+xml"/>
  <Override PartName="/ppt/slideLayouts/slideLayout1801.xml" ContentType="application/vnd.openxmlformats-officedocument.presentationml.slideLayout+xml"/>
  <Override PartName="/ppt/slideLayouts/slideLayout1802.xml" ContentType="application/vnd.openxmlformats-officedocument.presentationml.slideLayout+xml"/>
  <Override PartName="/ppt/slideLayouts/slideLayout1803.xml" ContentType="application/vnd.openxmlformats-officedocument.presentationml.slideLayout+xml"/>
  <Override PartName="/ppt/slideLayouts/slideLayout1804.xml" ContentType="application/vnd.openxmlformats-officedocument.presentationml.slideLayout+xml"/>
  <Override PartName="/ppt/slideLayouts/slideLayout1805.xml" ContentType="application/vnd.openxmlformats-officedocument.presentationml.slideLayout+xml"/>
  <Override PartName="/ppt/slideLayouts/slideLayout1806.xml" ContentType="application/vnd.openxmlformats-officedocument.presentationml.slideLayout+xml"/>
  <Override PartName="/ppt/slideLayouts/slideLayout1807.xml" ContentType="application/vnd.openxmlformats-officedocument.presentationml.slideLayout+xml"/>
  <Override PartName="/ppt/slideLayouts/slideLayout1808.xml" ContentType="application/vnd.openxmlformats-officedocument.presentationml.slideLayout+xml"/>
  <Override PartName="/ppt/slideLayouts/slideLayout1809.xml" ContentType="application/vnd.openxmlformats-officedocument.presentationml.slideLayout+xml"/>
  <Override PartName="/ppt/slideLayouts/slideLayout1810.xml" ContentType="application/vnd.openxmlformats-officedocument.presentationml.slideLayout+xml"/>
  <Override PartName="/ppt/slideLayouts/slideLayout1811.xml" ContentType="application/vnd.openxmlformats-officedocument.presentationml.slideLayout+xml"/>
  <Override PartName="/ppt/slideLayouts/slideLayout1812.xml" ContentType="application/vnd.openxmlformats-officedocument.presentationml.slideLayout+xml"/>
  <Override PartName="/ppt/slideLayouts/slideLayout1813.xml" ContentType="application/vnd.openxmlformats-officedocument.presentationml.slideLayout+xml"/>
  <Override PartName="/ppt/slideLayouts/slideLayout1814.xml" ContentType="application/vnd.openxmlformats-officedocument.presentationml.slideLayout+xml"/>
  <Override PartName="/ppt/theme/theme85.xml" ContentType="application/vnd.openxmlformats-officedocument.theme+xml"/>
  <Override PartName="/ppt/slideLayouts/slideLayout1815.xml" ContentType="application/vnd.openxmlformats-officedocument.presentationml.slideLayout+xml"/>
  <Override PartName="/ppt/slideLayouts/slideLayout1816.xml" ContentType="application/vnd.openxmlformats-officedocument.presentationml.slideLayout+xml"/>
  <Override PartName="/ppt/slideLayouts/slideLayout1817.xml" ContentType="application/vnd.openxmlformats-officedocument.presentationml.slideLayout+xml"/>
  <Override PartName="/ppt/slideLayouts/slideLayout1818.xml" ContentType="application/vnd.openxmlformats-officedocument.presentationml.slideLayout+xml"/>
  <Override PartName="/ppt/slideLayouts/slideLayout1819.xml" ContentType="application/vnd.openxmlformats-officedocument.presentationml.slideLayout+xml"/>
  <Override PartName="/ppt/slideLayouts/slideLayout1820.xml" ContentType="application/vnd.openxmlformats-officedocument.presentationml.slideLayout+xml"/>
  <Override PartName="/ppt/slideLayouts/slideLayout1821.xml" ContentType="application/vnd.openxmlformats-officedocument.presentationml.slideLayout+xml"/>
  <Override PartName="/ppt/slideLayouts/slideLayout1822.xml" ContentType="application/vnd.openxmlformats-officedocument.presentationml.slideLayout+xml"/>
  <Override PartName="/ppt/slideLayouts/slideLayout1823.xml" ContentType="application/vnd.openxmlformats-officedocument.presentationml.slideLayout+xml"/>
  <Override PartName="/ppt/slideLayouts/slideLayout1824.xml" ContentType="application/vnd.openxmlformats-officedocument.presentationml.slideLayout+xml"/>
  <Override PartName="/ppt/slideLayouts/slideLayout1825.xml" ContentType="application/vnd.openxmlformats-officedocument.presentationml.slideLayout+xml"/>
  <Override PartName="/ppt/slideLayouts/slideLayout1826.xml" ContentType="application/vnd.openxmlformats-officedocument.presentationml.slideLayout+xml"/>
  <Override PartName="/ppt/slideLayouts/slideLayout1827.xml" ContentType="application/vnd.openxmlformats-officedocument.presentationml.slideLayout+xml"/>
  <Override PartName="/ppt/slideLayouts/slideLayout1828.xml" ContentType="application/vnd.openxmlformats-officedocument.presentationml.slideLayout+xml"/>
  <Override PartName="/ppt/slideLayouts/slideLayout1829.xml" ContentType="application/vnd.openxmlformats-officedocument.presentationml.slideLayout+xml"/>
  <Override PartName="/ppt/slideLayouts/slideLayout1830.xml" ContentType="application/vnd.openxmlformats-officedocument.presentationml.slideLayout+xml"/>
  <Override PartName="/ppt/slideLayouts/slideLayout1831.xml" ContentType="application/vnd.openxmlformats-officedocument.presentationml.slideLayout+xml"/>
  <Override PartName="/ppt/slideLayouts/slideLayout1832.xml" ContentType="application/vnd.openxmlformats-officedocument.presentationml.slideLayout+xml"/>
  <Override PartName="/ppt/theme/theme86.xml" ContentType="application/vnd.openxmlformats-officedocument.theme+xml"/>
  <Override PartName="/ppt/slideLayouts/slideLayout1833.xml" ContentType="application/vnd.openxmlformats-officedocument.presentationml.slideLayout+xml"/>
  <Override PartName="/ppt/slideLayouts/slideLayout1834.xml" ContentType="application/vnd.openxmlformats-officedocument.presentationml.slideLayout+xml"/>
  <Override PartName="/ppt/slideLayouts/slideLayout1835.xml" ContentType="application/vnd.openxmlformats-officedocument.presentationml.slideLayout+xml"/>
  <Override PartName="/ppt/slideLayouts/slideLayout1836.xml" ContentType="application/vnd.openxmlformats-officedocument.presentationml.slideLayout+xml"/>
  <Override PartName="/ppt/slideLayouts/slideLayout1837.xml" ContentType="application/vnd.openxmlformats-officedocument.presentationml.slideLayout+xml"/>
  <Override PartName="/ppt/slideLayouts/slideLayout1838.xml" ContentType="application/vnd.openxmlformats-officedocument.presentationml.slideLayout+xml"/>
  <Override PartName="/ppt/slideLayouts/slideLayout1839.xml" ContentType="application/vnd.openxmlformats-officedocument.presentationml.slideLayout+xml"/>
  <Override PartName="/ppt/slideLayouts/slideLayout1840.xml" ContentType="application/vnd.openxmlformats-officedocument.presentationml.slideLayout+xml"/>
  <Override PartName="/ppt/slideLayouts/slideLayout1841.xml" ContentType="application/vnd.openxmlformats-officedocument.presentationml.slideLayout+xml"/>
  <Override PartName="/ppt/slideLayouts/slideLayout1842.xml" ContentType="application/vnd.openxmlformats-officedocument.presentationml.slideLayout+xml"/>
  <Override PartName="/ppt/slideLayouts/slideLayout1843.xml" ContentType="application/vnd.openxmlformats-officedocument.presentationml.slideLayout+xml"/>
  <Override PartName="/ppt/slideLayouts/slideLayout1844.xml" ContentType="application/vnd.openxmlformats-officedocument.presentationml.slideLayout+xml"/>
  <Override PartName="/ppt/slideLayouts/slideLayout1845.xml" ContentType="application/vnd.openxmlformats-officedocument.presentationml.slideLayout+xml"/>
  <Override PartName="/ppt/slideLayouts/slideLayout1846.xml" ContentType="application/vnd.openxmlformats-officedocument.presentationml.slideLayout+xml"/>
  <Override PartName="/ppt/slideLayouts/slideLayout1847.xml" ContentType="application/vnd.openxmlformats-officedocument.presentationml.slideLayout+xml"/>
  <Override PartName="/ppt/slideLayouts/slideLayout1848.xml" ContentType="application/vnd.openxmlformats-officedocument.presentationml.slideLayout+xml"/>
  <Override PartName="/ppt/slideLayouts/slideLayout1849.xml" ContentType="application/vnd.openxmlformats-officedocument.presentationml.slideLayout+xml"/>
  <Override PartName="/ppt/slideLayouts/slideLayout1850.xml" ContentType="application/vnd.openxmlformats-officedocument.presentationml.slideLayout+xml"/>
  <Override PartName="/ppt/theme/theme87.xml" ContentType="application/vnd.openxmlformats-officedocument.theme+xml"/>
  <Override PartName="/ppt/slideLayouts/slideLayout1851.xml" ContentType="application/vnd.openxmlformats-officedocument.presentationml.slideLayout+xml"/>
  <Override PartName="/ppt/slideLayouts/slideLayout1852.xml" ContentType="application/vnd.openxmlformats-officedocument.presentationml.slideLayout+xml"/>
  <Override PartName="/ppt/slideLayouts/slideLayout1853.xml" ContentType="application/vnd.openxmlformats-officedocument.presentationml.slideLayout+xml"/>
  <Override PartName="/ppt/slideLayouts/slideLayout1854.xml" ContentType="application/vnd.openxmlformats-officedocument.presentationml.slideLayout+xml"/>
  <Override PartName="/ppt/slideLayouts/slideLayout1855.xml" ContentType="application/vnd.openxmlformats-officedocument.presentationml.slideLayout+xml"/>
  <Override PartName="/ppt/slideLayouts/slideLayout1856.xml" ContentType="application/vnd.openxmlformats-officedocument.presentationml.slideLayout+xml"/>
  <Override PartName="/ppt/slideLayouts/slideLayout1857.xml" ContentType="application/vnd.openxmlformats-officedocument.presentationml.slideLayout+xml"/>
  <Override PartName="/ppt/slideLayouts/slideLayout1858.xml" ContentType="application/vnd.openxmlformats-officedocument.presentationml.slideLayout+xml"/>
  <Override PartName="/ppt/slideLayouts/slideLayout1859.xml" ContentType="application/vnd.openxmlformats-officedocument.presentationml.slideLayout+xml"/>
  <Override PartName="/ppt/slideLayouts/slideLayout1860.xml" ContentType="application/vnd.openxmlformats-officedocument.presentationml.slideLayout+xml"/>
  <Override PartName="/ppt/slideLayouts/slideLayout1861.xml" ContentType="application/vnd.openxmlformats-officedocument.presentationml.slideLayout+xml"/>
  <Override PartName="/ppt/slideLayouts/slideLayout1862.xml" ContentType="application/vnd.openxmlformats-officedocument.presentationml.slideLayout+xml"/>
  <Override PartName="/ppt/slideLayouts/slideLayout1863.xml" ContentType="application/vnd.openxmlformats-officedocument.presentationml.slideLayout+xml"/>
  <Override PartName="/ppt/slideLayouts/slideLayout1864.xml" ContentType="application/vnd.openxmlformats-officedocument.presentationml.slideLayout+xml"/>
  <Override PartName="/ppt/slideLayouts/slideLayout1865.xml" ContentType="application/vnd.openxmlformats-officedocument.presentationml.slideLayout+xml"/>
  <Override PartName="/ppt/slideLayouts/slideLayout1866.xml" ContentType="application/vnd.openxmlformats-officedocument.presentationml.slideLayout+xml"/>
  <Override PartName="/ppt/theme/theme88.xml" ContentType="application/vnd.openxmlformats-officedocument.theme+xml"/>
  <Override PartName="/ppt/tags/tag41.xml" ContentType="application/vnd.openxmlformats-officedocument.presentationml.tags+xml"/>
  <Override PartName="/ppt/slideLayouts/slideLayout1867.xml" ContentType="application/vnd.openxmlformats-officedocument.presentationml.slideLayout+xml"/>
  <Override PartName="/ppt/slideLayouts/slideLayout1868.xml" ContentType="application/vnd.openxmlformats-officedocument.presentationml.slideLayout+xml"/>
  <Override PartName="/ppt/slideLayouts/slideLayout1869.xml" ContentType="application/vnd.openxmlformats-officedocument.presentationml.slideLayout+xml"/>
  <Override PartName="/ppt/slideLayouts/slideLayout1870.xml" ContentType="application/vnd.openxmlformats-officedocument.presentationml.slideLayout+xml"/>
  <Override PartName="/ppt/slideLayouts/slideLayout1871.xml" ContentType="application/vnd.openxmlformats-officedocument.presentationml.slideLayout+xml"/>
  <Override PartName="/ppt/slideLayouts/slideLayout1872.xml" ContentType="application/vnd.openxmlformats-officedocument.presentationml.slideLayout+xml"/>
  <Override PartName="/ppt/slideLayouts/slideLayout1873.xml" ContentType="application/vnd.openxmlformats-officedocument.presentationml.slideLayout+xml"/>
  <Override PartName="/ppt/slideLayouts/slideLayout1874.xml" ContentType="application/vnd.openxmlformats-officedocument.presentationml.slideLayout+xml"/>
  <Override PartName="/ppt/slideLayouts/slideLayout1875.xml" ContentType="application/vnd.openxmlformats-officedocument.presentationml.slideLayout+xml"/>
  <Override PartName="/ppt/slideLayouts/slideLayout1876.xml" ContentType="application/vnd.openxmlformats-officedocument.presentationml.slideLayout+xml"/>
  <Override PartName="/ppt/slideLayouts/slideLayout1877.xml" ContentType="application/vnd.openxmlformats-officedocument.presentationml.slideLayout+xml"/>
  <Override PartName="/ppt/slideLayouts/slideLayout1878.xml" ContentType="application/vnd.openxmlformats-officedocument.presentationml.slideLayout+xml"/>
  <Override PartName="/ppt/slideLayouts/slideLayout1879.xml" ContentType="application/vnd.openxmlformats-officedocument.presentationml.slideLayout+xml"/>
  <Override PartName="/ppt/slideLayouts/slideLayout1880.xml" ContentType="application/vnd.openxmlformats-officedocument.presentationml.slideLayout+xml"/>
  <Override PartName="/ppt/slideLayouts/slideLayout1881.xml" ContentType="application/vnd.openxmlformats-officedocument.presentationml.slideLayout+xml"/>
  <Override PartName="/ppt/slideLayouts/slideLayout1882.xml" ContentType="application/vnd.openxmlformats-officedocument.presentationml.slideLayout+xml"/>
  <Override PartName="/ppt/theme/theme89.xml" ContentType="application/vnd.openxmlformats-officedocument.theme+xml"/>
  <Override PartName="/ppt/tags/tag42.xml" ContentType="application/vnd.openxmlformats-officedocument.presentationml.tags+xml"/>
  <Override PartName="/ppt/slideLayouts/slideLayout1883.xml" ContentType="application/vnd.openxmlformats-officedocument.presentationml.slideLayout+xml"/>
  <Override PartName="/ppt/slideLayouts/slideLayout1884.xml" ContentType="application/vnd.openxmlformats-officedocument.presentationml.slideLayout+xml"/>
  <Override PartName="/ppt/slideLayouts/slideLayout1885.xml" ContentType="application/vnd.openxmlformats-officedocument.presentationml.slideLayout+xml"/>
  <Override PartName="/ppt/slideLayouts/slideLayout1886.xml" ContentType="application/vnd.openxmlformats-officedocument.presentationml.slideLayout+xml"/>
  <Override PartName="/ppt/slideLayouts/slideLayout1887.xml" ContentType="application/vnd.openxmlformats-officedocument.presentationml.slideLayout+xml"/>
  <Override PartName="/ppt/slideLayouts/slideLayout1888.xml" ContentType="application/vnd.openxmlformats-officedocument.presentationml.slideLayout+xml"/>
  <Override PartName="/ppt/slideLayouts/slideLayout1889.xml" ContentType="application/vnd.openxmlformats-officedocument.presentationml.slideLayout+xml"/>
  <Override PartName="/ppt/slideLayouts/slideLayout1890.xml" ContentType="application/vnd.openxmlformats-officedocument.presentationml.slideLayout+xml"/>
  <Override PartName="/ppt/slideLayouts/slideLayout1891.xml" ContentType="application/vnd.openxmlformats-officedocument.presentationml.slideLayout+xml"/>
  <Override PartName="/ppt/slideLayouts/slideLayout1892.xml" ContentType="application/vnd.openxmlformats-officedocument.presentationml.slideLayout+xml"/>
  <Override PartName="/ppt/slideLayouts/slideLayout1893.xml" ContentType="application/vnd.openxmlformats-officedocument.presentationml.slideLayout+xml"/>
  <Override PartName="/ppt/slideLayouts/slideLayout1894.xml" ContentType="application/vnd.openxmlformats-officedocument.presentationml.slideLayout+xml"/>
  <Override PartName="/ppt/slideLayouts/slideLayout1895.xml" ContentType="application/vnd.openxmlformats-officedocument.presentationml.slideLayout+xml"/>
  <Override PartName="/ppt/slideLayouts/slideLayout1896.xml" ContentType="application/vnd.openxmlformats-officedocument.presentationml.slideLayout+xml"/>
  <Override PartName="/ppt/slideLayouts/slideLayout1897.xml" ContentType="application/vnd.openxmlformats-officedocument.presentationml.slideLayout+xml"/>
  <Override PartName="/ppt/slideLayouts/slideLayout1898.xml" ContentType="application/vnd.openxmlformats-officedocument.presentationml.slideLayout+xml"/>
  <Override PartName="/ppt/theme/theme90.xml" ContentType="application/vnd.openxmlformats-officedocument.theme+xml"/>
  <Override PartName="/ppt/tags/tag43.xml" ContentType="application/vnd.openxmlformats-officedocument.presentationml.tags+xml"/>
  <Override PartName="/ppt/slideLayouts/slideLayout1899.xml" ContentType="application/vnd.openxmlformats-officedocument.presentationml.slideLayout+xml"/>
  <Override PartName="/ppt/slideLayouts/slideLayout1900.xml" ContentType="application/vnd.openxmlformats-officedocument.presentationml.slideLayout+xml"/>
  <Override PartName="/ppt/slideLayouts/slideLayout1901.xml" ContentType="application/vnd.openxmlformats-officedocument.presentationml.slideLayout+xml"/>
  <Override PartName="/ppt/slideLayouts/slideLayout1902.xml" ContentType="application/vnd.openxmlformats-officedocument.presentationml.slideLayout+xml"/>
  <Override PartName="/ppt/slideLayouts/slideLayout1903.xml" ContentType="application/vnd.openxmlformats-officedocument.presentationml.slideLayout+xml"/>
  <Override PartName="/ppt/slideLayouts/slideLayout1904.xml" ContentType="application/vnd.openxmlformats-officedocument.presentationml.slideLayout+xml"/>
  <Override PartName="/ppt/slideLayouts/slideLayout1905.xml" ContentType="application/vnd.openxmlformats-officedocument.presentationml.slideLayout+xml"/>
  <Override PartName="/ppt/slideLayouts/slideLayout1906.xml" ContentType="application/vnd.openxmlformats-officedocument.presentationml.slideLayout+xml"/>
  <Override PartName="/ppt/slideLayouts/slideLayout1907.xml" ContentType="application/vnd.openxmlformats-officedocument.presentationml.slideLayout+xml"/>
  <Override PartName="/ppt/slideLayouts/slideLayout1908.xml" ContentType="application/vnd.openxmlformats-officedocument.presentationml.slideLayout+xml"/>
  <Override PartName="/ppt/slideLayouts/slideLayout1909.xml" ContentType="application/vnd.openxmlformats-officedocument.presentationml.slideLayout+xml"/>
  <Override PartName="/ppt/slideLayouts/slideLayout1910.xml" ContentType="application/vnd.openxmlformats-officedocument.presentationml.slideLayout+xml"/>
  <Override PartName="/ppt/slideLayouts/slideLayout1911.xml" ContentType="application/vnd.openxmlformats-officedocument.presentationml.slideLayout+xml"/>
  <Override PartName="/ppt/slideLayouts/slideLayout1912.xml" ContentType="application/vnd.openxmlformats-officedocument.presentationml.slideLayout+xml"/>
  <Override PartName="/ppt/slideLayouts/slideLayout1913.xml" ContentType="application/vnd.openxmlformats-officedocument.presentationml.slideLayout+xml"/>
  <Override PartName="/ppt/slideLayouts/slideLayout1914.xml" ContentType="application/vnd.openxmlformats-officedocument.presentationml.slideLayout+xml"/>
  <Override PartName="/ppt/theme/theme91.xml" ContentType="application/vnd.openxmlformats-officedocument.theme+xml"/>
  <Override PartName="/ppt/tags/tag44.xml" ContentType="application/vnd.openxmlformats-officedocument.presentationml.tags+xml"/>
  <Override PartName="/ppt/slideLayouts/slideLayout1915.xml" ContentType="application/vnd.openxmlformats-officedocument.presentationml.slideLayout+xml"/>
  <Override PartName="/ppt/slideLayouts/slideLayout1916.xml" ContentType="application/vnd.openxmlformats-officedocument.presentationml.slideLayout+xml"/>
  <Override PartName="/ppt/slideLayouts/slideLayout1917.xml" ContentType="application/vnd.openxmlformats-officedocument.presentationml.slideLayout+xml"/>
  <Override PartName="/ppt/slideLayouts/slideLayout1918.xml" ContentType="application/vnd.openxmlformats-officedocument.presentationml.slideLayout+xml"/>
  <Override PartName="/ppt/slideLayouts/slideLayout1919.xml" ContentType="application/vnd.openxmlformats-officedocument.presentationml.slideLayout+xml"/>
  <Override PartName="/ppt/slideLayouts/slideLayout1920.xml" ContentType="application/vnd.openxmlformats-officedocument.presentationml.slideLayout+xml"/>
  <Override PartName="/ppt/slideLayouts/slideLayout1921.xml" ContentType="application/vnd.openxmlformats-officedocument.presentationml.slideLayout+xml"/>
  <Override PartName="/ppt/slideLayouts/slideLayout1922.xml" ContentType="application/vnd.openxmlformats-officedocument.presentationml.slideLayout+xml"/>
  <Override PartName="/ppt/slideLayouts/slideLayout1923.xml" ContentType="application/vnd.openxmlformats-officedocument.presentationml.slideLayout+xml"/>
  <Override PartName="/ppt/slideLayouts/slideLayout1924.xml" ContentType="application/vnd.openxmlformats-officedocument.presentationml.slideLayout+xml"/>
  <Override PartName="/ppt/slideLayouts/slideLayout1925.xml" ContentType="application/vnd.openxmlformats-officedocument.presentationml.slideLayout+xml"/>
  <Override PartName="/ppt/slideLayouts/slideLayout1926.xml" ContentType="application/vnd.openxmlformats-officedocument.presentationml.slideLayout+xml"/>
  <Override PartName="/ppt/slideLayouts/slideLayout1927.xml" ContentType="application/vnd.openxmlformats-officedocument.presentationml.slideLayout+xml"/>
  <Override PartName="/ppt/slideLayouts/slideLayout1928.xml" ContentType="application/vnd.openxmlformats-officedocument.presentationml.slideLayout+xml"/>
  <Override PartName="/ppt/slideLayouts/slideLayout1929.xml" ContentType="application/vnd.openxmlformats-officedocument.presentationml.slideLayout+xml"/>
  <Override PartName="/ppt/slideLayouts/slideLayout1930.xml" ContentType="application/vnd.openxmlformats-officedocument.presentationml.slideLayout+xml"/>
  <Override PartName="/ppt/slideLayouts/slideLayout1931.xml" ContentType="application/vnd.openxmlformats-officedocument.presentationml.slideLayout+xml"/>
  <Override PartName="/ppt/theme/theme92.xml" ContentType="application/vnd.openxmlformats-officedocument.theme+xml"/>
  <Override PartName="/ppt/tags/tag45.xml" ContentType="application/vnd.openxmlformats-officedocument.presentationml.tags+xml"/>
  <Override PartName="/ppt/slideLayouts/slideLayout1932.xml" ContentType="application/vnd.openxmlformats-officedocument.presentationml.slideLayout+xml"/>
  <Override PartName="/ppt/slideLayouts/slideLayout1933.xml" ContentType="application/vnd.openxmlformats-officedocument.presentationml.slideLayout+xml"/>
  <Override PartName="/ppt/slideLayouts/slideLayout1934.xml" ContentType="application/vnd.openxmlformats-officedocument.presentationml.slideLayout+xml"/>
  <Override PartName="/ppt/slideLayouts/slideLayout1935.xml" ContentType="application/vnd.openxmlformats-officedocument.presentationml.slideLayout+xml"/>
  <Override PartName="/ppt/slideLayouts/slideLayout1936.xml" ContentType="application/vnd.openxmlformats-officedocument.presentationml.slideLayout+xml"/>
  <Override PartName="/ppt/slideLayouts/slideLayout1937.xml" ContentType="application/vnd.openxmlformats-officedocument.presentationml.slideLayout+xml"/>
  <Override PartName="/ppt/slideLayouts/slideLayout1938.xml" ContentType="application/vnd.openxmlformats-officedocument.presentationml.slideLayout+xml"/>
  <Override PartName="/ppt/slideLayouts/slideLayout1939.xml" ContentType="application/vnd.openxmlformats-officedocument.presentationml.slideLayout+xml"/>
  <Override PartName="/ppt/slideLayouts/slideLayout1940.xml" ContentType="application/vnd.openxmlformats-officedocument.presentationml.slideLayout+xml"/>
  <Override PartName="/ppt/slideLayouts/slideLayout1941.xml" ContentType="application/vnd.openxmlformats-officedocument.presentationml.slideLayout+xml"/>
  <Override PartName="/ppt/slideLayouts/slideLayout1942.xml" ContentType="application/vnd.openxmlformats-officedocument.presentationml.slideLayout+xml"/>
  <Override PartName="/ppt/slideLayouts/slideLayout1943.xml" ContentType="application/vnd.openxmlformats-officedocument.presentationml.slideLayout+xml"/>
  <Override PartName="/ppt/slideLayouts/slideLayout1944.xml" ContentType="application/vnd.openxmlformats-officedocument.presentationml.slideLayout+xml"/>
  <Override PartName="/ppt/slideLayouts/slideLayout1945.xml" ContentType="application/vnd.openxmlformats-officedocument.presentationml.slideLayout+xml"/>
  <Override PartName="/ppt/slideLayouts/slideLayout1946.xml" ContentType="application/vnd.openxmlformats-officedocument.presentationml.slideLayout+xml"/>
  <Override PartName="/ppt/slideLayouts/slideLayout1947.xml" ContentType="application/vnd.openxmlformats-officedocument.presentationml.slideLayout+xml"/>
  <Override PartName="/ppt/slideLayouts/slideLayout1948.xml" ContentType="application/vnd.openxmlformats-officedocument.presentationml.slideLayout+xml"/>
  <Override PartName="/ppt/theme/theme93.xml" ContentType="application/vnd.openxmlformats-officedocument.theme+xml"/>
  <Override PartName="/ppt/tags/tag46.xml" ContentType="application/vnd.openxmlformats-officedocument.presentationml.tags+xml"/>
  <Override PartName="/ppt/slideLayouts/slideLayout1949.xml" ContentType="application/vnd.openxmlformats-officedocument.presentationml.slideLayout+xml"/>
  <Override PartName="/ppt/slideLayouts/slideLayout1950.xml" ContentType="application/vnd.openxmlformats-officedocument.presentationml.slideLayout+xml"/>
  <Override PartName="/ppt/slideLayouts/slideLayout1951.xml" ContentType="application/vnd.openxmlformats-officedocument.presentationml.slideLayout+xml"/>
  <Override PartName="/ppt/slideLayouts/slideLayout1952.xml" ContentType="application/vnd.openxmlformats-officedocument.presentationml.slideLayout+xml"/>
  <Override PartName="/ppt/slideLayouts/slideLayout1953.xml" ContentType="application/vnd.openxmlformats-officedocument.presentationml.slideLayout+xml"/>
  <Override PartName="/ppt/slideLayouts/slideLayout1954.xml" ContentType="application/vnd.openxmlformats-officedocument.presentationml.slideLayout+xml"/>
  <Override PartName="/ppt/slideLayouts/slideLayout1955.xml" ContentType="application/vnd.openxmlformats-officedocument.presentationml.slideLayout+xml"/>
  <Override PartName="/ppt/slideLayouts/slideLayout1956.xml" ContentType="application/vnd.openxmlformats-officedocument.presentationml.slideLayout+xml"/>
  <Override PartName="/ppt/slideLayouts/slideLayout1957.xml" ContentType="application/vnd.openxmlformats-officedocument.presentationml.slideLayout+xml"/>
  <Override PartName="/ppt/slideLayouts/slideLayout1958.xml" ContentType="application/vnd.openxmlformats-officedocument.presentationml.slideLayout+xml"/>
  <Override PartName="/ppt/slideLayouts/slideLayout1959.xml" ContentType="application/vnd.openxmlformats-officedocument.presentationml.slideLayout+xml"/>
  <Override PartName="/ppt/slideLayouts/slideLayout1960.xml" ContentType="application/vnd.openxmlformats-officedocument.presentationml.slideLayout+xml"/>
  <Override PartName="/ppt/slideLayouts/slideLayout1961.xml" ContentType="application/vnd.openxmlformats-officedocument.presentationml.slideLayout+xml"/>
  <Override PartName="/ppt/slideLayouts/slideLayout1962.xml" ContentType="application/vnd.openxmlformats-officedocument.presentationml.slideLayout+xml"/>
  <Override PartName="/ppt/slideLayouts/slideLayout1963.xml" ContentType="application/vnd.openxmlformats-officedocument.presentationml.slideLayout+xml"/>
  <Override PartName="/ppt/slideLayouts/slideLayout1964.xml" ContentType="application/vnd.openxmlformats-officedocument.presentationml.slideLayout+xml"/>
  <Override PartName="/ppt/slideLayouts/slideLayout1965.xml" ContentType="application/vnd.openxmlformats-officedocument.presentationml.slideLayout+xml"/>
  <Override PartName="/ppt/theme/theme94.xml" ContentType="application/vnd.openxmlformats-officedocument.theme+xml"/>
  <Override PartName="/ppt/tags/tag47.xml" ContentType="application/vnd.openxmlformats-officedocument.presentationml.tags+xml"/>
  <Override PartName="/ppt/slideLayouts/slideLayout1966.xml" ContentType="application/vnd.openxmlformats-officedocument.presentationml.slideLayout+xml"/>
  <Override PartName="/ppt/slideLayouts/slideLayout1967.xml" ContentType="application/vnd.openxmlformats-officedocument.presentationml.slideLayout+xml"/>
  <Override PartName="/ppt/slideLayouts/slideLayout1968.xml" ContentType="application/vnd.openxmlformats-officedocument.presentationml.slideLayout+xml"/>
  <Override PartName="/ppt/slideLayouts/slideLayout1969.xml" ContentType="application/vnd.openxmlformats-officedocument.presentationml.slideLayout+xml"/>
  <Override PartName="/ppt/slideLayouts/slideLayout1970.xml" ContentType="application/vnd.openxmlformats-officedocument.presentationml.slideLayout+xml"/>
  <Override PartName="/ppt/slideLayouts/slideLayout1971.xml" ContentType="application/vnd.openxmlformats-officedocument.presentationml.slideLayout+xml"/>
  <Override PartName="/ppt/slideLayouts/slideLayout1972.xml" ContentType="application/vnd.openxmlformats-officedocument.presentationml.slideLayout+xml"/>
  <Override PartName="/ppt/slideLayouts/slideLayout1973.xml" ContentType="application/vnd.openxmlformats-officedocument.presentationml.slideLayout+xml"/>
  <Override PartName="/ppt/slideLayouts/slideLayout1974.xml" ContentType="application/vnd.openxmlformats-officedocument.presentationml.slideLayout+xml"/>
  <Override PartName="/ppt/slideLayouts/slideLayout1975.xml" ContentType="application/vnd.openxmlformats-officedocument.presentationml.slideLayout+xml"/>
  <Override PartName="/ppt/slideLayouts/slideLayout1976.xml" ContentType="application/vnd.openxmlformats-officedocument.presentationml.slideLayout+xml"/>
  <Override PartName="/ppt/slideLayouts/slideLayout1977.xml" ContentType="application/vnd.openxmlformats-officedocument.presentationml.slideLayout+xml"/>
  <Override PartName="/ppt/slideLayouts/slideLayout1978.xml" ContentType="application/vnd.openxmlformats-officedocument.presentationml.slideLayout+xml"/>
  <Override PartName="/ppt/slideLayouts/slideLayout1979.xml" ContentType="application/vnd.openxmlformats-officedocument.presentationml.slideLayout+xml"/>
  <Override PartName="/ppt/slideLayouts/slideLayout1980.xml" ContentType="application/vnd.openxmlformats-officedocument.presentationml.slideLayout+xml"/>
  <Override PartName="/ppt/slideLayouts/slideLayout1981.xml" ContentType="application/vnd.openxmlformats-officedocument.presentationml.slideLayout+xml"/>
  <Override PartName="/ppt/theme/theme95.xml" ContentType="application/vnd.openxmlformats-officedocument.theme+xml"/>
  <Override PartName="/ppt/tags/tag48.xml" ContentType="application/vnd.openxmlformats-officedocument.presentationml.tags+xml"/>
  <Override PartName="/ppt/slideLayouts/slideLayout1982.xml" ContentType="application/vnd.openxmlformats-officedocument.presentationml.slideLayout+xml"/>
  <Override PartName="/ppt/slideLayouts/slideLayout1983.xml" ContentType="application/vnd.openxmlformats-officedocument.presentationml.slideLayout+xml"/>
  <Override PartName="/ppt/slideLayouts/slideLayout1984.xml" ContentType="application/vnd.openxmlformats-officedocument.presentationml.slideLayout+xml"/>
  <Override PartName="/ppt/slideLayouts/slideLayout1985.xml" ContentType="application/vnd.openxmlformats-officedocument.presentationml.slideLayout+xml"/>
  <Override PartName="/ppt/slideLayouts/slideLayout1986.xml" ContentType="application/vnd.openxmlformats-officedocument.presentationml.slideLayout+xml"/>
  <Override PartName="/ppt/slideLayouts/slideLayout1987.xml" ContentType="application/vnd.openxmlformats-officedocument.presentationml.slideLayout+xml"/>
  <Override PartName="/ppt/slideLayouts/slideLayout1988.xml" ContentType="application/vnd.openxmlformats-officedocument.presentationml.slideLayout+xml"/>
  <Override PartName="/ppt/slideLayouts/slideLayout1989.xml" ContentType="application/vnd.openxmlformats-officedocument.presentationml.slideLayout+xml"/>
  <Override PartName="/ppt/slideLayouts/slideLayout1990.xml" ContentType="application/vnd.openxmlformats-officedocument.presentationml.slideLayout+xml"/>
  <Override PartName="/ppt/slideLayouts/slideLayout1991.xml" ContentType="application/vnd.openxmlformats-officedocument.presentationml.slideLayout+xml"/>
  <Override PartName="/ppt/slideLayouts/slideLayout1992.xml" ContentType="application/vnd.openxmlformats-officedocument.presentationml.slideLayout+xml"/>
  <Override PartName="/ppt/slideLayouts/slideLayout1993.xml" ContentType="application/vnd.openxmlformats-officedocument.presentationml.slideLayout+xml"/>
  <Override PartName="/ppt/slideLayouts/slideLayout1994.xml" ContentType="application/vnd.openxmlformats-officedocument.presentationml.slideLayout+xml"/>
  <Override PartName="/ppt/slideLayouts/slideLayout1995.xml" ContentType="application/vnd.openxmlformats-officedocument.presentationml.slideLayout+xml"/>
  <Override PartName="/ppt/slideLayouts/slideLayout1996.xml" ContentType="application/vnd.openxmlformats-officedocument.presentationml.slideLayout+xml"/>
  <Override PartName="/ppt/slideLayouts/slideLayout1997.xml" ContentType="application/vnd.openxmlformats-officedocument.presentationml.slideLayout+xml"/>
  <Override PartName="/ppt/theme/theme96.xml" ContentType="application/vnd.openxmlformats-officedocument.theme+xml"/>
  <Override PartName="/ppt/tags/tag49.xml" ContentType="application/vnd.openxmlformats-officedocument.presentationml.tags+xml"/>
  <Override PartName="/ppt/slideLayouts/slideLayout1998.xml" ContentType="application/vnd.openxmlformats-officedocument.presentationml.slideLayout+xml"/>
  <Override PartName="/ppt/slideLayouts/slideLayout1999.xml" ContentType="application/vnd.openxmlformats-officedocument.presentationml.slideLayout+xml"/>
  <Override PartName="/ppt/slideLayouts/slideLayout2000.xml" ContentType="application/vnd.openxmlformats-officedocument.presentationml.slideLayout+xml"/>
  <Override PartName="/ppt/slideLayouts/slideLayout2001.xml" ContentType="application/vnd.openxmlformats-officedocument.presentationml.slideLayout+xml"/>
  <Override PartName="/ppt/slideLayouts/slideLayout2002.xml" ContentType="application/vnd.openxmlformats-officedocument.presentationml.slideLayout+xml"/>
  <Override PartName="/ppt/slideLayouts/slideLayout2003.xml" ContentType="application/vnd.openxmlformats-officedocument.presentationml.slideLayout+xml"/>
  <Override PartName="/ppt/slideLayouts/slideLayout2004.xml" ContentType="application/vnd.openxmlformats-officedocument.presentationml.slideLayout+xml"/>
  <Override PartName="/ppt/slideLayouts/slideLayout2005.xml" ContentType="application/vnd.openxmlformats-officedocument.presentationml.slideLayout+xml"/>
  <Override PartName="/ppt/slideLayouts/slideLayout2006.xml" ContentType="application/vnd.openxmlformats-officedocument.presentationml.slideLayout+xml"/>
  <Override PartName="/ppt/slideLayouts/slideLayout2007.xml" ContentType="application/vnd.openxmlformats-officedocument.presentationml.slideLayout+xml"/>
  <Override PartName="/ppt/slideLayouts/slideLayout2008.xml" ContentType="application/vnd.openxmlformats-officedocument.presentationml.slideLayout+xml"/>
  <Override PartName="/ppt/slideLayouts/slideLayout2009.xml" ContentType="application/vnd.openxmlformats-officedocument.presentationml.slideLayout+xml"/>
  <Override PartName="/ppt/slideLayouts/slideLayout2010.xml" ContentType="application/vnd.openxmlformats-officedocument.presentationml.slideLayout+xml"/>
  <Override PartName="/ppt/slideLayouts/slideLayout2011.xml" ContentType="application/vnd.openxmlformats-officedocument.presentationml.slideLayout+xml"/>
  <Override PartName="/ppt/slideLayouts/slideLayout2012.xml" ContentType="application/vnd.openxmlformats-officedocument.presentationml.slideLayout+xml"/>
  <Override PartName="/ppt/slideLayouts/slideLayout2013.xml" ContentType="application/vnd.openxmlformats-officedocument.presentationml.slideLayout+xml"/>
  <Override PartName="/ppt/slideLayouts/slideLayout2014.xml" ContentType="application/vnd.openxmlformats-officedocument.presentationml.slideLayout+xml"/>
  <Override PartName="/ppt/slideLayouts/slideLayout2015.xml" ContentType="application/vnd.openxmlformats-officedocument.presentationml.slideLayout+xml"/>
  <Override PartName="/ppt/slideLayouts/slideLayout2016.xml" ContentType="application/vnd.openxmlformats-officedocument.presentationml.slideLayout+xml"/>
  <Override PartName="/ppt/slideLayouts/slideLayout2017.xml" ContentType="application/vnd.openxmlformats-officedocument.presentationml.slideLayout+xml"/>
  <Override PartName="/ppt/slideLayouts/slideLayout2018.xml" ContentType="application/vnd.openxmlformats-officedocument.presentationml.slideLayout+xml"/>
  <Override PartName="/ppt/slideLayouts/slideLayout2019.xml" ContentType="application/vnd.openxmlformats-officedocument.presentationml.slideLayout+xml"/>
  <Override PartName="/ppt/theme/theme97.xml" ContentType="application/vnd.openxmlformats-officedocument.theme+xml"/>
  <Override PartName="/ppt/slideLayouts/slideLayout2020.xml" ContentType="application/vnd.openxmlformats-officedocument.presentationml.slideLayout+xml"/>
  <Override PartName="/ppt/slideLayouts/slideLayout2021.xml" ContentType="application/vnd.openxmlformats-officedocument.presentationml.slideLayout+xml"/>
  <Override PartName="/ppt/slideLayouts/slideLayout2022.xml" ContentType="application/vnd.openxmlformats-officedocument.presentationml.slideLayout+xml"/>
  <Override PartName="/ppt/slideLayouts/slideLayout2023.xml" ContentType="application/vnd.openxmlformats-officedocument.presentationml.slideLayout+xml"/>
  <Override PartName="/ppt/slideLayouts/slideLayout2024.xml" ContentType="application/vnd.openxmlformats-officedocument.presentationml.slideLayout+xml"/>
  <Override PartName="/ppt/slideLayouts/slideLayout2025.xml" ContentType="application/vnd.openxmlformats-officedocument.presentationml.slideLayout+xml"/>
  <Override PartName="/ppt/slideLayouts/slideLayout2026.xml" ContentType="application/vnd.openxmlformats-officedocument.presentationml.slideLayout+xml"/>
  <Override PartName="/ppt/slideLayouts/slideLayout2027.xml" ContentType="application/vnd.openxmlformats-officedocument.presentationml.slideLayout+xml"/>
  <Override PartName="/ppt/slideLayouts/slideLayout2028.xml" ContentType="application/vnd.openxmlformats-officedocument.presentationml.slideLayout+xml"/>
  <Override PartName="/ppt/slideLayouts/slideLayout2029.xml" ContentType="application/vnd.openxmlformats-officedocument.presentationml.slideLayout+xml"/>
  <Override PartName="/ppt/slideLayouts/slideLayout2030.xml" ContentType="application/vnd.openxmlformats-officedocument.presentationml.slideLayout+xml"/>
  <Override PartName="/ppt/slideLayouts/slideLayout2031.xml" ContentType="application/vnd.openxmlformats-officedocument.presentationml.slideLayout+xml"/>
  <Override PartName="/ppt/slideLayouts/slideLayout2032.xml" ContentType="application/vnd.openxmlformats-officedocument.presentationml.slideLayout+xml"/>
  <Override PartName="/ppt/slideLayouts/slideLayout2033.xml" ContentType="application/vnd.openxmlformats-officedocument.presentationml.slideLayout+xml"/>
  <Override PartName="/ppt/slideLayouts/slideLayout2034.xml" ContentType="application/vnd.openxmlformats-officedocument.presentationml.slideLayout+xml"/>
  <Override PartName="/ppt/slideLayouts/slideLayout2035.xml" ContentType="application/vnd.openxmlformats-officedocument.presentationml.slideLayout+xml"/>
  <Override PartName="/ppt/slideLayouts/slideLayout2036.xml" ContentType="application/vnd.openxmlformats-officedocument.presentationml.slideLayout+xml"/>
  <Override PartName="/ppt/slideLayouts/slideLayout2037.xml" ContentType="application/vnd.openxmlformats-officedocument.presentationml.slideLayout+xml"/>
  <Override PartName="/ppt/slideLayouts/slideLayout2038.xml" ContentType="application/vnd.openxmlformats-officedocument.presentationml.slideLayout+xml"/>
  <Override PartName="/ppt/slideLayouts/slideLayout2039.xml" ContentType="application/vnd.openxmlformats-officedocument.presentationml.slideLayout+xml"/>
  <Override PartName="/ppt/slideLayouts/slideLayout2040.xml" ContentType="application/vnd.openxmlformats-officedocument.presentationml.slideLayout+xml"/>
  <Override PartName="/ppt/slideLayouts/slideLayout2041.xml" ContentType="application/vnd.openxmlformats-officedocument.presentationml.slideLayout+xml"/>
  <Override PartName="/ppt/theme/theme98.xml" ContentType="application/vnd.openxmlformats-officedocument.theme+xml"/>
  <Override PartName="/ppt/slideLayouts/slideLayout2042.xml" ContentType="application/vnd.openxmlformats-officedocument.presentationml.slideLayout+xml"/>
  <Override PartName="/ppt/slideLayouts/slideLayout2043.xml" ContentType="application/vnd.openxmlformats-officedocument.presentationml.slideLayout+xml"/>
  <Override PartName="/ppt/slideLayouts/slideLayout2044.xml" ContentType="application/vnd.openxmlformats-officedocument.presentationml.slideLayout+xml"/>
  <Override PartName="/ppt/slideLayouts/slideLayout2045.xml" ContentType="application/vnd.openxmlformats-officedocument.presentationml.slideLayout+xml"/>
  <Override PartName="/ppt/slideLayouts/slideLayout2046.xml" ContentType="application/vnd.openxmlformats-officedocument.presentationml.slideLayout+xml"/>
  <Override PartName="/ppt/slideLayouts/slideLayout2047.xml" ContentType="application/vnd.openxmlformats-officedocument.presentationml.slideLayout+xml"/>
  <Override PartName="/ppt/slideLayouts/slideLayout2048.xml" ContentType="application/vnd.openxmlformats-officedocument.presentationml.slideLayout+xml"/>
  <Override PartName="/ppt/slideLayouts/slideLayout2049.xml" ContentType="application/vnd.openxmlformats-officedocument.presentationml.slideLayout+xml"/>
  <Override PartName="/ppt/slideLayouts/slideLayout2050.xml" ContentType="application/vnd.openxmlformats-officedocument.presentationml.slideLayout+xml"/>
  <Override PartName="/ppt/slideLayouts/slideLayout2051.xml" ContentType="application/vnd.openxmlformats-officedocument.presentationml.slideLayout+xml"/>
  <Override PartName="/ppt/slideLayouts/slideLayout2052.xml" ContentType="application/vnd.openxmlformats-officedocument.presentationml.slideLayout+xml"/>
  <Override PartName="/ppt/slideLayouts/slideLayout2053.xml" ContentType="application/vnd.openxmlformats-officedocument.presentationml.slideLayout+xml"/>
  <Override PartName="/ppt/slideLayouts/slideLayout2054.xml" ContentType="application/vnd.openxmlformats-officedocument.presentationml.slideLayout+xml"/>
  <Override PartName="/ppt/slideLayouts/slideLayout2055.xml" ContentType="application/vnd.openxmlformats-officedocument.presentationml.slideLayout+xml"/>
  <Override PartName="/ppt/slideLayouts/slideLayout2056.xml" ContentType="application/vnd.openxmlformats-officedocument.presentationml.slideLayout+xml"/>
  <Override PartName="/ppt/slideLayouts/slideLayout2057.xml" ContentType="application/vnd.openxmlformats-officedocument.presentationml.slideLayout+xml"/>
  <Override PartName="/ppt/slideLayouts/slideLayout2058.xml" ContentType="application/vnd.openxmlformats-officedocument.presentationml.slideLayout+xml"/>
  <Override PartName="/ppt/slideLayouts/slideLayout2059.xml" ContentType="application/vnd.openxmlformats-officedocument.presentationml.slideLayout+xml"/>
  <Override PartName="/ppt/slideLayouts/slideLayout2060.xml" ContentType="application/vnd.openxmlformats-officedocument.presentationml.slideLayout+xml"/>
  <Override PartName="/ppt/slideLayouts/slideLayout2061.xml" ContentType="application/vnd.openxmlformats-officedocument.presentationml.slideLayout+xml"/>
  <Override PartName="/ppt/slideLayouts/slideLayout2062.xml" ContentType="application/vnd.openxmlformats-officedocument.presentationml.slideLayout+xml"/>
  <Override PartName="/ppt/slideLayouts/slideLayout2063.xml" ContentType="application/vnd.openxmlformats-officedocument.presentationml.slideLayout+xml"/>
  <Override PartName="/ppt/theme/theme99.xml" ContentType="application/vnd.openxmlformats-officedocument.theme+xml"/>
  <Override PartName="/ppt/slideLayouts/slideLayout2064.xml" ContentType="application/vnd.openxmlformats-officedocument.presentationml.slideLayout+xml"/>
  <Override PartName="/ppt/slideLayouts/slideLayout2065.xml" ContentType="application/vnd.openxmlformats-officedocument.presentationml.slideLayout+xml"/>
  <Override PartName="/ppt/slideLayouts/slideLayout2066.xml" ContentType="application/vnd.openxmlformats-officedocument.presentationml.slideLayout+xml"/>
  <Override PartName="/ppt/slideLayouts/slideLayout2067.xml" ContentType="application/vnd.openxmlformats-officedocument.presentationml.slideLayout+xml"/>
  <Override PartName="/ppt/slideLayouts/slideLayout2068.xml" ContentType="application/vnd.openxmlformats-officedocument.presentationml.slideLayout+xml"/>
  <Override PartName="/ppt/slideLayouts/slideLayout2069.xml" ContentType="application/vnd.openxmlformats-officedocument.presentationml.slideLayout+xml"/>
  <Override PartName="/ppt/slideLayouts/slideLayout2070.xml" ContentType="application/vnd.openxmlformats-officedocument.presentationml.slideLayout+xml"/>
  <Override PartName="/ppt/slideLayouts/slideLayout2071.xml" ContentType="application/vnd.openxmlformats-officedocument.presentationml.slideLayout+xml"/>
  <Override PartName="/ppt/slideLayouts/slideLayout2072.xml" ContentType="application/vnd.openxmlformats-officedocument.presentationml.slideLayout+xml"/>
  <Override PartName="/ppt/slideLayouts/slideLayout2073.xml" ContentType="application/vnd.openxmlformats-officedocument.presentationml.slideLayout+xml"/>
  <Override PartName="/ppt/slideLayouts/slideLayout2074.xml" ContentType="application/vnd.openxmlformats-officedocument.presentationml.slideLayout+xml"/>
  <Override PartName="/ppt/slideLayouts/slideLayout2075.xml" ContentType="application/vnd.openxmlformats-officedocument.presentationml.slideLayout+xml"/>
  <Override PartName="/ppt/slideLayouts/slideLayout2076.xml" ContentType="application/vnd.openxmlformats-officedocument.presentationml.slideLayout+xml"/>
  <Override PartName="/ppt/slideLayouts/slideLayout2077.xml" ContentType="application/vnd.openxmlformats-officedocument.presentationml.slideLayout+xml"/>
  <Override PartName="/ppt/slideLayouts/slideLayout2078.xml" ContentType="application/vnd.openxmlformats-officedocument.presentationml.slideLayout+xml"/>
  <Override PartName="/ppt/slideLayouts/slideLayout2079.xml" ContentType="application/vnd.openxmlformats-officedocument.presentationml.slideLayout+xml"/>
  <Override PartName="/ppt/slideLayouts/slideLayout2080.xml" ContentType="application/vnd.openxmlformats-officedocument.presentationml.slideLayout+xml"/>
  <Override PartName="/ppt/slideLayouts/slideLayout2081.xml" ContentType="application/vnd.openxmlformats-officedocument.presentationml.slideLayout+xml"/>
  <Override PartName="/ppt/theme/theme100.xml" ContentType="application/vnd.openxmlformats-officedocument.theme+xml"/>
  <Override PartName="/ppt/slideLayouts/slideLayout2082.xml" ContentType="application/vnd.openxmlformats-officedocument.presentationml.slideLayout+xml"/>
  <Override PartName="/ppt/slideLayouts/slideLayout2083.xml" ContentType="application/vnd.openxmlformats-officedocument.presentationml.slideLayout+xml"/>
  <Override PartName="/ppt/slideLayouts/slideLayout2084.xml" ContentType="application/vnd.openxmlformats-officedocument.presentationml.slideLayout+xml"/>
  <Override PartName="/ppt/slideLayouts/slideLayout2085.xml" ContentType="application/vnd.openxmlformats-officedocument.presentationml.slideLayout+xml"/>
  <Override PartName="/ppt/slideLayouts/slideLayout2086.xml" ContentType="application/vnd.openxmlformats-officedocument.presentationml.slideLayout+xml"/>
  <Override PartName="/ppt/slideLayouts/slideLayout2087.xml" ContentType="application/vnd.openxmlformats-officedocument.presentationml.slideLayout+xml"/>
  <Override PartName="/ppt/slideLayouts/slideLayout2088.xml" ContentType="application/vnd.openxmlformats-officedocument.presentationml.slideLayout+xml"/>
  <Override PartName="/ppt/slideLayouts/slideLayout2089.xml" ContentType="application/vnd.openxmlformats-officedocument.presentationml.slideLayout+xml"/>
  <Override PartName="/ppt/slideLayouts/slideLayout2090.xml" ContentType="application/vnd.openxmlformats-officedocument.presentationml.slideLayout+xml"/>
  <Override PartName="/ppt/slideLayouts/slideLayout2091.xml" ContentType="application/vnd.openxmlformats-officedocument.presentationml.slideLayout+xml"/>
  <Override PartName="/ppt/slideLayouts/slideLayout2092.xml" ContentType="application/vnd.openxmlformats-officedocument.presentationml.slideLayout+xml"/>
  <Override PartName="/ppt/slideLayouts/slideLayout2093.xml" ContentType="application/vnd.openxmlformats-officedocument.presentationml.slideLayout+xml"/>
  <Override PartName="/ppt/slideLayouts/slideLayout2094.xml" ContentType="application/vnd.openxmlformats-officedocument.presentationml.slideLayout+xml"/>
  <Override PartName="/ppt/slideLayouts/slideLayout2095.xml" ContentType="application/vnd.openxmlformats-officedocument.presentationml.slideLayout+xml"/>
  <Override PartName="/ppt/slideLayouts/slideLayout2096.xml" ContentType="application/vnd.openxmlformats-officedocument.presentationml.slideLayout+xml"/>
  <Override PartName="/ppt/slideLayouts/slideLayout2097.xml" ContentType="application/vnd.openxmlformats-officedocument.presentationml.slideLayout+xml"/>
  <Override PartName="/ppt/slideLayouts/slideLayout2098.xml" ContentType="application/vnd.openxmlformats-officedocument.presentationml.slideLayout+xml"/>
  <Override PartName="/ppt/slideLayouts/slideLayout2099.xml" ContentType="application/vnd.openxmlformats-officedocument.presentationml.slideLayout+xml"/>
  <Override PartName="/ppt/theme/theme101.xml" ContentType="application/vnd.openxmlformats-officedocument.theme+xml"/>
  <Override PartName="/ppt/slideLayouts/slideLayout2100.xml" ContentType="application/vnd.openxmlformats-officedocument.presentationml.slideLayout+xml"/>
  <Override PartName="/ppt/slideLayouts/slideLayout2101.xml" ContentType="application/vnd.openxmlformats-officedocument.presentationml.slideLayout+xml"/>
  <Override PartName="/ppt/slideLayouts/slideLayout2102.xml" ContentType="application/vnd.openxmlformats-officedocument.presentationml.slideLayout+xml"/>
  <Override PartName="/ppt/slideLayouts/slideLayout2103.xml" ContentType="application/vnd.openxmlformats-officedocument.presentationml.slideLayout+xml"/>
  <Override PartName="/ppt/slideLayouts/slideLayout2104.xml" ContentType="application/vnd.openxmlformats-officedocument.presentationml.slideLayout+xml"/>
  <Override PartName="/ppt/slideLayouts/slideLayout2105.xml" ContentType="application/vnd.openxmlformats-officedocument.presentationml.slideLayout+xml"/>
  <Override PartName="/ppt/slideLayouts/slideLayout2106.xml" ContentType="application/vnd.openxmlformats-officedocument.presentationml.slideLayout+xml"/>
  <Override PartName="/ppt/slideLayouts/slideLayout2107.xml" ContentType="application/vnd.openxmlformats-officedocument.presentationml.slideLayout+xml"/>
  <Override PartName="/ppt/slideLayouts/slideLayout2108.xml" ContentType="application/vnd.openxmlformats-officedocument.presentationml.slideLayout+xml"/>
  <Override PartName="/ppt/slideLayouts/slideLayout2109.xml" ContentType="application/vnd.openxmlformats-officedocument.presentationml.slideLayout+xml"/>
  <Override PartName="/ppt/slideLayouts/slideLayout2110.xml" ContentType="application/vnd.openxmlformats-officedocument.presentationml.slideLayout+xml"/>
  <Override PartName="/ppt/slideLayouts/slideLayout2111.xml" ContentType="application/vnd.openxmlformats-officedocument.presentationml.slideLayout+xml"/>
  <Override PartName="/ppt/slideLayouts/slideLayout2112.xml" ContentType="application/vnd.openxmlformats-officedocument.presentationml.slideLayout+xml"/>
  <Override PartName="/ppt/slideLayouts/slideLayout2113.xml" ContentType="application/vnd.openxmlformats-officedocument.presentationml.slideLayout+xml"/>
  <Override PartName="/ppt/slideLayouts/slideLayout2114.xml" ContentType="application/vnd.openxmlformats-officedocument.presentationml.slideLayout+xml"/>
  <Override PartName="/ppt/slideLayouts/slideLayout2115.xml" ContentType="application/vnd.openxmlformats-officedocument.presentationml.slideLayout+xml"/>
  <Override PartName="/ppt/slideLayouts/slideLayout2116.xml" ContentType="application/vnd.openxmlformats-officedocument.presentationml.slideLayout+xml"/>
  <Override PartName="/ppt/slideLayouts/slideLayout2117.xml" ContentType="application/vnd.openxmlformats-officedocument.presentationml.slideLayout+xml"/>
  <Override PartName="/ppt/slideLayouts/slideLayout2118.xml" ContentType="application/vnd.openxmlformats-officedocument.presentationml.slideLayout+xml"/>
  <Override PartName="/ppt/slideLayouts/slideLayout2119.xml" ContentType="application/vnd.openxmlformats-officedocument.presentationml.slideLayout+xml"/>
  <Override PartName="/ppt/slideLayouts/slideLayout2120.xml" ContentType="application/vnd.openxmlformats-officedocument.presentationml.slideLayout+xml"/>
  <Override PartName="/ppt/slideLayouts/slideLayout2121.xml" ContentType="application/vnd.openxmlformats-officedocument.presentationml.slideLayout+xml"/>
  <Override PartName="/ppt/slideLayouts/slideLayout2122.xml" ContentType="application/vnd.openxmlformats-officedocument.presentationml.slideLayout+xml"/>
  <Override PartName="/ppt/theme/theme102.xml" ContentType="application/vnd.openxmlformats-officedocument.theme+xml"/>
  <Override PartName="/ppt/slideLayouts/slideLayout2123.xml" ContentType="application/vnd.openxmlformats-officedocument.presentationml.slideLayout+xml"/>
  <Override PartName="/ppt/slideLayouts/slideLayout2124.xml" ContentType="application/vnd.openxmlformats-officedocument.presentationml.slideLayout+xml"/>
  <Override PartName="/ppt/slideLayouts/slideLayout2125.xml" ContentType="application/vnd.openxmlformats-officedocument.presentationml.slideLayout+xml"/>
  <Override PartName="/ppt/slideLayouts/slideLayout2126.xml" ContentType="application/vnd.openxmlformats-officedocument.presentationml.slideLayout+xml"/>
  <Override PartName="/ppt/slideLayouts/slideLayout2127.xml" ContentType="application/vnd.openxmlformats-officedocument.presentationml.slideLayout+xml"/>
  <Override PartName="/ppt/slideLayouts/slideLayout2128.xml" ContentType="application/vnd.openxmlformats-officedocument.presentationml.slideLayout+xml"/>
  <Override PartName="/ppt/slideLayouts/slideLayout2129.xml" ContentType="application/vnd.openxmlformats-officedocument.presentationml.slideLayout+xml"/>
  <Override PartName="/ppt/slideLayouts/slideLayout2130.xml" ContentType="application/vnd.openxmlformats-officedocument.presentationml.slideLayout+xml"/>
  <Override PartName="/ppt/slideLayouts/slideLayout2131.xml" ContentType="application/vnd.openxmlformats-officedocument.presentationml.slideLayout+xml"/>
  <Override PartName="/ppt/slideLayouts/slideLayout2132.xml" ContentType="application/vnd.openxmlformats-officedocument.presentationml.slideLayout+xml"/>
  <Override PartName="/ppt/slideLayouts/slideLayout2133.xml" ContentType="application/vnd.openxmlformats-officedocument.presentationml.slideLayout+xml"/>
  <Override PartName="/ppt/slideLayouts/slideLayout2134.xml" ContentType="application/vnd.openxmlformats-officedocument.presentationml.slideLayout+xml"/>
  <Override PartName="/ppt/slideLayouts/slideLayout2135.xml" ContentType="application/vnd.openxmlformats-officedocument.presentationml.slideLayout+xml"/>
  <Override PartName="/ppt/slideLayouts/slideLayout2136.xml" ContentType="application/vnd.openxmlformats-officedocument.presentationml.slideLayout+xml"/>
  <Override PartName="/ppt/slideLayouts/slideLayout2137.xml" ContentType="application/vnd.openxmlformats-officedocument.presentationml.slideLayout+xml"/>
  <Override PartName="/ppt/slideLayouts/slideLayout2138.xml" ContentType="application/vnd.openxmlformats-officedocument.presentationml.slideLayout+xml"/>
  <Override PartName="/ppt/slideLayouts/slideLayout2139.xml" ContentType="application/vnd.openxmlformats-officedocument.presentationml.slideLayout+xml"/>
  <Override PartName="/ppt/slideLayouts/slideLayout2140.xml" ContentType="application/vnd.openxmlformats-officedocument.presentationml.slideLayout+xml"/>
  <Override PartName="/ppt/theme/theme103.xml" ContentType="application/vnd.openxmlformats-officedocument.theme+xml"/>
  <Override PartName="/ppt/slideLayouts/slideLayout2141.xml" ContentType="application/vnd.openxmlformats-officedocument.presentationml.slideLayout+xml"/>
  <Override PartName="/ppt/slideLayouts/slideLayout2142.xml" ContentType="application/vnd.openxmlformats-officedocument.presentationml.slideLayout+xml"/>
  <Override PartName="/ppt/slideLayouts/slideLayout2143.xml" ContentType="application/vnd.openxmlformats-officedocument.presentationml.slideLayout+xml"/>
  <Override PartName="/ppt/slideLayouts/slideLayout2144.xml" ContentType="application/vnd.openxmlformats-officedocument.presentationml.slideLayout+xml"/>
  <Override PartName="/ppt/slideLayouts/slideLayout2145.xml" ContentType="application/vnd.openxmlformats-officedocument.presentationml.slideLayout+xml"/>
  <Override PartName="/ppt/slideLayouts/slideLayout2146.xml" ContentType="application/vnd.openxmlformats-officedocument.presentationml.slideLayout+xml"/>
  <Override PartName="/ppt/slideLayouts/slideLayout2147.xml" ContentType="application/vnd.openxmlformats-officedocument.presentationml.slideLayout+xml"/>
  <Override PartName="/ppt/slideLayouts/slideLayout2148.xml" ContentType="application/vnd.openxmlformats-officedocument.presentationml.slideLayout+xml"/>
  <Override PartName="/ppt/slideLayouts/slideLayout2149.xml" ContentType="application/vnd.openxmlformats-officedocument.presentationml.slideLayout+xml"/>
  <Override PartName="/ppt/slideLayouts/slideLayout2150.xml" ContentType="application/vnd.openxmlformats-officedocument.presentationml.slideLayout+xml"/>
  <Override PartName="/ppt/slideLayouts/slideLayout2151.xml" ContentType="application/vnd.openxmlformats-officedocument.presentationml.slideLayout+xml"/>
  <Override PartName="/ppt/slideLayouts/slideLayout2152.xml" ContentType="application/vnd.openxmlformats-officedocument.presentationml.slideLayout+xml"/>
  <Override PartName="/ppt/slideLayouts/slideLayout2153.xml" ContentType="application/vnd.openxmlformats-officedocument.presentationml.slideLayout+xml"/>
  <Override PartName="/ppt/slideLayouts/slideLayout2154.xml" ContentType="application/vnd.openxmlformats-officedocument.presentationml.slideLayout+xml"/>
  <Override PartName="/ppt/slideLayouts/slideLayout2155.xml" ContentType="application/vnd.openxmlformats-officedocument.presentationml.slideLayout+xml"/>
  <Override PartName="/ppt/slideLayouts/slideLayout2156.xml" ContentType="application/vnd.openxmlformats-officedocument.presentationml.slideLayout+xml"/>
  <Override PartName="/ppt/theme/theme104.xml" ContentType="application/vnd.openxmlformats-officedocument.theme+xml"/>
  <Override PartName="/ppt/tags/tag50.xml" ContentType="application/vnd.openxmlformats-officedocument.presentationml.tags+xml"/>
  <Override PartName="/ppt/slideLayouts/slideLayout2157.xml" ContentType="application/vnd.openxmlformats-officedocument.presentationml.slideLayout+xml"/>
  <Override PartName="/ppt/slideLayouts/slideLayout2158.xml" ContentType="application/vnd.openxmlformats-officedocument.presentationml.slideLayout+xml"/>
  <Override PartName="/ppt/slideLayouts/slideLayout2159.xml" ContentType="application/vnd.openxmlformats-officedocument.presentationml.slideLayout+xml"/>
  <Override PartName="/ppt/slideLayouts/slideLayout2160.xml" ContentType="application/vnd.openxmlformats-officedocument.presentationml.slideLayout+xml"/>
  <Override PartName="/ppt/slideLayouts/slideLayout2161.xml" ContentType="application/vnd.openxmlformats-officedocument.presentationml.slideLayout+xml"/>
  <Override PartName="/ppt/slideLayouts/slideLayout2162.xml" ContentType="application/vnd.openxmlformats-officedocument.presentationml.slideLayout+xml"/>
  <Override PartName="/ppt/slideLayouts/slideLayout2163.xml" ContentType="application/vnd.openxmlformats-officedocument.presentationml.slideLayout+xml"/>
  <Override PartName="/ppt/slideLayouts/slideLayout2164.xml" ContentType="application/vnd.openxmlformats-officedocument.presentationml.slideLayout+xml"/>
  <Override PartName="/ppt/slideLayouts/slideLayout2165.xml" ContentType="application/vnd.openxmlformats-officedocument.presentationml.slideLayout+xml"/>
  <Override PartName="/ppt/slideLayouts/slideLayout2166.xml" ContentType="application/vnd.openxmlformats-officedocument.presentationml.slideLayout+xml"/>
  <Override PartName="/ppt/slideLayouts/slideLayout2167.xml" ContentType="application/vnd.openxmlformats-officedocument.presentationml.slideLayout+xml"/>
  <Override PartName="/ppt/slideLayouts/slideLayout2168.xml" ContentType="application/vnd.openxmlformats-officedocument.presentationml.slideLayout+xml"/>
  <Override PartName="/ppt/slideLayouts/slideLayout2169.xml" ContentType="application/vnd.openxmlformats-officedocument.presentationml.slideLayout+xml"/>
  <Override PartName="/ppt/slideLayouts/slideLayout2170.xml" ContentType="application/vnd.openxmlformats-officedocument.presentationml.slideLayout+xml"/>
  <Override PartName="/ppt/slideLayouts/slideLayout2171.xml" ContentType="application/vnd.openxmlformats-officedocument.presentationml.slideLayout+xml"/>
  <Override PartName="/ppt/slideLayouts/slideLayout2172.xml" ContentType="application/vnd.openxmlformats-officedocument.presentationml.slideLayout+xml"/>
  <Override PartName="/ppt/slideLayouts/slideLayout2173.xml" ContentType="application/vnd.openxmlformats-officedocument.presentationml.slideLayout+xml"/>
  <Override PartName="/ppt/slideLayouts/slideLayout2174.xml" ContentType="application/vnd.openxmlformats-officedocument.presentationml.slideLayout+xml"/>
  <Override PartName="/ppt/slideLayouts/slideLayout2175.xml" ContentType="application/vnd.openxmlformats-officedocument.presentationml.slideLayout+xml"/>
  <Override PartName="/ppt/slideLayouts/slideLayout2176.xml" ContentType="application/vnd.openxmlformats-officedocument.presentationml.slideLayout+xml"/>
  <Override PartName="/ppt/slideLayouts/slideLayout2177.xml" ContentType="application/vnd.openxmlformats-officedocument.presentationml.slideLayout+xml"/>
  <Override PartName="/ppt/slideLayouts/slideLayout2178.xml" ContentType="application/vnd.openxmlformats-officedocument.presentationml.slideLayout+xml"/>
  <Override PartName="/ppt/theme/theme105.xml" ContentType="application/vnd.openxmlformats-officedocument.theme+xml"/>
  <Override PartName="/ppt/slideLayouts/slideLayout2179.xml" ContentType="application/vnd.openxmlformats-officedocument.presentationml.slideLayout+xml"/>
  <Override PartName="/ppt/slideLayouts/slideLayout2180.xml" ContentType="application/vnd.openxmlformats-officedocument.presentationml.slideLayout+xml"/>
  <Override PartName="/ppt/slideLayouts/slideLayout2181.xml" ContentType="application/vnd.openxmlformats-officedocument.presentationml.slideLayout+xml"/>
  <Override PartName="/ppt/slideLayouts/slideLayout2182.xml" ContentType="application/vnd.openxmlformats-officedocument.presentationml.slideLayout+xml"/>
  <Override PartName="/ppt/slideLayouts/slideLayout2183.xml" ContentType="application/vnd.openxmlformats-officedocument.presentationml.slideLayout+xml"/>
  <Override PartName="/ppt/slideLayouts/slideLayout2184.xml" ContentType="application/vnd.openxmlformats-officedocument.presentationml.slideLayout+xml"/>
  <Override PartName="/ppt/slideLayouts/slideLayout2185.xml" ContentType="application/vnd.openxmlformats-officedocument.presentationml.slideLayout+xml"/>
  <Override PartName="/ppt/slideLayouts/slideLayout2186.xml" ContentType="application/vnd.openxmlformats-officedocument.presentationml.slideLayout+xml"/>
  <Override PartName="/ppt/slideLayouts/slideLayout2187.xml" ContentType="application/vnd.openxmlformats-officedocument.presentationml.slideLayout+xml"/>
  <Override PartName="/ppt/slideLayouts/slideLayout2188.xml" ContentType="application/vnd.openxmlformats-officedocument.presentationml.slideLayout+xml"/>
  <Override PartName="/ppt/slideLayouts/slideLayout2189.xml" ContentType="application/vnd.openxmlformats-officedocument.presentationml.slideLayout+xml"/>
  <Override PartName="/ppt/slideLayouts/slideLayout2190.xml" ContentType="application/vnd.openxmlformats-officedocument.presentationml.slideLayout+xml"/>
  <Override PartName="/ppt/slideLayouts/slideLayout2191.xml" ContentType="application/vnd.openxmlformats-officedocument.presentationml.slideLayout+xml"/>
  <Override PartName="/ppt/slideLayouts/slideLayout2192.xml" ContentType="application/vnd.openxmlformats-officedocument.presentationml.slideLayout+xml"/>
  <Override PartName="/ppt/slideLayouts/slideLayout2193.xml" ContentType="application/vnd.openxmlformats-officedocument.presentationml.slideLayout+xml"/>
  <Override PartName="/ppt/slideLayouts/slideLayout2194.xml" ContentType="application/vnd.openxmlformats-officedocument.presentationml.slideLayout+xml"/>
  <Override PartName="/ppt/slideLayouts/slideLayout2195.xml" ContentType="application/vnd.openxmlformats-officedocument.presentationml.slideLayout+xml"/>
  <Override PartName="/ppt/slideLayouts/slideLayout2196.xml" ContentType="application/vnd.openxmlformats-officedocument.presentationml.slideLayout+xml"/>
  <Override PartName="/ppt/slideLayouts/slideLayout2197.xml" ContentType="application/vnd.openxmlformats-officedocument.presentationml.slideLayout+xml"/>
  <Override PartName="/ppt/slideLayouts/slideLayout2198.xml" ContentType="application/vnd.openxmlformats-officedocument.presentationml.slideLayout+xml"/>
  <Override PartName="/ppt/slideLayouts/slideLayout2199.xml" ContentType="application/vnd.openxmlformats-officedocument.presentationml.slideLayout+xml"/>
  <Override PartName="/ppt/slideLayouts/slideLayout2200.xml" ContentType="application/vnd.openxmlformats-officedocument.presentationml.slideLayout+xml"/>
  <Override PartName="/ppt/theme/theme106.xml" ContentType="application/vnd.openxmlformats-officedocument.theme+xml"/>
  <Override PartName="/ppt/slideLayouts/slideLayout2201.xml" ContentType="application/vnd.openxmlformats-officedocument.presentationml.slideLayout+xml"/>
  <Override PartName="/ppt/slideLayouts/slideLayout2202.xml" ContentType="application/vnd.openxmlformats-officedocument.presentationml.slideLayout+xml"/>
  <Override PartName="/ppt/slideLayouts/slideLayout2203.xml" ContentType="application/vnd.openxmlformats-officedocument.presentationml.slideLayout+xml"/>
  <Override PartName="/ppt/slideLayouts/slideLayout2204.xml" ContentType="application/vnd.openxmlformats-officedocument.presentationml.slideLayout+xml"/>
  <Override PartName="/ppt/slideLayouts/slideLayout2205.xml" ContentType="application/vnd.openxmlformats-officedocument.presentationml.slideLayout+xml"/>
  <Override PartName="/ppt/slideLayouts/slideLayout2206.xml" ContentType="application/vnd.openxmlformats-officedocument.presentationml.slideLayout+xml"/>
  <Override PartName="/ppt/slideLayouts/slideLayout2207.xml" ContentType="application/vnd.openxmlformats-officedocument.presentationml.slideLayout+xml"/>
  <Override PartName="/ppt/slideLayouts/slideLayout2208.xml" ContentType="application/vnd.openxmlformats-officedocument.presentationml.slideLayout+xml"/>
  <Override PartName="/ppt/slideLayouts/slideLayout2209.xml" ContentType="application/vnd.openxmlformats-officedocument.presentationml.slideLayout+xml"/>
  <Override PartName="/ppt/slideLayouts/slideLayout2210.xml" ContentType="application/vnd.openxmlformats-officedocument.presentationml.slideLayout+xml"/>
  <Override PartName="/ppt/slideLayouts/slideLayout2211.xml" ContentType="application/vnd.openxmlformats-officedocument.presentationml.slideLayout+xml"/>
  <Override PartName="/ppt/slideLayouts/slideLayout2212.xml" ContentType="application/vnd.openxmlformats-officedocument.presentationml.slideLayout+xml"/>
  <Override PartName="/ppt/slideLayouts/slideLayout2213.xml" ContentType="application/vnd.openxmlformats-officedocument.presentationml.slideLayout+xml"/>
  <Override PartName="/ppt/slideLayouts/slideLayout2214.xml" ContentType="application/vnd.openxmlformats-officedocument.presentationml.slideLayout+xml"/>
  <Override PartName="/ppt/slideLayouts/slideLayout2215.xml" ContentType="application/vnd.openxmlformats-officedocument.presentationml.slideLayout+xml"/>
  <Override PartName="/ppt/slideLayouts/slideLayout2216.xml" ContentType="application/vnd.openxmlformats-officedocument.presentationml.slideLayout+xml"/>
  <Override PartName="/ppt/slideLayouts/slideLayout2217.xml" ContentType="application/vnd.openxmlformats-officedocument.presentationml.slideLayout+xml"/>
  <Override PartName="/ppt/slideLayouts/slideLayout2218.xml" ContentType="application/vnd.openxmlformats-officedocument.presentationml.slideLayout+xml"/>
  <Override PartName="/ppt/theme/theme107.xml" ContentType="application/vnd.openxmlformats-officedocument.theme+xml"/>
  <Override PartName="/ppt/slideLayouts/slideLayout2219.xml" ContentType="application/vnd.openxmlformats-officedocument.presentationml.slideLayout+xml"/>
  <Override PartName="/ppt/slideLayouts/slideLayout2220.xml" ContentType="application/vnd.openxmlformats-officedocument.presentationml.slideLayout+xml"/>
  <Override PartName="/ppt/slideLayouts/slideLayout2221.xml" ContentType="application/vnd.openxmlformats-officedocument.presentationml.slideLayout+xml"/>
  <Override PartName="/ppt/slideLayouts/slideLayout2222.xml" ContentType="application/vnd.openxmlformats-officedocument.presentationml.slideLayout+xml"/>
  <Override PartName="/ppt/slideLayouts/slideLayout2223.xml" ContentType="application/vnd.openxmlformats-officedocument.presentationml.slideLayout+xml"/>
  <Override PartName="/ppt/slideLayouts/slideLayout2224.xml" ContentType="application/vnd.openxmlformats-officedocument.presentationml.slideLayout+xml"/>
  <Override PartName="/ppt/slideLayouts/slideLayout2225.xml" ContentType="application/vnd.openxmlformats-officedocument.presentationml.slideLayout+xml"/>
  <Override PartName="/ppt/slideLayouts/slideLayout2226.xml" ContentType="application/vnd.openxmlformats-officedocument.presentationml.slideLayout+xml"/>
  <Override PartName="/ppt/slideLayouts/slideLayout2227.xml" ContentType="application/vnd.openxmlformats-officedocument.presentationml.slideLayout+xml"/>
  <Override PartName="/ppt/slideLayouts/slideLayout2228.xml" ContentType="application/vnd.openxmlformats-officedocument.presentationml.slideLayout+xml"/>
  <Override PartName="/ppt/slideLayouts/slideLayout2229.xml" ContentType="application/vnd.openxmlformats-officedocument.presentationml.slideLayout+xml"/>
  <Override PartName="/ppt/slideLayouts/slideLayout2230.xml" ContentType="application/vnd.openxmlformats-officedocument.presentationml.slideLayout+xml"/>
  <Override PartName="/ppt/slideLayouts/slideLayout2231.xml" ContentType="application/vnd.openxmlformats-officedocument.presentationml.slideLayout+xml"/>
  <Override PartName="/ppt/slideLayouts/slideLayout2232.xml" ContentType="application/vnd.openxmlformats-officedocument.presentationml.slideLayout+xml"/>
  <Override PartName="/ppt/slideLayouts/slideLayout2233.xml" ContentType="application/vnd.openxmlformats-officedocument.presentationml.slideLayout+xml"/>
  <Override PartName="/ppt/slideLayouts/slideLayout2234.xml" ContentType="application/vnd.openxmlformats-officedocument.presentationml.slideLayout+xml"/>
  <Override PartName="/ppt/slideLayouts/slideLayout2235.xml" ContentType="application/vnd.openxmlformats-officedocument.presentationml.slideLayout+xml"/>
  <Override PartName="/ppt/slideLayouts/slideLayout2236.xml" ContentType="application/vnd.openxmlformats-officedocument.presentationml.slideLayout+xml"/>
  <Override PartName="/ppt/slideLayouts/slideLayout2237.xml" ContentType="application/vnd.openxmlformats-officedocument.presentationml.slideLayout+xml"/>
  <Override PartName="/ppt/slideLayouts/slideLayout2238.xml" ContentType="application/vnd.openxmlformats-officedocument.presentationml.slideLayout+xml"/>
  <Override PartName="/ppt/slideLayouts/slideLayout2239.xml" ContentType="application/vnd.openxmlformats-officedocument.presentationml.slideLayout+xml"/>
  <Override PartName="/ppt/slideLayouts/slideLayout2240.xml" ContentType="application/vnd.openxmlformats-officedocument.presentationml.slideLayout+xml"/>
  <Override PartName="/ppt/slideLayouts/slideLayout2241.xml" ContentType="application/vnd.openxmlformats-officedocument.presentationml.slideLayout+xml"/>
  <Override PartName="/ppt/slideLayouts/slideLayout2242.xml" ContentType="application/vnd.openxmlformats-officedocument.presentationml.slideLayout+xml"/>
  <Override PartName="/ppt/slideLayouts/slideLayout2243.xml" ContentType="application/vnd.openxmlformats-officedocument.presentationml.slideLayout+xml"/>
  <Override PartName="/ppt/slideLayouts/slideLayout2244.xml" ContentType="application/vnd.openxmlformats-officedocument.presentationml.slideLayout+xml"/>
  <Override PartName="/ppt/slideLayouts/slideLayout2245.xml" ContentType="application/vnd.openxmlformats-officedocument.presentationml.slideLayout+xml"/>
  <Override PartName="/ppt/slideLayouts/slideLayout2246.xml" ContentType="application/vnd.openxmlformats-officedocument.presentationml.slideLayout+xml"/>
  <Override PartName="/ppt/slideLayouts/slideLayout2247.xml" ContentType="application/vnd.openxmlformats-officedocument.presentationml.slideLayout+xml"/>
  <Override PartName="/ppt/slideLayouts/slideLayout2248.xml" ContentType="application/vnd.openxmlformats-officedocument.presentationml.slideLayout+xml"/>
  <Override PartName="/ppt/slideLayouts/slideLayout2249.xml" ContentType="application/vnd.openxmlformats-officedocument.presentationml.slideLayout+xml"/>
  <Override PartName="/ppt/slideLayouts/slideLayout2250.xml" ContentType="application/vnd.openxmlformats-officedocument.presentationml.slideLayout+xml"/>
  <Override PartName="/ppt/slideLayouts/slideLayout2251.xml" ContentType="application/vnd.openxmlformats-officedocument.presentationml.slideLayout+xml"/>
  <Override PartName="/ppt/slideLayouts/slideLayout2252.xml" ContentType="application/vnd.openxmlformats-officedocument.presentationml.slideLayout+xml"/>
  <Override PartName="/ppt/slideLayouts/slideLayout2253.xml" ContentType="application/vnd.openxmlformats-officedocument.presentationml.slideLayout+xml"/>
  <Override PartName="/ppt/slideLayouts/slideLayout2254.xml" ContentType="application/vnd.openxmlformats-officedocument.presentationml.slideLayout+xml"/>
  <Override PartName="/ppt/slideLayouts/slideLayout2255.xml" ContentType="application/vnd.openxmlformats-officedocument.presentationml.slideLayout+xml"/>
  <Override PartName="/ppt/slideLayouts/slideLayout2256.xml" ContentType="application/vnd.openxmlformats-officedocument.presentationml.slideLayout+xml"/>
  <Override PartName="/ppt/slideLayouts/slideLayout2257.xml" ContentType="application/vnd.openxmlformats-officedocument.presentationml.slideLayout+xml"/>
  <Override PartName="/ppt/slideLayouts/slideLayout2258.xml" ContentType="application/vnd.openxmlformats-officedocument.presentationml.slideLayout+xml"/>
  <Override PartName="/ppt/slideLayouts/slideLayout2259.xml" ContentType="application/vnd.openxmlformats-officedocument.presentationml.slideLayout+xml"/>
  <Override PartName="/ppt/slideLayouts/slideLayout2260.xml" ContentType="application/vnd.openxmlformats-officedocument.presentationml.slideLayout+xml"/>
  <Override PartName="/ppt/slideLayouts/slideLayout2261.xml" ContentType="application/vnd.openxmlformats-officedocument.presentationml.slideLayout+xml"/>
  <Override PartName="/ppt/slideLayouts/slideLayout2262.xml" ContentType="application/vnd.openxmlformats-officedocument.presentationml.slideLayout+xml"/>
  <Override PartName="/ppt/theme/theme108.xml" ContentType="application/vnd.openxmlformats-officedocument.theme+xml"/>
  <Override PartName="/ppt/slideLayouts/slideLayout2263.xml" ContentType="application/vnd.openxmlformats-officedocument.presentationml.slideLayout+xml"/>
  <Override PartName="/ppt/slideLayouts/slideLayout2264.xml" ContentType="application/vnd.openxmlformats-officedocument.presentationml.slideLayout+xml"/>
  <Override PartName="/ppt/slideLayouts/slideLayout2265.xml" ContentType="application/vnd.openxmlformats-officedocument.presentationml.slideLayout+xml"/>
  <Override PartName="/ppt/slideLayouts/slideLayout2266.xml" ContentType="application/vnd.openxmlformats-officedocument.presentationml.slideLayout+xml"/>
  <Override PartName="/ppt/slideLayouts/slideLayout2267.xml" ContentType="application/vnd.openxmlformats-officedocument.presentationml.slideLayout+xml"/>
  <Override PartName="/ppt/slideLayouts/slideLayout2268.xml" ContentType="application/vnd.openxmlformats-officedocument.presentationml.slideLayout+xml"/>
  <Override PartName="/ppt/slideLayouts/slideLayout2269.xml" ContentType="application/vnd.openxmlformats-officedocument.presentationml.slideLayout+xml"/>
  <Override PartName="/ppt/slideLayouts/slideLayout2270.xml" ContentType="application/vnd.openxmlformats-officedocument.presentationml.slideLayout+xml"/>
  <Override PartName="/ppt/slideLayouts/slideLayout2271.xml" ContentType="application/vnd.openxmlformats-officedocument.presentationml.slideLayout+xml"/>
  <Override PartName="/ppt/slideLayouts/slideLayout2272.xml" ContentType="application/vnd.openxmlformats-officedocument.presentationml.slideLayout+xml"/>
  <Override PartName="/ppt/slideLayouts/slideLayout2273.xml" ContentType="application/vnd.openxmlformats-officedocument.presentationml.slideLayout+xml"/>
  <Override PartName="/ppt/slideLayouts/slideLayout2274.xml" ContentType="application/vnd.openxmlformats-officedocument.presentationml.slideLayout+xml"/>
  <Override PartName="/ppt/slideLayouts/slideLayout2275.xml" ContentType="application/vnd.openxmlformats-officedocument.presentationml.slideLayout+xml"/>
  <Override PartName="/ppt/slideLayouts/slideLayout2276.xml" ContentType="application/vnd.openxmlformats-officedocument.presentationml.slideLayout+xml"/>
  <Override PartName="/ppt/slideLayouts/slideLayout2277.xml" ContentType="application/vnd.openxmlformats-officedocument.presentationml.slideLayout+xml"/>
  <Override PartName="/ppt/slideLayouts/slideLayout2278.xml" ContentType="application/vnd.openxmlformats-officedocument.presentationml.slideLayout+xml"/>
  <Override PartName="/ppt/slideLayouts/slideLayout2279.xml" ContentType="application/vnd.openxmlformats-officedocument.presentationml.slideLayout+xml"/>
  <Override PartName="/ppt/slideLayouts/slideLayout2280.xml" ContentType="application/vnd.openxmlformats-officedocument.presentationml.slideLayout+xml"/>
  <Override PartName="/ppt/theme/theme109.xml" ContentType="application/vnd.openxmlformats-officedocument.theme+xml"/>
  <Override PartName="/ppt/slideLayouts/slideLayout2281.xml" ContentType="application/vnd.openxmlformats-officedocument.presentationml.slideLayout+xml"/>
  <Override PartName="/ppt/slideLayouts/slideLayout2282.xml" ContentType="application/vnd.openxmlformats-officedocument.presentationml.slideLayout+xml"/>
  <Override PartName="/ppt/slideLayouts/slideLayout2283.xml" ContentType="application/vnd.openxmlformats-officedocument.presentationml.slideLayout+xml"/>
  <Override PartName="/ppt/slideLayouts/slideLayout2284.xml" ContentType="application/vnd.openxmlformats-officedocument.presentationml.slideLayout+xml"/>
  <Override PartName="/ppt/slideLayouts/slideLayout2285.xml" ContentType="application/vnd.openxmlformats-officedocument.presentationml.slideLayout+xml"/>
  <Override PartName="/ppt/slideLayouts/slideLayout2286.xml" ContentType="application/vnd.openxmlformats-officedocument.presentationml.slideLayout+xml"/>
  <Override PartName="/ppt/slideLayouts/slideLayout2287.xml" ContentType="application/vnd.openxmlformats-officedocument.presentationml.slideLayout+xml"/>
  <Override PartName="/ppt/slideLayouts/slideLayout2288.xml" ContentType="application/vnd.openxmlformats-officedocument.presentationml.slideLayout+xml"/>
  <Override PartName="/ppt/slideLayouts/slideLayout2289.xml" ContentType="application/vnd.openxmlformats-officedocument.presentationml.slideLayout+xml"/>
  <Override PartName="/ppt/slideLayouts/slideLayout2290.xml" ContentType="application/vnd.openxmlformats-officedocument.presentationml.slideLayout+xml"/>
  <Override PartName="/ppt/slideLayouts/slideLayout2291.xml" ContentType="application/vnd.openxmlformats-officedocument.presentationml.slideLayout+xml"/>
  <Override PartName="/ppt/slideLayouts/slideLayout2292.xml" ContentType="application/vnd.openxmlformats-officedocument.presentationml.slideLayout+xml"/>
  <Override PartName="/ppt/slideLayouts/slideLayout2293.xml" ContentType="application/vnd.openxmlformats-officedocument.presentationml.slideLayout+xml"/>
  <Override PartName="/ppt/slideLayouts/slideLayout2294.xml" ContentType="application/vnd.openxmlformats-officedocument.presentationml.slideLayout+xml"/>
  <Override PartName="/ppt/slideLayouts/slideLayout2295.xml" ContentType="application/vnd.openxmlformats-officedocument.presentationml.slideLayout+xml"/>
  <Override PartName="/ppt/slideLayouts/slideLayout2296.xml" ContentType="application/vnd.openxmlformats-officedocument.presentationml.slideLayout+xml"/>
  <Override PartName="/ppt/slideLayouts/slideLayout2297.xml" ContentType="application/vnd.openxmlformats-officedocument.presentationml.slideLayout+xml"/>
  <Override PartName="/ppt/slideLayouts/slideLayout2298.xml" ContentType="application/vnd.openxmlformats-officedocument.presentationml.slideLayout+xml"/>
  <Override PartName="/ppt/theme/theme110.xml" ContentType="application/vnd.openxmlformats-officedocument.theme+xml"/>
  <Override PartName="/ppt/slideLayouts/slideLayout2299.xml" ContentType="application/vnd.openxmlformats-officedocument.presentationml.slideLayout+xml"/>
  <Override PartName="/ppt/slideLayouts/slideLayout2300.xml" ContentType="application/vnd.openxmlformats-officedocument.presentationml.slideLayout+xml"/>
  <Override PartName="/ppt/slideLayouts/slideLayout2301.xml" ContentType="application/vnd.openxmlformats-officedocument.presentationml.slideLayout+xml"/>
  <Override PartName="/ppt/slideLayouts/slideLayout2302.xml" ContentType="application/vnd.openxmlformats-officedocument.presentationml.slideLayout+xml"/>
  <Override PartName="/ppt/theme/theme111.xml" ContentType="application/vnd.openxmlformats-officedocument.theme+xml"/>
  <Override PartName="/ppt/tags/tag51.xml" ContentType="application/vnd.openxmlformats-officedocument.presentationml.tags+xml"/>
  <Override PartName="/ppt/slideLayouts/slideLayout2303.xml" ContentType="application/vnd.openxmlformats-officedocument.presentationml.slideLayout+xml"/>
  <Override PartName="/ppt/slideLayouts/slideLayout2304.xml" ContentType="application/vnd.openxmlformats-officedocument.presentationml.slideLayout+xml"/>
  <Override PartName="/ppt/slideLayouts/slideLayout2305.xml" ContentType="application/vnd.openxmlformats-officedocument.presentationml.slideLayout+xml"/>
  <Override PartName="/ppt/slideLayouts/slideLayout2306.xml" ContentType="application/vnd.openxmlformats-officedocument.presentationml.slideLayout+xml"/>
  <Override PartName="/ppt/slideLayouts/slideLayout2307.xml" ContentType="application/vnd.openxmlformats-officedocument.presentationml.slideLayout+xml"/>
  <Override PartName="/ppt/slideLayouts/slideLayout2308.xml" ContentType="application/vnd.openxmlformats-officedocument.presentationml.slideLayout+xml"/>
  <Override PartName="/ppt/slideLayouts/slideLayout2309.xml" ContentType="application/vnd.openxmlformats-officedocument.presentationml.slideLayout+xml"/>
  <Override PartName="/ppt/slideLayouts/slideLayout2310.xml" ContentType="application/vnd.openxmlformats-officedocument.presentationml.slideLayout+xml"/>
  <Override PartName="/ppt/slideLayouts/slideLayout2311.xml" ContentType="application/vnd.openxmlformats-officedocument.presentationml.slideLayout+xml"/>
  <Override PartName="/ppt/slideLayouts/slideLayout2312.xml" ContentType="application/vnd.openxmlformats-officedocument.presentationml.slideLayout+xml"/>
  <Override PartName="/ppt/slideLayouts/slideLayout2313.xml" ContentType="application/vnd.openxmlformats-officedocument.presentationml.slideLayout+xml"/>
  <Override PartName="/ppt/slideLayouts/slideLayout2314.xml" ContentType="application/vnd.openxmlformats-officedocument.presentationml.slideLayout+xml"/>
  <Override PartName="/ppt/slideLayouts/slideLayout2315.xml" ContentType="application/vnd.openxmlformats-officedocument.presentationml.slideLayout+xml"/>
  <Override PartName="/ppt/slideLayouts/slideLayout2316.xml" ContentType="application/vnd.openxmlformats-officedocument.presentationml.slideLayout+xml"/>
  <Override PartName="/ppt/slideLayouts/slideLayout2317.xml" ContentType="application/vnd.openxmlformats-officedocument.presentationml.slideLayout+xml"/>
  <Override PartName="/ppt/slideLayouts/slideLayout2318.xml" ContentType="application/vnd.openxmlformats-officedocument.presentationml.slideLayout+xml"/>
  <Override PartName="/ppt/slideLayouts/slideLayout2319.xml" ContentType="application/vnd.openxmlformats-officedocument.presentationml.slideLayout+xml"/>
  <Override PartName="/ppt/slideLayouts/slideLayout2320.xml" ContentType="application/vnd.openxmlformats-officedocument.presentationml.slideLayout+xml"/>
  <Override PartName="/ppt/slideLayouts/slideLayout2321.xml" ContentType="application/vnd.openxmlformats-officedocument.presentationml.slideLayout+xml"/>
  <Override PartName="/ppt/slideLayouts/slideLayout2322.xml" ContentType="application/vnd.openxmlformats-officedocument.presentationml.slideLayout+xml"/>
  <Override PartName="/ppt/slideLayouts/slideLayout2323.xml" ContentType="application/vnd.openxmlformats-officedocument.presentationml.slideLayout+xml"/>
  <Override PartName="/ppt/slideLayouts/slideLayout2324.xml" ContentType="application/vnd.openxmlformats-officedocument.presentationml.slideLayout+xml"/>
  <Override PartName="/ppt/slideLayouts/slideLayout2325.xml" ContentType="application/vnd.openxmlformats-officedocument.presentationml.slideLayout+xml"/>
  <Override PartName="/ppt/theme/theme112.xml" ContentType="application/vnd.openxmlformats-officedocument.theme+xml"/>
  <Override PartName="/ppt/slideLayouts/slideLayout2326.xml" ContentType="application/vnd.openxmlformats-officedocument.presentationml.slideLayout+xml"/>
  <Override PartName="/ppt/slideLayouts/slideLayout2327.xml" ContentType="application/vnd.openxmlformats-officedocument.presentationml.slideLayout+xml"/>
  <Override PartName="/ppt/slideLayouts/slideLayout2328.xml" ContentType="application/vnd.openxmlformats-officedocument.presentationml.slideLayout+xml"/>
  <Override PartName="/ppt/slideLayouts/slideLayout2329.xml" ContentType="application/vnd.openxmlformats-officedocument.presentationml.slideLayout+xml"/>
  <Override PartName="/ppt/slideLayouts/slideLayout2330.xml" ContentType="application/vnd.openxmlformats-officedocument.presentationml.slideLayout+xml"/>
  <Override PartName="/ppt/slideLayouts/slideLayout2331.xml" ContentType="application/vnd.openxmlformats-officedocument.presentationml.slideLayout+xml"/>
  <Override PartName="/ppt/slideLayouts/slideLayout2332.xml" ContentType="application/vnd.openxmlformats-officedocument.presentationml.slideLayout+xml"/>
  <Override PartName="/ppt/slideLayouts/slideLayout2333.xml" ContentType="application/vnd.openxmlformats-officedocument.presentationml.slideLayout+xml"/>
  <Override PartName="/ppt/slideLayouts/slideLayout2334.xml" ContentType="application/vnd.openxmlformats-officedocument.presentationml.slideLayout+xml"/>
  <Override PartName="/ppt/slideLayouts/slideLayout2335.xml" ContentType="application/vnd.openxmlformats-officedocument.presentationml.slideLayout+xml"/>
  <Override PartName="/ppt/slideLayouts/slideLayout2336.xml" ContentType="application/vnd.openxmlformats-officedocument.presentationml.slideLayout+xml"/>
  <Override PartName="/ppt/slideLayouts/slideLayout2337.xml" ContentType="application/vnd.openxmlformats-officedocument.presentationml.slideLayout+xml"/>
  <Override PartName="/ppt/slideLayouts/slideLayout2338.xml" ContentType="application/vnd.openxmlformats-officedocument.presentationml.slideLayout+xml"/>
  <Override PartName="/ppt/slideLayouts/slideLayout2339.xml" ContentType="application/vnd.openxmlformats-officedocument.presentationml.slideLayout+xml"/>
  <Override PartName="/ppt/slideLayouts/slideLayout2340.xml" ContentType="application/vnd.openxmlformats-officedocument.presentationml.slideLayout+xml"/>
  <Override PartName="/ppt/slideLayouts/slideLayout2341.xml" ContentType="application/vnd.openxmlformats-officedocument.presentationml.slideLayout+xml"/>
  <Override PartName="/ppt/slideLayouts/slideLayout2342.xml" ContentType="application/vnd.openxmlformats-officedocument.presentationml.slideLayout+xml"/>
  <Override PartName="/ppt/slideLayouts/slideLayout2343.xml" ContentType="application/vnd.openxmlformats-officedocument.presentationml.slideLayout+xml"/>
  <Override PartName="/ppt/theme/theme113.xml" ContentType="application/vnd.openxmlformats-officedocument.theme+xml"/>
  <Override PartName="/ppt/slideLayouts/slideLayout2344.xml" ContentType="application/vnd.openxmlformats-officedocument.presentationml.slideLayout+xml"/>
  <Override PartName="/ppt/slideLayouts/slideLayout2345.xml" ContentType="application/vnd.openxmlformats-officedocument.presentationml.slideLayout+xml"/>
  <Override PartName="/ppt/slideLayouts/slideLayout2346.xml" ContentType="application/vnd.openxmlformats-officedocument.presentationml.slideLayout+xml"/>
  <Override PartName="/ppt/slideLayouts/slideLayout2347.xml" ContentType="application/vnd.openxmlformats-officedocument.presentationml.slideLayout+xml"/>
  <Override PartName="/ppt/slideLayouts/slideLayout2348.xml" ContentType="application/vnd.openxmlformats-officedocument.presentationml.slideLayout+xml"/>
  <Override PartName="/ppt/slideLayouts/slideLayout2349.xml" ContentType="application/vnd.openxmlformats-officedocument.presentationml.slideLayout+xml"/>
  <Override PartName="/ppt/slideLayouts/slideLayout2350.xml" ContentType="application/vnd.openxmlformats-officedocument.presentationml.slideLayout+xml"/>
  <Override PartName="/ppt/slideLayouts/slideLayout2351.xml" ContentType="application/vnd.openxmlformats-officedocument.presentationml.slideLayout+xml"/>
  <Override PartName="/ppt/slideLayouts/slideLayout2352.xml" ContentType="application/vnd.openxmlformats-officedocument.presentationml.slideLayout+xml"/>
  <Override PartName="/ppt/slideLayouts/slideLayout2353.xml" ContentType="application/vnd.openxmlformats-officedocument.presentationml.slideLayout+xml"/>
  <Override PartName="/ppt/slideLayouts/slideLayout2354.xml" ContentType="application/vnd.openxmlformats-officedocument.presentationml.slideLayout+xml"/>
  <Override PartName="/ppt/slideLayouts/slideLayout2355.xml" ContentType="application/vnd.openxmlformats-officedocument.presentationml.slideLayout+xml"/>
  <Override PartName="/ppt/slideLayouts/slideLayout2356.xml" ContentType="application/vnd.openxmlformats-officedocument.presentationml.slideLayout+xml"/>
  <Override PartName="/ppt/slideLayouts/slideLayout2357.xml" ContentType="application/vnd.openxmlformats-officedocument.presentationml.slideLayout+xml"/>
  <Override PartName="/ppt/slideLayouts/slideLayout2358.xml" ContentType="application/vnd.openxmlformats-officedocument.presentationml.slideLayout+xml"/>
  <Override PartName="/ppt/slideLayouts/slideLayout2359.xml" ContentType="application/vnd.openxmlformats-officedocument.presentationml.slideLayout+xml"/>
  <Override PartName="/ppt/slideLayouts/slideLayout2360.xml" ContentType="application/vnd.openxmlformats-officedocument.presentationml.slideLayout+xml"/>
  <Override PartName="/ppt/slideLayouts/slideLayout2361.xml" ContentType="application/vnd.openxmlformats-officedocument.presentationml.slideLayout+xml"/>
  <Override PartName="/ppt/slideLayouts/slideLayout2362.xml" ContentType="application/vnd.openxmlformats-officedocument.presentationml.slideLayout+xml"/>
  <Override PartName="/ppt/slideLayouts/slideLayout2363.xml" ContentType="application/vnd.openxmlformats-officedocument.presentationml.slideLayout+xml"/>
  <Override PartName="/ppt/slideLayouts/slideLayout2364.xml" ContentType="application/vnd.openxmlformats-officedocument.presentationml.slideLayout+xml"/>
  <Override PartName="/ppt/slideLayouts/slideLayout2365.xml" ContentType="application/vnd.openxmlformats-officedocument.presentationml.slideLayout+xml"/>
  <Override PartName="/ppt/slideLayouts/slideLayout2366.xml" ContentType="application/vnd.openxmlformats-officedocument.presentationml.slideLayout+xml"/>
  <Override PartName="/ppt/slideLayouts/slideLayout2367.xml" ContentType="application/vnd.openxmlformats-officedocument.presentationml.slideLayout+xml"/>
  <Override PartName="/ppt/slideLayouts/slideLayout2368.xml" ContentType="application/vnd.openxmlformats-officedocument.presentationml.slideLayout+xml"/>
  <Override PartName="/ppt/slideLayouts/slideLayout2369.xml" ContentType="application/vnd.openxmlformats-officedocument.presentationml.slideLayout+xml"/>
  <Override PartName="/ppt/slideLayouts/slideLayout2370.xml" ContentType="application/vnd.openxmlformats-officedocument.presentationml.slideLayout+xml"/>
  <Override PartName="/ppt/slideLayouts/slideLayout2371.xml" ContentType="application/vnd.openxmlformats-officedocument.presentationml.slideLayout+xml"/>
  <Override PartName="/ppt/slideLayouts/slideLayout2372.xml" ContentType="application/vnd.openxmlformats-officedocument.presentationml.slideLayout+xml"/>
  <Override PartName="/ppt/slideLayouts/slideLayout2373.xml" ContentType="application/vnd.openxmlformats-officedocument.presentationml.slideLayout+xml"/>
  <Override PartName="/ppt/slideLayouts/slideLayout2374.xml" ContentType="application/vnd.openxmlformats-officedocument.presentationml.slideLayout+xml"/>
  <Override PartName="/ppt/slideLayouts/slideLayout2375.xml" ContentType="application/vnd.openxmlformats-officedocument.presentationml.slideLayout+xml"/>
  <Override PartName="/ppt/slideLayouts/slideLayout2376.xml" ContentType="application/vnd.openxmlformats-officedocument.presentationml.slideLayout+xml"/>
  <Override PartName="/ppt/slideLayouts/slideLayout2377.xml" ContentType="application/vnd.openxmlformats-officedocument.presentationml.slideLayout+xml"/>
  <Override PartName="/ppt/slideLayouts/slideLayout2378.xml" ContentType="application/vnd.openxmlformats-officedocument.presentationml.slideLayout+xml"/>
  <Override PartName="/ppt/slideLayouts/slideLayout2379.xml" ContentType="application/vnd.openxmlformats-officedocument.presentationml.slideLayout+xml"/>
  <Override PartName="/ppt/slideLayouts/slideLayout2380.xml" ContentType="application/vnd.openxmlformats-officedocument.presentationml.slideLayout+xml"/>
  <Override PartName="/ppt/slideLayouts/slideLayout2381.xml" ContentType="application/vnd.openxmlformats-officedocument.presentationml.slideLayout+xml"/>
  <Override PartName="/ppt/slideLayouts/slideLayout2382.xml" ContentType="application/vnd.openxmlformats-officedocument.presentationml.slideLayout+xml"/>
  <Override PartName="/ppt/slideLayouts/slideLayout2383.xml" ContentType="application/vnd.openxmlformats-officedocument.presentationml.slideLayout+xml"/>
  <Override PartName="/ppt/slideLayouts/slideLayout2384.xml" ContentType="application/vnd.openxmlformats-officedocument.presentationml.slideLayout+xml"/>
  <Override PartName="/ppt/slideLayouts/slideLayout2385.xml" ContentType="application/vnd.openxmlformats-officedocument.presentationml.slideLayout+xml"/>
  <Override PartName="/ppt/slideLayouts/slideLayout2386.xml" ContentType="application/vnd.openxmlformats-officedocument.presentationml.slideLayout+xml"/>
  <Override PartName="/ppt/slideLayouts/slideLayout2387.xml" ContentType="application/vnd.openxmlformats-officedocument.presentationml.slideLayout+xml"/>
  <Override PartName="/ppt/theme/theme114.xml" ContentType="application/vnd.openxmlformats-officedocument.theme+xml"/>
  <Override PartName="/ppt/slideLayouts/slideLayout2388.xml" ContentType="application/vnd.openxmlformats-officedocument.presentationml.slideLayout+xml"/>
  <Override PartName="/ppt/slideLayouts/slideLayout2389.xml" ContentType="application/vnd.openxmlformats-officedocument.presentationml.slideLayout+xml"/>
  <Override PartName="/ppt/slideLayouts/slideLayout2390.xml" ContentType="application/vnd.openxmlformats-officedocument.presentationml.slideLayout+xml"/>
  <Override PartName="/ppt/slideLayouts/slideLayout2391.xml" ContentType="application/vnd.openxmlformats-officedocument.presentationml.slideLayout+xml"/>
  <Override PartName="/ppt/slideLayouts/slideLayout2392.xml" ContentType="application/vnd.openxmlformats-officedocument.presentationml.slideLayout+xml"/>
  <Override PartName="/ppt/slideLayouts/slideLayout2393.xml" ContentType="application/vnd.openxmlformats-officedocument.presentationml.slideLayout+xml"/>
  <Override PartName="/ppt/slideLayouts/slideLayout2394.xml" ContentType="application/vnd.openxmlformats-officedocument.presentationml.slideLayout+xml"/>
  <Override PartName="/ppt/slideLayouts/slideLayout2395.xml" ContentType="application/vnd.openxmlformats-officedocument.presentationml.slideLayout+xml"/>
  <Override PartName="/ppt/slideLayouts/slideLayout2396.xml" ContentType="application/vnd.openxmlformats-officedocument.presentationml.slideLayout+xml"/>
  <Override PartName="/ppt/slideLayouts/slideLayout2397.xml" ContentType="application/vnd.openxmlformats-officedocument.presentationml.slideLayout+xml"/>
  <Override PartName="/ppt/slideLayouts/slideLayout2398.xml" ContentType="application/vnd.openxmlformats-officedocument.presentationml.slideLayout+xml"/>
  <Override PartName="/ppt/slideLayouts/slideLayout2399.xml" ContentType="application/vnd.openxmlformats-officedocument.presentationml.slideLayout+xml"/>
  <Override PartName="/ppt/slideLayouts/slideLayout2400.xml" ContentType="application/vnd.openxmlformats-officedocument.presentationml.slideLayout+xml"/>
  <Override PartName="/ppt/slideLayouts/slideLayout2401.xml" ContentType="application/vnd.openxmlformats-officedocument.presentationml.slideLayout+xml"/>
  <Override PartName="/ppt/slideLayouts/slideLayout2402.xml" ContentType="application/vnd.openxmlformats-officedocument.presentationml.slideLayout+xml"/>
  <Override PartName="/ppt/slideLayouts/slideLayout2403.xml" ContentType="application/vnd.openxmlformats-officedocument.presentationml.slideLayout+xml"/>
  <Override PartName="/ppt/theme/theme115.xml" ContentType="application/vnd.openxmlformats-officedocument.theme+xml"/>
  <Override PartName="/ppt/slideLayouts/slideLayout2404.xml" ContentType="application/vnd.openxmlformats-officedocument.presentationml.slideLayout+xml"/>
  <Override PartName="/ppt/slideLayouts/slideLayout2405.xml" ContentType="application/vnd.openxmlformats-officedocument.presentationml.slideLayout+xml"/>
  <Override PartName="/ppt/slideLayouts/slideLayout2406.xml" ContentType="application/vnd.openxmlformats-officedocument.presentationml.slideLayout+xml"/>
  <Override PartName="/ppt/slideLayouts/slideLayout2407.xml" ContentType="application/vnd.openxmlformats-officedocument.presentationml.slideLayout+xml"/>
  <Override PartName="/ppt/slideLayouts/slideLayout2408.xml" ContentType="application/vnd.openxmlformats-officedocument.presentationml.slideLayout+xml"/>
  <Override PartName="/ppt/slideLayouts/slideLayout2409.xml" ContentType="application/vnd.openxmlformats-officedocument.presentationml.slideLayout+xml"/>
  <Override PartName="/ppt/slideLayouts/slideLayout2410.xml" ContentType="application/vnd.openxmlformats-officedocument.presentationml.slideLayout+xml"/>
  <Override PartName="/ppt/slideLayouts/slideLayout2411.xml" ContentType="application/vnd.openxmlformats-officedocument.presentationml.slideLayout+xml"/>
  <Override PartName="/ppt/slideLayouts/slideLayout2412.xml" ContentType="application/vnd.openxmlformats-officedocument.presentationml.slideLayout+xml"/>
  <Override PartName="/ppt/slideLayouts/slideLayout2413.xml" ContentType="application/vnd.openxmlformats-officedocument.presentationml.slideLayout+xml"/>
  <Override PartName="/ppt/slideLayouts/slideLayout2414.xml" ContentType="application/vnd.openxmlformats-officedocument.presentationml.slideLayout+xml"/>
  <Override PartName="/ppt/slideLayouts/slideLayout2415.xml" ContentType="application/vnd.openxmlformats-officedocument.presentationml.slideLayout+xml"/>
  <Override PartName="/ppt/slideLayouts/slideLayout2416.xml" ContentType="application/vnd.openxmlformats-officedocument.presentationml.slideLayout+xml"/>
  <Override PartName="/ppt/slideLayouts/slideLayout2417.xml" ContentType="application/vnd.openxmlformats-officedocument.presentationml.slideLayout+xml"/>
  <Override PartName="/ppt/slideLayouts/slideLayout2418.xml" ContentType="application/vnd.openxmlformats-officedocument.presentationml.slideLayout+xml"/>
  <Override PartName="/ppt/slideLayouts/slideLayout2419.xml" ContentType="application/vnd.openxmlformats-officedocument.presentationml.slideLayout+xml"/>
  <Override PartName="/ppt/slideLayouts/slideLayout2420.xml" ContentType="application/vnd.openxmlformats-officedocument.presentationml.slideLayout+xml"/>
  <Override PartName="/ppt/slideLayouts/slideLayout2421.xml" ContentType="application/vnd.openxmlformats-officedocument.presentationml.slideLayout+xml"/>
  <Override PartName="/ppt/slideLayouts/slideLayout2422.xml" ContentType="application/vnd.openxmlformats-officedocument.presentationml.slideLayout+xml"/>
  <Override PartName="/ppt/slideLayouts/slideLayout2423.xml" ContentType="application/vnd.openxmlformats-officedocument.presentationml.slideLayout+xml"/>
  <Override PartName="/ppt/slideLayouts/slideLayout2424.xml" ContentType="application/vnd.openxmlformats-officedocument.presentationml.slideLayout+xml"/>
  <Override PartName="/ppt/slideLayouts/slideLayout2425.xml" ContentType="application/vnd.openxmlformats-officedocument.presentationml.slideLayout+xml"/>
  <Override PartName="/ppt/slideLayouts/slideLayout2426.xml" ContentType="application/vnd.openxmlformats-officedocument.presentationml.slideLayout+xml"/>
  <Override PartName="/ppt/slideLayouts/slideLayout2427.xml" ContentType="application/vnd.openxmlformats-officedocument.presentationml.slideLayout+xml"/>
  <Override PartName="/ppt/slideLayouts/slideLayout2428.xml" ContentType="application/vnd.openxmlformats-officedocument.presentationml.slideLayout+xml"/>
  <Override PartName="/ppt/slideLayouts/slideLayout2429.xml" ContentType="application/vnd.openxmlformats-officedocument.presentationml.slideLayout+xml"/>
  <Override PartName="/ppt/slideLayouts/slideLayout2430.xml" ContentType="application/vnd.openxmlformats-officedocument.presentationml.slideLayout+xml"/>
  <Override PartName="/ppt/slideLayouts/slideLayout2431.xml" ContentType="application/vnd.openxmlformats-officedocument.presentationml.slideLayout+xml"/>
  <Override PartName="/ppt/slideLayouts/slideLayout2432.xml" ContentType="application/vnd.openxmlformats-officedocument.presentationml.slideLayout+xml"/>
  <Override PartName="/ppt/slideLayouts/slideLayout2433.xml" ContentType="application/vnd.openxmlformats-officedocument.presentationml.slideLayout+xml"/>
  <Override PartName="/ppt/slideLayouts/slideLayout2434.xml" ContentType="application/vnd.openxmlformats-officedocument.presentationml.slideLayout+xml"/>
  <Override PartName="/ppt/slideLayouts/slideLayout2435.xml" ContentType="application/vnd.openxmlformats-officedocument.presentationml.slideLayout+xml"/>
  <Override PartName="/ppt/slideLayouts/slideLayout2436.xml" ContentType="application/vnd.openxmlformats-officedocument.presentationml.slideLayout+xml"/>
  <Override PartName="/ppt/slideLayouts/slideLayout2437.xml" ContentType="application/vnd.openxmlformats-officedocument.presentationml.slideLayout+xml"/>
  <Override PartName="/ppt/slideLayouts/slideLayout2438.xml" ContentType="application/vnd.openxmlformats-officedocument.presentationml.slideLayout+xml"/>
  <Override PartName="/ppt/slideLayouts/slideLayout2439.xml" ContentType="application/vnd.openxmlformats-officedocument.presentationml.slideLayout+xml"/>
  <Override PartName="/ppt/slideLayouts/slideLayout2440.xml" ContentType="application/vnd.openxmlformats-officedocument.presentationml.slideLayout+xml"/>
  <Override PartName="/ppt/slideLayouts/slideLayout2441.xml" ContentType="application/vnd.openxmlformats-officedocument.presentationml.slideLayout+xml"/>
  <Override PartName="/ppt/slideLayouts/slideLayout2442.xml" ContentType="application/vnd.openxmlformats-officedocument.presentationml.slideLayout+xml"/>
  <Override PartName="/ppt/slideLayouts/slideLayout2443.xml" ContentType="application/vnd.openxmlformats-officedocument.presentationml.slideLayout+xml"/>
  <Override PartName="/ppt/slideLayouts/slideLayout2444.xml" ContentType="application/vnd.openxmlformats-officedocument.presentationml.slideLayout+xml"/>
  <Override PartName="/ppt/slideLayouts/slideLayout2445.xml" ContentType="application/vnd.openxmlformats-officedocument.presentationml.slideLayout+xml"/>
  <Override PartName="/ppt/slideLayouts/slideLayout2446.xml" ContentType="application/vnd.openxmlformats-officedocument.presentationml.slideLayout+xml"/>
  <Override PartName="/ppt/slideLayouts/slideLayout2447.xml" ContentType="application/vnd.openxmlformats-officedocument.presentationml.slideLayout+xml"/>
  <Override PartName="/ppt/theme/theme116.xml" ContentType="application/vnd.openxmlformats-officedocument.theme+xml"/>
  <Override PartName="/ppt/slideLayouts/slideLayout2448.xml" ContentType="application/vnd.openxmlformats-officedocument.presentationml.slideLayout+xml"/>
  <Override PartName="/ppt/slideLayouts/slideLayout2449.xml" ContentType="application/vnd.openxmlformats-officedocument.presentationml.slideLayout+xml"/>
  <Override PartName="/ppt/slideLayouts/slideLayout2450.xml" ContentType="application/vnd.openxmlformats-officedocument.presentationml.slideLayout+xml"/>
  <Override PartName="/ppt/slideLayouts/slideLayout2451.xml" ContentType="application/vnd.openxmlformats-officedocument.presentationml.slideLayout+xml"/>
  <Override PartName="/ppt/slideLayouts/slideLayout2452.xml" ContentType="application/vnd.openxmlformats-officedocument.presentationml.slideLayout+xml"/>
  <Override PartName="/ppt/slideLayouts/slideLayout2453.xml" ContentType="application/vnd.openxmlformats-officedocument.presentationml.slideLayout+xml"/>
  <Override PartName="/ppt/slideLayouts/slideLayout2454.xml" ContentType="application/vnd.openxmlformats-officedocument.presentationml.slideLayout+xml"/>
  <Override PartName="/ppt/slideLayouts/slideLayout2455.xml" ContentType="application/vnd.openxmlformats-officedocument.presentationml.slideLayout+xml"/>
  <Override PartName="/ppt/slideLayouts/slideLayout2456.xml" ContentType="application/vnd.openxmlformats-officedocument.presentationml.slideLayout+xml"/>
  <Override PartName="/ppt/slideLayouts/slideLayout2457.xml" ContentType="application/vnd.openxmlformats-officedocument.presentationml.slideLayout+xml"/>
  <Override PartName="/ppt/slideLayouts/slideLayout2458.xml" ContentType="application/vnd.openxmlformats-officedocument.presentationml.slideLayout+xml"/>
  <Override PartName="/ppt/slideLayouts/slideLayout2459.xml" ContentType="application/vnd.openxmlformats-officedocument.presentationml.slideLayout+xml"/>
  <Override PartName="/ppt/slideLayouts/slideLayout2460.xml" ContentType="application/vnd.openxmlformats-officedocument.presentationml.slideLayout+xml"/>
  <Override PartName="/ppt/slideLayouts/slideLayout2461.xml" ContentType="application/vnd.openxmlformats-officedocument.presentationml.slideLayout+xml"/>
  <Override PartName="/ppt/slideLayouts/slideLayout2462.xml" ContentType="application/vnd.openxmlformats-officedocument.presentationml.slideLayout+xml"/>
  <Override PartName="/ppt/slideLayouts/slideLayout2463.xml" ContentType="application/vnd.openxmlformats-officedocument.presentationml.slideLayout+xml"/>
  <Override PartName="/ppt/slideLayouts/slideLayout2464.xml" ContentType="application/vnd.openxmlformats-officedocument.presentationml.slideLayout+xml"/>
  <Override PartName="/ppt/slideLayouts/slideLayout2465.xml" ContentType="application/vnd.openxmlformats-officedocument.presentationml.slideLayout+xml"/>
  <Override PartName="/ppt/slideLayouts/slideLayout2466.xml" ContentType="application/vnd.openxmlformats-officedocument.presentationml.slideLayout+xml"/>
  <Override PartName="/ppt/slideLayouts/slideLayout2467.xml" ContentType="application/vnd.openxmlformats-officedocument.presentationml.slideLayout+xml"/>
  <Override PartName="/ppt/slideLayouts/slideLayout2468.xml" ContentType="application/vnd.openxmlformats-officedocument.presentationml.slideLayout+xml"/>
  <Override PartName="/ppt/slideLayouts/slideLayout2469.xml" ContentType="application/vnd.openxmlformats-officedocument.presentationml.slideLayout+xml"/>
  <Override PartName="/ppt/slideLayouts/slideLayout2470.xml" ContentType="application/vnd.openxmlformats-officedocument.presentationml.slideLayout+xml"/>
  <Override PartName="/ppt/slideLayouts/slideLayout2471.xml" ContentType="application/vnd.openxmlformats-officedocument.presentationml.slideLayout+xml"/>
  <Override PartName="/ppt/slideLayouts/slideLayout2472.xml" ContentType="application/vnd.openxmlformats-officedocument.presentationml.slideLayout+xml"/>
  <Override PartName="/ppt/slideLayouts/slideLayout2473.xml" ContentType="application/vnd.openxmlformats-officedocument.presentationml.slideLayout+xml"/>
  <Override PartName="/ppt/slideLayouts/slideLayout2474.xml" ContentType="application/vnd.openxmlformats-officedocument.presentationml.slideLayout+xml"/>
  <Override PartName="/ppt/slideLayouts/slideLayout2475.xml" ContentType="application/vnd.openxmlformats-officedocument.presentationml.slideLayout+xml"/>
  <Override PartName="/ppt/slideLayouts/slideLayout2476.xml" ContentType="application/vnd.openxmlformats-officedocument.presentationml.slideLayout+xml"/>
  <Override PartName="/ppt/slideLayouts/slideLayout2477.xml" ContentType="application/vnd.openxmlformats-officedocument.presentationml.slideLayout+xml"/>
  <Override PartName="/ppt/slideLayouts/slideLayout2478.xml" ContentType="application/vnd.openxmlformats-officedocument.presentationml.slideLayout+xml"/>
  <Override PartName="/ppt/slideLayouts/slideLayout2479.xml" ContentType="application/vnd.openxmlformats-officedocument.presentationml.slideLayout+xml"/>
  <Override PartName="/ppt/slideLayouts/slideLayout2480.xml" ContentType="application/vnd.openxmlformats-officedocument.presentationml.slideLayout+xml"/>
  <Override PartName="/ppt/slideLayouts/slideLayout2481.xml" ContentType="application/vnd.openxmlformats-officedocument.presentationml.slideLayout+xml"/>
  <Override PartName="/ppt/slideLayouts/slideLayout2482.xml" ContentType="application/vnd.openxmlformats-officedocument.presentationml.slideLayout+xml"/>
  <Override PartName="/ppt/slideLayouts/slideLayout2483.xml" ContentType="application/vnd.openxmlformats-officedocument.presentationml.slideLayout+xml"/>
  <Override PartName="/ppt/slideLayouts/slideLayout2484.xml" ContentType="application/vnd.openxmlformats-officedocument.presentationml.slideLayout+xml"/>
  <Override PartName="/ppt/slideLayouts/slideLayout2485.xml" ContentType="application/vnd.openxmlformats-officedocument.presentationml.slideLayout+xml"/>
  <Override PartName="/ppt/slideLayouts/slideLayout2486.xml" ContentType="application/vnd.openxmlformats-officedocument.presentationml.slideLayout+xml"/>
  <Override PartName="/ppt/slideLayouts/slideLayout2487.xml" ContentType="application/vnd.openxmlformats-officedocument.presentationml.slideLayout+xml"/>
  <Override PartName="/ppt/slideLayouts/slideLayout2488.xml" ContentType="application/vnd.openxmlformats-officedocument.presentationml.slideLayout+xml"/>
  <Override PartName="/ppt/slideLayouts/slideLayout2489.xml" ContentType="application/vnd.openxmlformats-officedocument.presentationml.slideLayout+xml"/>
  <Override PartName="/ppt/slideLayouts/slideLayout2490.xml" ContentType="application/vnd.openxmlformats-officedocument.presentationml.slideLayout+xml"/>
  <Override PartName="/ppt/slideLayouts/slideLayout2491.xml" ContentType="application/vnd.openxmlformats-officedocument.presentationml.slideLayout+xml"/>
  <Override PartName="/ppt/theme/theme117.xml" ContentType="application/vnd.openxmlformats-officedocument.theme+xml"/>
  <Override PartName="/ppt/slideLayouts/slideLayout2492.xml" ContentType="application/vnd.openxmlformats-officedocument.presentationml.slideLayout+xml"/>
  <Override PartName="/ppt/slideLayouts/slideLayout2493.xml" ContentType="application/vnd.openxmlformats-officedocument.presentationml.slideLayout+xml"/>
  <Override PartName="/ppt/slideLayouts/slideLayout2494.xml" ContentType="application/vnd.openxmlformats-officedocument.presentationml.slideLayout+xml"/>
  <Override PartName="/ppt/slideLayouts/slideLayout2495.xml" ContentType="application/vnd.openxmlformats-officedocument.presentationml.slideLayout+xml"/>
  <Override PartName="/ppt/slideLayouts/slideLayout2496.xml" ContentType="application/vnd.openxmlformats-officedocument.presentationml.slideLayout+xml"/>
  <Override PartName="/ppt/theme/theme118.xml" ContentType="application/vnd.openxmlformats-officedocument.theme+xml"/>
  <Override PartName="/ppt/tags/tag52.xml" ContentType="application/vnd.openxmlformats-officedocument.presentationml.tags+xml"/>
  <Override PartName="/ppt/slideLayouts/slideLayout2497.xml" ContentType="application/vnd.openxmlformats-officedocument.presentationml.slideLayout+xml"/>
  <Override PartName="/ppt/slideLayouts/slideLayout2498.xml" ContentType="application/vnd.openxmlformats-officedocument.presentationml.slideLayout+xml"/>
  <Override PartName="/ppt/slideLayouts/slideLayout2499.xml" ContentType="application/vnd.openxmlformats-officedocument.presentationml.slideLayout+xml"/>
  <Override PartName="/ppt/slideLayouts/slideLayout2500.xml" ContentType="application/vnd.openxmlformats-officedocument.presentationml.slideLayout+xml"/>
  <Override PartName="/ppt/slideLayouts/slideLayout2501.xml" ContentType="application/vnd.openxmlformats-officedocument.presentationml.slideLayout+xml"/>
  <Override PartName="/ppt/slideLayouts/slideLayout2502.xml" ContentType="application/vnd.openxmlformats-officedocument.presentationml.slideLayout+xml"/>
  <Override PartName="/ppt/slideLayouts/slideLayout2503.xml" ContentType="application/vnd.openxmlformats-officedocument.presentationml.slideLayout+xml"/>
  <Override PartName="/ppt/slideLayouts/slideLayout2504.xml" ContentType="application/vnd.openxmlformats-officedocument.presentationml.slideLayout+xml"/>
  <Override PartName="/ppt/slideLayouts/slideLayout2505.xml" ContentType="application/vnd.openxmlformats-officedocument.presentationml.slideLayout+xml"/>
  <Override PartName="/ppt/slideLayouts/slideLayout2506.xml" ContentType="application/vnd.openxmlformats-officedocument.presentationml.slideLayout+xml"/>
  <Override PartName="/ppt/slideLayouts/slideLayout2507.xml" ContentType="application/vnd.openxmlformats-officedocument.presentationml.slideLayout+xml"/>
  <Override PartName="/ppt/slideLayouts/slideLayout2508.xml" ContentType="application/vnd.openxmlformats-officedocument.presentationml.slideLayout+xml"/>
  <Override PartName="/ppt/slideLayouts/slideLayout2509.xml" ContentType="application/vnd.openxmlformats-officedocument.presentationml.slideLayout+xml"/>
  <Override PartName="/ppt/slideLayouts/slideLayout2510.xml" ContentType="application/vnd.openxmlformats-officedocument.presentationml.slideLayout+xml"/>
  <Override PartName="/ppt/slideLayouts/slideLayout2511.xml" ContentType="application/vnd.openxmlformats-officedocument.presentationml.slideLayout+xml"/>
  <Override PartName="/ppt/slideLayouts/slideLayout2512.xml" ContentType="application/vnd.openxmlformats-officedocument.presentationml.slideLayout+xml"/>
  <Override PartName="/ppt/slideLayouts/slideLayout2513.xml" ContentType="application/vnd.openxmlformats-officedocument.presentationml.slideLayout+xml"/>
  <Override PartName="/ppt/slideLayouts/slideLayout2514.xml" ContentType="application/vnd.openxmlformats-officedocument.presentationml.slideLayout+xml"/>
  <Override PartName="/ppt/slideLayouts/slideLayout2515.xml" ContentType="application/vnd.openxmlformats-officedocument.presentationml.slideLayout+xml"/>
  <Override PartName="/ppt/slideLayouts/slideLayout2516.xml" ContentType="application/vnd.openxmlformats-officedocument.presentationml.slideLayout+xml"/>
  <Override PartName="/ppt/slideLayouts/slideLayout2517.xml" ContentType="application/vnd.openxmlformats-officedocument.presentationml.slideLayout+xml"/>
  <Override PartName="/ppt/slideLayouts/slideLayout2518.xml" ContentType="application/vnd.openxmlformats-officedocument.presentationml.slideLayout+xml"/>
  <Override PartName="/ppt/slideLayouts/slideLayout2519.xml" ContentType="application/vnd.openxmlformats-officedocument.presentationml.slideLayout+xml"/>
  <Override PartName="/ppt/slideLayouts/slideLayout2520.xml" ContentType="application/vnd.openxmlformats-officedocument.presentationml.slideLayout+xml"/>
  <Override PartName="/ppt/slideLayouts/slideLayout2521.xml" ContentType="application/vnd.openxmlformats-officedocument.presentationml.slideLayout+xml"/>
  <Override PartName="/ppt/slideLayouts/slideLayout2522.xml" ContentType="application/vnd.openxmlformats-officedocument.presentationml.slideLayout+xml"/>
  <Override PartName="/ppt/slideLayouts/slideLayout2523.xml" ContentType="application/vnd.openxmlformats-officedocument.presentationml.slideLayout+xml"/>
  <Override PartName="/ppt/slideLayouts/slideLayout2524.xml" ContentType="application/vnd.openxmlformats-officedocument.presentationml.slideLayout+xml"/>
  <Override PartName="/ppt/slideLayouts/slideLayout2525.xml" ContentType="application/vnd.openxmlformats-officedocument.presentationml.slideLayout+xml"/>
  <Override PartName="/ppt/slideLayouts/slideLayout2526.xml" ContentType="application/vnd.openxmlformats-officedocument.presentationml.slideLayout+xml"/>
  <Override PartName="/ppt/slideLayouts/slideLayout2527.xml" ContentType="application/vnd.openxmlformats-officedocument.presentationml.slideLayout+xml"/>
  <Override PartName="/ppt/slideLayouts/slideLayout2528.xml" ContentType="application/vnd.openxmlformats-officedocument.presentationml.slideLayout+xml"/>
  <Override PartName="/ppt/slideLayouts/slideLayout2529.xml" ContentType="application/vnd.openxmlformats-officedocument.presentationml.slideLayout+xml"/>
  <Override PartName="/ppt/slideLayouts/slideLayout2530.xml" ContentType="application/vnd.openxmlformats-officedocument.presentationml.slideLayout+xml"/>
  <Override PartName="/ppt/slideLayouts/slideLayout2531.xml" ContentType="application/vnd.openxmlformats-officedocument.presentationml.slideLayout+xml"/>
  <Override PartName="/ppt/slideLayouts/slideLayout2532.xml" ContentType="application/vnd.openxmlformats-officedocument.presentationml.slideLayout+xml"/>
  <Override PartName="/ppt/slideLayouts/slideLayout2533.xml" ContentType="application/vnd.openxmlformats-officedocument.presentationml.slideLayout+xml"/>
  <Override PartName="/ppt/slideLayouts/slideLayout2534.xml" ContentType="application/vnd.openxmlformats-officedocument.presentationml.slideLayout+xml"/>
  <Override PartName="/ppt/slideLayouts/slideLayout2535.xml" ContentType="application/vnd.openxmlformats-officedocument.presentationml.slideLayout+xml"/>
  <Override PartName="/ppt/slideLayouts/slideLayout2536.xml" ContentType="application/vnd.openxmlformats-officedocument.presentationml.slideLayout+xml"/>
  <Override PartName="/ppt/slideLayouts/slideLayout2537.xml" ContentType="application/vnd.openxmlformats-officedocument.presentationml.slideLayout+xml"/>
  <Override PartName="/ppt/slideLayouts/slideLayout2538.xml" ContentType="application/vnd.openxmlformats-officedocument.presentationml.slideLayout+xml"/>
  <Override PartName="/ppt/slideLayouts/slideLayout2539.xml" ContentType="application/vnd.openxmlformats-officedocument.presentationml.slideLayout+xml"/>
  <Override PartName="/ppt/theme/theme119.xml" ContentType="application/vnd.openxmlformats-officedocument.theme+xml"/>
  <Override PartName="/ppt/slideLayouts/slideLayout2540.xml" ContentType="application/vnd.openxmlformats-officedocument.presentationml.slideLayout+xml"/>
  <Override PartName="/ppt/slideLayouts/slideLayout2541.xml" ContentType="application/vnd.openxmlformats-officedocument.presentationml.slideLayout+xml"/>
  <Override PartName="/ppt/slideLayouts/slideLayout2542.xml" ContentType="application/vnd.openxmlformats-officedocument.presentationml.slideLayout+xml"/>
  <Override PartName="/ppt/slideLayouts/slideLayout2543.xml" ContentType="application/vnd.openxmlformats-officedocument.presentationml.slideLayout+xml"/>
  <Override PartName="/ppt/slideLayouts/slideLayout2544.xml" ContentType="application/vnd.openxmlformats-officedocument.presentationml.slideLayout+xml"/>
  <Override PartName="/ppt/slideLayouts/slideLayout2545.xml" ContentType="application/vnd.openxmlformats-officedocument.presentationml.slideLayout+xml"/>
  <Override PartName="/ppt/slideLayouts/slideLayout2546.xml" ContentType="application/vnd.openxmlformats-officedocument.presentationml.slideLayout+xml"/>
  <Override PartName="/ppt/slideLayouts/slideLayout2547.xml" ContentType="application/vnd.openxmlformats-officedocument.presentationml.slideLayout+xml"/>
  <Override PartName="/ppt/slideLayouts/slideLayout2548.xml" ContentType="application/vnd.openxmlformats-officedocument.presentationml.slideLayout+xml"/>
  <Override PartName="/ppt/slideLayouts/slideLayout2549.xml" ContentType="application/vnd.openxmlformats-officedocument.presentationml.slideLayout+xml"/>
  <Override PartName="/ppt/slideLayouts/slideLayout2550.xml" ContentType="application/vnd.openxmlformats-officedocument.presentationml.slideLayout+xml"/>
  <Override PartName="/ppt/slideLayouts/slideLayout2551.xml" ContentType="application/vnd.openxmlformats-officedocument.presentationml.slideLayout+xml"/>
  <Override PartName="/ppt/slideLayouts/slideLayout2552.xml" ContentType="application/vnd.openxmlformats-officedocument.presentationml.slideLayout+xml"/>
  <Override PartName="/ppt/slideLayouts/slideLayout2553.xml" ContentType="application/vnd.openxmlformats-officedocument.presentationml.slideLayout+xml"/>
  <Override PartName="/ppt/slideLayouts/slideLayout2554.xml" ContentType="application/vnd.openxmlformats-officedocument.presentationml.slideLayout+xml"/>
  <Override PartName="/ppt/slideLayouts/slideLayout2555.xml" ContentType="application/vnd.openxmlformats-officedocument.presentationml.slideLayout+xml"/>
  <Override PartName="/ppt/slideLayouts/slideLayout2556.xml" ContentType="application/vnd.openxmlformats-officedocument.presentationml.slideLayout+xml"/>
  <Override PartName="/ppt/slideLayouts/slideLayout2557.xml" ContentType="application/vnd.openxmlformats-officedocument.presentationml.slideLayout+xml"/>
  <Override PartName="/ppt/theme/theme120.xml" ContentType="application/vnd.openxmlformats-officedocument.theme+xml"/>
  <Override PartName="/ppt/slideLayouts/slideLayout2558.xml" ContentType="application/vnd.openxmlformats-officedocument.presentationml.slideLayout+xml"/>
  <Override PartName="/ppt/slideLayouts/slideLayout2559.xml" ContentType="application/vnd.openxmlformats-officedocument.presentationml.slideLayout+xml"/>
  <Override PartName="/ppt/slideLayouts/slideLayout2560.xml" ContentType="application/vnd.openxmlformats-officedocument.presentationml.slideLayout+xml"/>
  <Override PartName="/ppt/slideLayouts/slideLayout2561.xml" ContentType="application/vnd.openxmlformats-officedocument.presentationml.slideLayout+xml"/>
  <Override PartName="/ppt/slideLayouts/slideLayout2562.xml" ContentType="application/vnd.openxmlformats-officedocument.presentationml.slideLayout+xml"/>
  <Override PartName="/ppt/slideLayouts/slideLayout2563.xml" ContentType="application/vnd.openxmlformats-officedocument.presentationml.slideLayout+xml"/>
  <Override PartName="/ppt/slideLayouts/slideLayout2564.xml" ContentType="application/vnd.openxmlformats-officedocument.presentationml.slideLayout+xml"/>
  <Override PartName="/ppt/slideLayouts/slideLayout2565.xml" ContentType="application/vnd.openxmlformats-officedocument.presentationml.slideLayout+xml"/>
  <Override PartName="/ppt/slideLayouts/slideLayout2566.xml" ContentType="application/vnd.openxmlformats-officedocument.presentationml.slideLayout+xml"/>
  <Override PartName="/ppt/slideLayouts/slideLayout2567.xml" ContentType="application/vnd.openxmlformats-officedocument.presentationml.slideLayout+xml"/>
  <Override PartName="/ppt/slideLayouts/slideLayout2568.xml" ContentType="application/vnd.openxmlformats-officedocument.presentationml.slideLayout+xml"/>
  <Override PartName="/ppt/slideLayouts/slideLayout2569.xml" ContentType="application/vnd.openxmlformats-officedocument.presentationml.slideLayout+xml"/>
  <Override PartName="/ppt/slideLayouts/slideLayout2570.xml" ContentType="application/vnd.openxmlformats-officedocument.presentationml.slideLayout+xml"/>
  <Override PartName="/ppt/slideLayouts/slideLayout2571.xml" ContentType="application/vnd.openxmlformats-officedocument.presentationml.slideLayout+xml"/>
  <Override PartName="/ppt/slideLayouts/slideLayout2572.xml" ContentType="application/vnd.openxmlformats-officedocument.presentationml.slideLayout+xml"/>
  <Override PartName="/ppt/slideLayouts/slideLayout2573.xml" ContentType="application/vnd.openxmlformats-officedocument.presentationml.slideLayout+xml"/>
  <Override PartName="/ppt/slideLayouts/slideLayout2574.xml" ContentType="application/vnd.openxmlformats-officedocument.presentationml.slideLayout+xml"/>
  <Override PartName="/ppt/slideLayouts/slideLayout2575.xml" ContentType="application/vnd.openxmlformats-officedocument.presentationml.slideLayout+xml"/>
  <Override PartName="/ppt/theme/theme121.xml" ContentType="application/vnd.openxmlformats-officedocument.theme+xml"/>
  <Override PartName="/ppt/slideLayouts/slideLayout2576.xml" ContentType="application/vnd.openxmlformats-officedocument.presentationml.slideLayout+xml"/>
  <Override PartName="/ppt/slideLayouts/slideLayout2577.xml" ContentType="application/vnd.openxmlformats-officedocument.presentationml.slideLayout+xml"/>
  <Override PartName="/ppt/slideLayouts/slideLayout2578.xml" ContentType="application/vnd.openxmlformats-officedocument.presentationml.slideLayout+xml"/>
  <Override PartName="/ppt/slideLayouts/slideLayout2579.xml" ContentType="application/vnd.openxmlformats-officedocument.presentationml.slideLayout+xml"/>
  <Override PartName="/ppt/slideLayouts/slideLayout2580.xml" ContentType="application/vnd.openxmlformats-officedocument.presentationml.slideLayout+xml"/>
  <Override PartName="/ppt/slideLayouts/slideLayout2581.xml" ContentType="application/vnd.openxmlformats-officedocument.presentationml.slideLayout+xml"/>
  <Override PartName="/ppt/slideLayouts/slideLayout2582.xml" ContentType="application/vnd.openxmlformats-officedocument.presentationml.slideLayout+xml"/>
  <Override PartName="/ppt/slideLayouts/slideLayout2583.xml" ContentType="application/vnd.openxmlformats-officedocument.presentationml.slideLayout+xml"/>
  <Override PartName="/ppt/slideLayouts/slideLayout2584.xml" ContentType="application/vnd.openxmlformats-officedocument.presentationml.slideLayout+xml"/>
  <Override PartName="/ppt/slideLayouts/slideLayout2585.xml" ContentType="application/vnd.openxmlformats-officedocument.presentationml.slideLayout+xml"/>
  <Override PartName="/ppt/slideLayouts/slideLayout2586.xml" ContentType="application/vnd.openxmlformats-officedocument.presentationml.slideLayout+xml"/>
  <Override PartName="/ppt/slideLayouts/slideLayout2587.xml" ContentType="application/vnd.openxmlformats-officedocument.presentationml.slideLayout+xml"/>
  <Override PartName="/ppt/slideLayouts/slideLayout2588.xml" ContentType="application/vnd.openxmlformats-officedocument.presentationml.slideLayout+xml"/>
  <Override PartName="/ppt/slideLayouts/slideLayout2589.xml" ContentType="application/vnd.openxmlformats-officedocument.presentationml.slideLayout+xml"/>
  <Override PartName="/ppt/slideLayouts/slideLayout2590.xml" ContentType="application/vnd.openxmlformats-officedocument.presentationml.slideLayout+xml"/>
  <Override PartName="/ppt/slideLayouts/slideLayout2591.xml" ContentType="application/vnd.openxmlformats-officedocument.presentationml.slideLayout+xml"/>
  <Override PartName="/ppt/slideLayouts/slideLayout2592.xml" ContentType="application/vnd.openxmlformats-officedocument.presentationml.slideLayout+xml"/>
  <Override PartName="/ppt/slideLayouts/slideLayout2593.xml" ContentType="application/vnd.openxmlformats-officedocument.presentationml.slideLayout+xml"/>
  <Override PartName="/ppt/slideLayouts/slideLayout2594.xml" ContentType="application/vnd.openxmlformats-officedocument.presentationml.slideLayout+xml"/>
  <Override PartName="/ppt/slideLayouts/slideLayout2595.xml" ContentType="application/vnd.openxmlformats-officedocument.presentationml.slideLayout+xml"/>
  <Override PartName="/ppt/slideLayouts/slideLayout2596.xml" ContentType="application/vnd.openxmlformats-officedocument.presentationml.slideLayout+xml"/>
  <Override PartName="/ppt/slideLayouts/slideLayout2597.xml" ContentType="application/vnd.openxmlformats-officedocument.presentationml.slideLayout+xml"/>
  <Override PartName="/ppt/slideLayouts/slideLayout2598.xml" ContentType="application/vnd.openxmlformats-officedocument.presentationml.slideLayout+xml"/>
  <Override PartName="/ppt/slideLayouts/slideLayout2599.xml" ContentType="application/vnd.openxmlformats-officedocument.presentationml.slideLayout+xml"/>
  <Override PartName="/ppt/slideLayouts/slideLayout2600.xml" ContentType="application/vnd.openxmlformats-officedocument.presentationml.slideLayout+xml"/>
  <Override PartName="/ppt/slideLayouts/slideLayout2601.xml" ContentType="application/vnd.openxmlformats-officedocument.presentationml.slideLayout+xml"/>
  <Override PartName="/ppt/slideLayouts/slideLayout2602.xml" ContentType="application/vnd.openxmlformats-officedocument.presentationml.slideLayout+xml"/>
  <Override PartName="/ppt/slideLayouts/slideLayout2603.xml" ContentType="application/vnd.openxmlformats-officedocument.presentationml.slideLayout+xml"/>
  <Override PartName="/ppt/slideLayouts/slideLayout2604.xml" ContentType="application/vnd.openxmlformats-officedocument.presentationml.slideLayout+xml"/>
  <Override PartName="/ppt/slideLayouts/slideLayout2605.xml" ContentType="application/vnd.openxmlformats-officedocument.presentationml.slideLayout+xml"/>
  <Override PartName="/ppt/slideLayouts/slideLayout2606.xml" ContentType="application/vnd.openxmlformats-officedocument.presentationml.slideLayout+xml"/>
  <Override PartName="/ppt/slideLayouts/slideLayout2607.xml" ContentType="application/vnd.openxmlformats-officedocument.presentationml.slideLayout+xml"/>
  <Override PartName="/ppt/slideLayouts/slideLayout2608.xml" ContentType="application/vnd.openxmlformats-officedocument.presentationml.slideLayout+xml"/>
  <Override PartName="/ppt/slideLayouts/slideLayout2609.xml" ContentType="application/vnd.openxmlformats-officedocument.presentationml.slideLayout+xml"/>
  <Override PartName="/ppt/slideLayouts/slideLayout2610.xml" ContentType="application/vnd.openxmlformats-officedocument.presentationml.slideLayout+xml"/>
  <Override PartName="/ppt/slideLayouts/slideLayout2611.xml" ContentType="application/vnd.openxmlformats-officedocument.presentationml.slideLayout+xml"/>
  <Override PartName="/ppt/slideLayouts/slideLayout2612.xml" ContentType="application/vnd.openxmlformats-officedocument.presentationml.slideLayout+xml"/>
  <Override PartName="/ppt/slideLayouts/slideLayout2613.xml" ContentType="application/vnd.openxmlformats-officedocument.presentationml.slideLayout+xml"/>
  <Override PartName="/ppt/slideLayouts/slideLayout2614.xml" ContentType="application/vnd.openxmlformats-officedocument.presentationml.slideLayout+xml"/>
  <Override PartName="/ppt/slideLayouts/slideLayout2615.xml" ContentType="application/vnd.openxmlformats-officedocument.presentationml.slideLayout+xml"/>
  <Override PartName="/ppt/slideLayouts/slideLayout2616.xml" ContentType="application/vnd.openxmlformats-officedocument.presentationml.slideLayout+xml"/>
  <Override PartName="/ppt/slideLayouts/slideLayout2617.xml" ContentType="application/vnd.openxmlformats-officedocument.presentationml.slideLayout+xml"/>
  <Override PartName="/ppt/slideLayouts/slideLayout2618.xml" ContentType="application/vnd.openxmlformats-officedocument.presentationml.slideLayout+xml"/>
  <Override PartName="/ppt/slideLayouts/slideLayout2619.xml" ContentType="application/vnd.openxmlformats-officedocument.presentationml.slideLayout+xml"/>
  <Override PartName="/ppt/theme/theme122.xml" ContentType="application/vnd.openxmlformats-officedocument.theme+xml"/>
  <Override PartName="/ppt/slideLayouts/slideLayout2620.xml" ContentType="application/vnd.openxmlformats-officedocument.presentationml.slideLayout+xml"/>
  <Override PartName="/ppt/slideLayouts/slideLayout2621.xml" ContentType="application/vnd.openxmlformats-officedocument.presentationml.slideLayout+xml"/>
  <Override PartName="/ppt/slideLayouts/slideLayout2622.xml" ContentType="application/vnd.openxmlformats-officedocument.presentationml.slideLayout+xml"/>
  <Override PartName="/ppt/slideLayouts/slideLayout2623.xml" ContentType="application/vnd.openxmlformats-officedocument.presentationml.slideLayout+xml"/>
  <Override PartName="/ppt/slideLayouts/slideLayout2624.xml" ContentType="application/vnd.openxmlformats-officedocument.presentationml.slideLayout+xml"/>
  <Override PartName="/ppt/slideLayouts/slideLayout2625.xml" ContentType="application/vnd.openxmlformats-officedocument.presentationml.slideLayout+xml"/>
  <Override PartName="/ppt/slideLayouts/slideLayout2626.xml" ContentType="application/vnd.openxmlformats-officedocument.presentationml.slideLayout+xml"/>
  <Override PartName="/ppt/slideLayouts/slideLayout2627.xml" ContentType="application/vnd.openxmlformats-officedocument.presentationml.slideLayout+xml"/>
  <Override PartName="/ppt/slideLayouts/slideLayout2628.xml" ContentType="application/vnd.openxmlformats-officedocument.presentationml.slideLayout+xml"/>
  <Override PartName="/ppt/slideLayouts/slideLayout2629.xml" ContentType="application/vnd.openxmlformats-officedocument.presentationml.slideLayout+xml"/>
  <Override PartName="/ppt/slideLayouts/slideLayout2630.xml" ContentType="application/vnd.openxmlformats-officedocument.presentationml.slideLayout+xml"/>
  <Override PartName="/ppt/slideLayouts/slideLayout2631.xml" ContentType="application/vnd.openxmlformats-officedocument.presentationml.slideLayout+xml"/>
  <Override PartName="/ppt/slideLayouts/slideLayout2632.xml" ContentType="application/vnd.openxmlformats-officedocument.presentationml.slideLayout+xml"/>
  <Override PartName="/ppt/slideLayouts/slideLayout2633.xml" ContentType="application/vnd.openxmlformats-officedocument.presentationml.slideLayout+xml"/>
  <Override PartName="/ppt/slideLayouts/slideLayout2634.xml" ContentType="application/vnd.openxmlformats-officedocument.presentationml.slideLayout+xml"/>
  <Override PartName="/ppt/slideLayouts/slideLayout2635.xml" ContentType="application/vnd.openxmlformats-officedocument.presentationml.slideLayout+xml"/>
  <Override PartName="/ppt/slideLayouts/slideLayout2636.xml" ContentType="application/vnd.openxmlformats-officedocument.presentationml.slideLayout+xml"/>
  <Override PartName="/ppt/slideLayouts/slideLayout2637.xml" ContentType="application/vnd.openxmlformats-officedocument.presentationml.slideLayout+xml"/>
  <Override PartName="/ppt/slideLayouts/slideLayout2638.xml" ContentType="application/vnd.openxmlformats-officedocument.presentationml.slideLayout+xml"/>
  <Override PartName="/ppt/slideLayouts/slideLayout2639.xml" ContentType="application/vnd.openxmlformats-officedocument.presentationml.slideLayout+xml"/>
  <Override PartName="/ppt/slideLayouts/slideLayout2640.xml" ContentType="application/vnd.openxmlformats-officedocument.presentationml.slideLayout+xml"/>
  <Override PartName="/ppt/theme/theme123.xml" ContentType="application/vnd.openxmlformats-officedocument.theme+xml"/>
  <Override PartName="/ppt/slideLayouts/slideLayout2641.xml" ContentType="application/vnd.openxmlformats-officedocument.presentationml.slideLayout+xml"/>
  <Override PartName="/ppt/slideLayouts/slideLayout2642.xml" ContentType="application/vnd.openxmlformats-officedocument.presentationml.slideLayout+xml"/>
  <Override PartName="/ppt/slideLayouts/slideLayout2643.xml" ContentType="application/vnd.openxmlformats-officedocument.presentationml.slideLayout+xml"/>
  <Override PartName="/ppt/slideLayouts/slideLayout2644.xml" ContentType="application/vnd.openxmlformats-officedocument.presentationml.slideLayout+xml"/>
  <Override PartName="/ppt/slideLayouts/slideLayout2645.xml" ContentType="application/vnd.openxmlformats-officedocument.presentationml.slideLayout+xml"/>
  <Override PartName="/ppt/slideLayouts/slideLayout2646.xml" ContentType="application/vnd.openxmlformats-officedocument.presentationml.slideLayout+xml"/>
  <Override PartName="/ppt/slideLayouts/slideLayout2647.xml" ContentType="application/vnd.openxmlformats-officedocument.presentationml.slideLayout+xml"/>
  <Override PartName="/ppt/slideLayouts/slideLayout2648.xml" ContentType="application/vnd.openxmlformats-officedocument.presentationml.slideLayout+xml"/>
  <Override PartName="/ppt/slideLayouts/slideLayout2649.xml" ContentType="application/vnd.openxmlformats-officedocument.presentationml.slideLayout+xml"/>
  <Override PartName="/ppt/slideLayouts/slideLayout2650.xml" ContentType="application/vnd.openxmlformats-officedocument.presentationml.slideLayout+xml"/>
  <Override PartName="/ppt/slideLayouts/slideLayout2651.xml" ContentType="application/vnd.openxmlformats-officedocument.presentationml.slideLayout+xml"/>
  <Override PartName="/ppt/slideLayouts/slideLayout2652.xml" ContentType="application/vnd.openxmlformats-officedocument.presentationml.slideLayout+xml"/>
  <Override PartName="/ppt/slideLayouts/slideLayout2653.xml" ContentType="application/vnd.openxmlformats-officedocument.presentationml.slideLayout+xml"/>
  <Override PartName="/ppt/slideLayouts/slideLayout2654.xml" ContentType="application/vnd.openxmlformats-officedocument.presentationml.slideLayout+xml"/>
  <Override PartName="/ppt/slideLayouts/slideLayout2655.xml" ContentType="application/vnd.openxmlformats-officedocument.presentationml.slideLayout+xml"/>
  <Override PartName="/ppt/slideLayouts/slideLayout2656.xml" ContentType="application/vnd.openxmlformats-officedocument.presentationml.slideLayout+xml"/>
  <Override PartName="/ppt/slideLayouts/slideLayout2657.xml" ContentType="application/vnd.openxmlformats-officedocument.presentationml.slideLayout+xml"/>
  <Override PartName="/ppt/slideLayouts/slideLayout2658.xml" ContentType="application/vnd.openxmlformats-officedocument.presentationml.slideLayout+xml"/>
  <Override PartName="/ppt/slideLayouts/slideLayout2659.xml" ContentType="application/vnd.openxmlformats-officedocument.presentationml.slideLayout+xml"/>
  <Override PartName="/ppt/slideLayouts/slideLayout2660.xml" ContentType="application/vnd.openxmlformats-officedocument.presentationml.slideLayout+xml"/>
  <Override PartName="/ppt/slideLayouts/slideLayout2661.xml" ContentType="application/vnd.openxmlformats-officedocument.presentationml.slideLayout+xml"/>
  <Override PartName="/ppt/slideLayouts/slideLayout2662.xml" ContentType="application/vnd.openxmlformats-officedocument.presentationml.slideLayout+xml"/>
  <Override PartName="/ppt/slideLayouts/slideLayout2663.xml" ContentType="application/vnd.openxmlformats-officedocument.presentationml.slideLayout+xml"/>
  <Override PartName="/ppt/slideLayouts/slideLayout2664.xml" ContentType="application/vnd.openxmlformats-officedocument.presentationml.slideLayout+xml"/>
  <Override PartName="/ppt/slideLayouts/slideLayout2665.xml" ContentType="application/vnd.openxmlformats-officedocument.presentationml.slideLayout+xml"/>
  <Override PartName="/ppt/slideLayouts/slideLayout2666.xml" ContentType="application/vnd.openxmlformats-officedocument.presentationml.slideLayout+xml"/>
  <Override PartName="/ppt/slideLayouts/slideLayout2667.xml" ContentType="application/vnd.openxmlformats-officedocument.presentationml.slideLayout+xml"/>
  <Override PartName="/ppt/slideLayouts/slideLayout2668.xml" ContentType="application/vnd.openxmlformats-officedocument.presentationml.slideLayout+xml"/>
  <Override PartName="/ppt/slideLayouts/slideLayout2669.xml" ContentType="application/vnd.openxmlformats-officedocument.presentationml.slideLayout+xml"/>
  <Override PartName="/ppt/slideLayouts/slideLayout2670.xml" ContentType="application/vnd.openxmlformats-officedocument.presentationml.slideLayout+xml"/>
  <Override PartName="/ppt/slideLayouts/slideLayout2671.xml" ContentType="application/vnd.openxmlformats-officedocument.presentationml.slideLayout+xml"/>
  <Override PartName="/ppt/slideLayouts/slideLayout2672.xml" ContentType="application/vnd.openxmlformats-officedocument.presentationml.slideLayout+xml"/>
  <Override PartName="/ppt/slideLayouts/slideLayout2673.xml" ContentType="application/vnd.openxmlformats-officedocument.presentationml.slideLayout+xml"/>
  <Override PartName="/ppt/slideLayouts/slideLayout2674.xml" ContentType="application/vnd.openxmlformats-officedocument.presentationml.slideLayout+xml"/>
  <Override PartName="/ppt/slideLayouts/slideLayout2675.xml" ContentType="application/vnd.openxmlformats-officedocument.presentationml.slideLayout+xml"/>
  <Override PartName="/ppt/slideLayouts/slideLayout2676.xml" ContentType="application/vnd.openxmlformats-officedocument.presentationml.slideLayout+xml"/>
  <Override PartName="/ppt/slideLayouts/slideLayout2677.xml" ContentType="application/vnd.openxmlformats-officedocument.presentationml.slideLayout+xml"/>
  <Override PartName="/ppt/slideLayouts/slideLayout2678.xml" ContentType="application/vnd.openxmlformats-officedocument.presentationml.slideLayout+xml"/>
  <Override PartName="/ppt/slideLayouts/slideLayout2679.xml" ContentType="application/vnd.openxmlformats-officedocument.presentationml.slideLayout+xml"/>
  <Override PartName="/ppt/slideLayouts/slideLayout2680.xml" ContentType="application/vnd.openxmlformats-officedocument.presentationml.slideLayout+xml"/>
  <Override PartName="/ppt/slideLayouts/slideLayout2681.xml" ContentType="application/vnd.openxmlformats-officedocument.presentationml.slideLayout+xml"/>
  <Override PartName="/ppt/slideLayouts/slideLayout2682.xml" ContentType="application/vnd.openxmlformats-officedocument.presentationml.slideLayout+xml"/>
  <Override PartName="/ppt/slideLayouts/slideLayout2683.xml" ContentType="application/vnd.openxmlformats-officedocument.presentationml.slideLayout+xml"/>
  <Override PartName="/ppt/slideLayouts/slideLayout2684.xml" ContentType="application/vnd.openxmlformats-officedocument.presentationml.slideLayout+xml"/>
  <Override PartName="/ppt/theme/theme124.xml" ContentType="application/vnd.openxmlformats-officedocument.theme+xml"/>
  <Override PartName="/ppt/slideLayouts/slideLayout2685.xml" ContentType="application/vnd.openxmlformats-officedocument.presentationml.slideLayout+xml"/>
  <Override PartName="/ppt/slideLayouts/slideLayout2686.xml" ContentType="application/vnd.openxmlformats-officedocument.presentationml.slideLayout+xml"/>
  <Override PartName="/ppt/slideLayouts/slideLayout2687.xml" ContentType="application/vnd.openxmlformats-officedocument.presentationml.slideLayout+xml"/>
  <Override PartName="/ppt/slideLayouts/slideLayout2688.xml" ContentType="application/vnd.openxmlformats-officedocument.presentationml.slideLayout+xml"/>
  <Override PartName="/ppt/slideLayouts/slideLayout2689.xml" ContentType="application/vnd.openxmlformats-officedocument.presentationml.slideLayout+xml"/>
  <Override PartName="/ppt/slideLayouts/slideLayout2690.xml" ContentType="application/vnd.openxmlformats-officedocument.presentationml.slideLayout+xml"/>
  <Override PartName="/ppt/slideLayouts/slideLayout2691.xml" ContentType="application/vnd.openxmlformats-officedocument.presentationml.slideLayout+xml"/>
  <Override PartName="/ppt/slideLayouts/slideLayout2692.xml" ContentType="application/vnd.openxmlformats-officedocument.presentationml.slideLayout+xml"/>
  <Override PartName="/ppt/slideLayouts/slideLayout2693.xml" ContentType="application/vnd.openxmlformats-officedocument.presentationml.slideLayout+xml"/>
  <Override PartName="/ppt/slideLayouts/slideLayout2694.xml" ContentType="application/vnd.openxmlformats-officedocument.presentationml.slideLayout+xml"/>
  <Override PartName="/ppt/slideLayouts/slideLayout2695.xml" ContentType="application/vnd.openxmlformats-officedocument.presentationml.slideLayout+xml"/>
  <Override PartName="/ppt/slideLayouts/slideLayout2696.xml" ContentType="application/vnd.openxmlformats-officedocument.presentationml.slideLayout+xml"/>
  <Override PartName="/ppt/slideLayouts/slideLayout2697.xml" ContentType="application/vnd.openxmlformats-officedocument.presentationml.slideLayout+xml"/>
  <Override PartName="/ppt/slideLayouts/slideLayout2698.xml" ContentType="application/vnd.openxmlformats-officedocument.presentationml.slideLayout+xml"/>
  <Override PartName="/ppt/slideLayouts/slideLayout2699.xml" ContentType="application/vnd.openxmlformats-officedocument.presentationml.slideLayout+xml"/>
  <Override PartName="/ppt/slideLayouts/slideLayout2700.xml" ContentType="application/vnd.openxmlformats-officedocument.presentationml.slideLayout+xml"/>
  <Override PartName="/ppt/slideLayouts/slideLayout2701.xml" ContentType="application/vnd.openxmlformats-officedocument.presentationml.slideLayout+xml"/>
  <Override PartName="/ppt/slideLayouts/slideLayout2702.xml" ContentType="application/vnd.openxmlformats-officedocument.presentationml.slideLayout+xml"/>
  <Override PartName="/ppt/slideLayouts/slideLayout2703.xml" ContentType="application/vnd.openxmlformats-officedocument.presentationml.slideLayout+xml"/>
  <Override PartName="/ppt/slideLayouts/slideLayout2704.xml" ContentType="application/vnd.openxmlformats-officedocument.presentationml.slideLayout+xml"/>
  <Override PartName="/ppt/slideLayouts/slideLayout2705.xml" ContentType="application/vnd.openxmlformats-officedocument.presentationml.slideLayout+xml"/>
  <Override PartName="/ppt/slideLayouts/slideLayout2706.xml" ContentType="application/vnd.openxmlformats-officedocument.presentationml.slideLayout+xml"/>
  <Override PartName="/ppt/slideLayouts/slideLayout2707.xml" ContentType="application/vnd.openxmlformats-officedocument.presentationml.slideLayout+xml"/>
  <Override PartName="/ppt/slideLayouts/slideLayout2708.xml" ContentType="application/vnd.openxmlformats-officedocument.presentationml.slideLayout+xml"/>
  <Override PartName="/ppt/slideLayouts/slideLayout2709.xml" ContentType="application/vnd.openxmlformats-officedocument.presentationml.slideLayout+xml"/>
  <Override PartName="/ppt/slideLayouts/slideLayout2710.xml" ContentType="application/vnd.openxmlformats-officedocument.presentationml.slideLayout+xml"/>
  <Override PartName="/ppt/slideLayouts/slideLayout2711.xml" ContentType="application/vnd.openxmlformats-officedocument.presentationml.slideLayout+xml"/>
  <Override PartName="/ppt/slideLayouts/slideLayout2712.xml" ContentType="application/vnd.openxmlformats-officedocument.presentationml.slideLayout+xml"/>
  <Override PartName="/ppt/slideLayouts/slideLayout2713.xml" ContentType="application/vnd.openxmlformats-officedocument.presentationml.slideLayout+xml"/>
  <Override PartName="/ppt/slideLayouts/slideLayout2714.xml" ContentType="application/vnd.openxmlformats-officedocument.presentationml.slideLayout+xml"/>
  <Override PartName="/ppt/slideLayouts/slideLayout2715.xml" ContentType="application/vnd.openxmlformats-officedocument.presentationml.slideLayout+xml"/>
  <Override PartName="/ppt/slideLayouts/slideLayout2716.xml" ContentType="application/vnd.openxmlformats-officedocument.presentationml.slideLayout+xml"/>
  <Override PartName="/ppt/slideLayouts/slideLayout2717.xml" ContentType="application/vnd.openxmlformats-officedocument.presentationml.slideLayout+xml"/>
  <Override PartName="/ppt/slideLayouts/slideLayout2718.xml" ContentType="application/vnd.openxmlformats-officedocument.presentationml.slideLayout+xml"/>
  <Override PartName="/ppt/slideLayouts/slideLayout2719.xml" ContentType="application/vnd.openxmlformats-officedocument.presentationml.slideLayout+xml"/>
  <Override PartName="/ppt/slideLayouts/slideLayout2720.xml" ContentType="application/vnd.openxmlformats-officedocument.presentationml.slideLayout+xml"/>
  <Override PartName="/ppt/slideLayouts/slideLayout2721.xml" ContentType="application/vnd.openxmlformats-officedocument.presentationml.slideLayout+xml"/>
  <Override PartName="/ppt/slideLayouts/slideLayout2722.xml" ContentType="application/vnd.openxmlformats-officedocument.presentationml.slideLayout+xml"/>
  <Override PartName="/ppt/slideLayouts/slideLayout2723.xml" ContentType="application/vnd.openxmlformats-officedocument.presentationml.slideLayout+xml"/>
  <Override PartName="/ppt/slideLayouts/slideLayout2724.xml" ContentType="application/vnd.openxmlformats-officedocument.presentationml.slideLayout+xml"/>
  <Override PartName="/ppt/slideLayouts/slideLayout2725.xml" ContentType="application/vnd.openxmlformats-officedocument.presentationml.slideLayout+xml"/>
  <Override PartName="/ppt/slideLayouts/slideLayout2726.xml" ContentType="application/vnd.openxmlformats-officedocument.presentationml.slideLayout+xml"/>
  <Override PartName="/ppt/slideLayouts/slideLayout2727.xml" ContentType="application/vnd.openxmlformats-officedocument.presentationml.slideLayout+xml"/>
  <Override PartName="/ppt/slideLayouts/slideLayout2728.xml" ContentType="application/vnd.openxmlformats-officedocument.presentationml.slideLayout+xml"/>
  <Override PartName="/ppt/theme/theme125.xml" ContentType="application/vnd.openxmlformats-officedocument.theme+xml"/>
  <Override PartName="/ppt/theme/theme126.xml" ContentType="application/vnd.openxmlformats-officedocument.theme+xml"/>
  <Override PartName="/ppt/theme/theme12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241" r:id="rId4"/>
    <p:sldMasterId id="2147484499" r:id="rId5"/>
    <p:sldMasterId id="2147484521" r:id="rId6"/>
    <p:sldMasterId id="2147484544" r:id="rId7"/>
    <p:sldMasterId id="2147484563" r:id="rId8"/>
    <p:sldMasterId id="2147484579" r:id="rId9"/>
    <p:sldMasterId id="2147484596" r:id="rId10"/>
    <p:sldMasterId id="2147484601" r:id="rId11"/>
    <p:sldMasterId id="2147484624" r:id="rId12"/>
    <p:sldMasterId id="2147484670" r:id="rId13"/>
    <p:sldMasterId id="2147484716" r:id="rId14"/>
    <p:sldMasterId id="2147484721" r:id="rId15"/>
    <p:sldMasterId id="2147484738" r:id="rId16"/>
    <p:sldMasterId id="2147484748" r:id="rId17"/>
    <p:sldMasterId id="2147484794" r:id="rId18"/>
    <p:sldMasterId id="2147484814" r:id="rId19"/>
    <p:sldMasterId id="2147484830" r:id="rId20"/>
    <p:sldMasterId id="2147484848" r:id="rId21"/>
    <p:sldMasterId id="2147484865" r:id="rId22"/>
    <p:sldMasterId id="2147484888" r:id="rId23"/>
    <p:sldMasterId id="2147484934" r:id="rId24"/>
    <p:sldMasterId id="2147484957" r:id="rId25"/>
    <p:sldMasterId id="2147484979" r:id="rId26"/>
    <p:sldMasterId id="2147485002" r:id="rId27"/>
    <p:sldMasterId id="2147485021" r:id="rId28"/>
    <p:sldMasterId id="2147485038" r:id="rId29"/>
    <p:sldMasterId id="2147485057" r:id="rId30"/>
    <p:sldMasterId id="2147485076" r:id="rId31"/>
    <p:sldMasterId id="2147485095" r:id="rId32"/>
    <p:sldMasterId id="2147485141" r:id="rId33"/>
    <p:sldMasterId id="2147485147" r:id="rId34"/>
    <p:sldMasterId id="2147485164" r:id="rId35"/>
    <p:sldMasterId id="2147485184" r:id="rId36"/>
    <p:sldMasterId id="2147485201" r:id="rId37"/>
    <p:sldMasterId id="2147485217" r:id="rId38"/>
    <p:sldMasterId id="2147485233" r:id="rId39"/>
    <p:sldMasterId id="2147485250" r:id="rId40"/>
    <p:sldMasterId id="2147485271" r:id="rId41"/>
    <p:sldMasterId id="2147485293" r:id="rId42"/>
    <p:sldMasterId id="2147485314" r:id="rId43"/>
    <p:sldMasterId id="2147485336" r:id="rId44"/>
    <p:sldMasterId id="2147485359" r:id="rId45"/>
    <p:sldMasterId id="2147485378" r:id="rId46"/>
    <p:sldMasterId id="2147485397" r:id="rId47"/>
    <p:sldMasterId id="2147485416" r:id="rId48"/>
    <p:sldMasterId id="2147485462" r:id="rId49"/>
    <p:sldMasterId id="2147485479" r:id="rId50"/>
    <p:sldMasterId id="2147485495" r:id="rId51"/>
    <p:sldMasterId id="2147485511" r:id="rId52"/>
    <p:sldMasterId id="2147485528" r:id="rId53"/>
    <p:sldMasterId id="2147485549" r:id="rId54"/>
    <p:sldMasterId id="2147485571" r:id="rId55"/>
    <p:sldMasterId id="2147485592" r:id="rId56"/>
    <p:sldMasterId id="2147485638" r:id="rId57"/>
    <p:sldMasterId id="2147485657" r:id="rId58"/>
    <p:sldMasterId id="2147485676" r:id="rId59"/>
    <p:sldMasterId id="2147485722" r:id="rId60"/>
    <p:sldMasterId id="2147485747" r:id="rId61"/>
    <p:sldMasterId id="2147485767" r:id="rId62"/>
    <p:sldMasterId id="2147485786" r:id="rId63"/>
    <p:sldMasterId id="2147485805" r:id="rId64"/>
    <p:sldMasterId id="2147485851" r:id="rId65"/>
    <p:sldMasterId id="2147485897" r:id="rId66"/>
    <p:sldMasterId id="2147485917" r:id="rId67"/>
    <p:sldMasterId id="2147485923" r:id="rId68"/>
    <p:sldMasterId id="2147485940" r:id="rId69"/>
    <p:sldMasterId id="2147485958" r:id="rId70"/>
    <p:sldMasterId id="2147485975" r:id="rId71"/>
    <p:sldMasterId id="2147486024" r:id="rId72"/>
    <p:sldMasterId id="2147486070" r:id="rId73"/>
    <p:sldMasterId id="2147486076" r:id="rId74"/>
    <p:sldMasterId id="2147486082" r:id="rId75"/>
    <p:sldMasterId id="2147486092" r:id="rId76"/>
    <p:sldMasterId id="2147486109" r:id="rId77"/>
    <p:sldMasterId id="2147486126" r:id="rId78"/>
    <p:sldMasterId id="2147486143" r:id="rId79"/>
    <p:sldMasterId id="2147486160" r:id="rId80"/>
    <p:sldMasterId id="2147486177" r:id="rId81"/>
    <p:sldMasterId id="2147486224" r:id="rId82"/>
    <p:sldMasterId id="2147486271" r:id="rId83"/>
    <p:sldMasterId id="2147486318" r:id="rId84"/>
    <p:sldMasterId id="2147486340" r:id="rId85"/>
    <p:sldMasterId id="2147486359" r:id="rId86"/>
    <p:sldMasterId id="2147486405" r:id="rId87"/>
    <p:sldMasterId id="2147486424" r:id="rId88"/>
    <p:sldMasterId id="2147486444" r:id="rId89"/>
    <p:sldMasterId id="2147486464" r:id="rId90"/>
    <p:sldMasterId id="2147486484" r:id="rId91"/>
    <p:sldMasterId id="2147486502" r:id="rId92"/>
    <p:sldMasterId id="2147486520" r:id="rId93"/>
    <p:sldMasterId id="2147486538" r:id="rId94"/>
    <p:sldMasterId id="2147486556" r:id="rId95"/>
    <p:sldMasterId id="2147486574" r:id="rId96"/>
    <p:sldMasterId id="2147486593" r:id="rId97"/>
    <p:sldMasterId id="2147486612" r:id="rId98"/>
    <p:sldMasterId id="2147486631" r:id="rId99"/>
    <p:sldMasterId id="2147486650" r:id="rId100"/>
    <p:sldMasterId id="2147486675" r:id="rId101"/>
    <p:sldMasterId id="2147486700" r:id="rId102"/>
    <p:sldMasterId id="2147486725" r:id="rId103"/>
    <p:sldMasterId id="2147486745" r:id="rId104"/>
    <p:sldMasterId id="2147486765" r:id="rId105"/>
    <p:sldMasterId id="2147486790" r:id="rId106"/>
    <p:sldMasterId id="2147486809" r:id="rId107"/>
    <p:sldMasterId id="2147486827" r:id="rId108"/>
    <p:sldMasterId id="2147486852" r:id="rId109"/>
    <p:sldMasterId id="2147486877" r:id="rId110"/>
    <p:sldMasterId id="2147486897" r:id="rId111"/>
    <p:sldMasterId id="2147486944" r:id="rId112"/>
    <p:sldMasterId id="2147486964" r:id="rId113"/>
    <p:sldMasterId id="2147486984" r:id="rId114"/>
    <p:sldMasterId id="2147486990" r:id="rId115"/>
    <p:sldMasterId id="2147487015" r:id="rId116"/>
    <p:sldMasterId id="2147487034" r:id="rId117"/>
    <p:sldMasterId id="2147487080" r:id="rId118"/>
    <p:sldMasterId id="2147487099" r:id="rId119"/>
    <p:sldMasterId id="2147487146" r:id="rId120"/>
    <p:sldMasterId id="2147487193" r:id="rId121"/>
    <p:sldMasterId id="2147487199" r:id="rId122"/>
    <p:sldMasterId id="2147487246" r:id="rId123"/>
    <p:sldMasterId id="2147487266" r:id="rId124"/>
    <p:sldMasterId id="2147487286" r:id="rId125"/>
    <p:sldMasterId id="2147487344" r:id="rId126"/>
    <p:sldMasterId id="2147487367" r:id="rId127"/>
    <p:sldMasterId id="2147487425" r:id="rId128"/>
  </p:sldMasterIdLst>
  <p:notesMasterIdLst>
    <p:notesMasterId r:id="rId135"/>
  </p:notesMasterIdLst>
  <p:handoutMasterIdLst>
    <p:handoutMasterId r:id="rId136"/>
  </p:handoutMasterIdLst>
  <p:sldIdLst>
    <p:sldId id="256" r:id="rId129"/>
    <p:sldId id="7065" r:id="rId130"/>
    <p:sldId id="7066" r:id="rId131"/>
    <p:sldId id="7069" r:id="rId132"/>
    <p:sldId id="7070" r:id="rId133"/>
    <p:sldId id="7068" r:id="rId134"/>
  </p:sldIdLst>
  <p:sldSz cx="9144000" cy="5143500" type="screen16x9"/>
  <p:notesSz cx="7010400" cy="9296400"/>
  <p:custDataLst>
    <p:tags r:id="rId137"/>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49131" algn="l" rtl="0" fontAlgn="base">
      <a:spcBef>
        <a:spcPct val="0"/>
      </a:spcBef>
      <a:spcAft>
        <a:spcPct val="0"/>
      </a:spcAft>
      <a:defRPr sz="2400" kern="1200">
        <a:solidFill>
          <a:schemeClr val="tx1"/>
        </a:solidFill>
        <a:latin typeface="Arial" charset="0"/>
        <a:ea typeface="+mn-ea"/>
        <a:cs typeface="+mn-cs"/>
      </a:defRPr>
    </a:lvl2pPr>
    <a:lvl3pPr marL="898268" algn="l" rtl="0" fontAlgn="base">
      <a:spcBef>
        <a:spcPct val="0"/>
      </a:spcBef>
      <a:spcAft>
        <a:spcPct val="0"/>
      </a:spcAft>
      <a:defRPr sz="2400" kern="1200">
        <a:solidFill>
          <a:schemeClr val="tx1"/>
        </a:solidFill>
        <a:latin typeface="Arial" charset="0"/>
        <a:ea typeface="+mn-ea"/>
        <a:cs typeface="+mn-cs"/>
      </a:defRPr>
    </a:lvl3pPr>
    <a:lvl4pPr marL="1347449" algn="l" rtl="0" fontAlgn="base">
      <a:spcBef>
        <a:spcPct val="0"/>
      </a:spcBef>
      <a:spcAft>
        <a:spcPct val="0"/>
      </a:spcAft>
      <a:defRPr sz="2400" kern="1200">
        <a:solidFill>
          <a:schemeClr val="tx1"/>
        </a:solidFill>
        <a:latin typeface="Arial" charset="0"/>
        <a:ea typeface="+mn-ea"/>
        <a:cs typeface="+mn-cs"/>
      </a:defRPr>
    </a:lvl4pPr>
    <a:lvl5pPr marL="1796534" algn="l" rtl="0" fontAlgn="base">
      <a:spcBef>
        <a:spcPct val="0"/>
      </a:spcBef>
      <a:spcAft>
        <a:spcPct val="0"/>
      </a:spcAft>
      <a:defRPr sz="2400" kern="1200">
        <a:solidFill>
          <a:schemeClr val="tx1"/>
        </a:solidFill>
        <a:latin typeface="Arial" charset="0"/>
        <a:ea typeface="+mn-ea"/>
        <a:cs typeface="+mn-cs"/>
      </a:defRPr>
    </a:lvl5pPr>
    <a:lvl6pPr marL="2245306" algn="l" defTabSz="898268" rtl="0" eaLnBrk="1" latinLnBrk="0" hangingPunct="1">
      <a:defRPr sz="2400" kern="1200">
        <a:solidFill>
          <a:schemeClr val="tx1"/>
        </a:solidFill>
        <a:latin typeface="Arial" charset="0"/>
        <a:ea typeface="+mn-ea"/>
        <a:cs typeface="+mn-cs"/>
      </a:defRPr>
    </a:lvl6pPr>
    <a:lvl7pPr marL="2694483" algn="l" defTabSz="898268" rtl="0" eaLnBrk="1" latinLnBrk="0" hangingPunct="1">
      <a:defRPr sz="2400" kern="1200">
        <a:solidFill>
          <a:schemeClr val="tx1"/>
        </a:solidFill>
        <a:latin typeface="Arial" charset="0"/>
        <a:ea typeface="+mn-ea"/>
        <a:cs typeface="+mn-cs"/>
      </a:defRPr>
    </a:lvl7pPr>
    <a:lvl8pPr marL="3143705" algn="l" defTabSz="898268" rtl="0" eaLnBrk="1" latinLnBrk="0" hangingPunct="1">
      <a:defRPr sz="2400" kern="1200">
        <a:solidFill>
          <a:schemeClr val="tx1"/>
        </a:solidFill>
        <a:latin typeface="Arial" charset="0"/>
        <a:ea typeface="+mn-ea"/>
        <a:cs typeface="+mn-cs"/>
      </a:defRPr>
    </a:lvl8pPr>
    <a:lvl9pPr marL="3592805" algn="l" defTabSz="898268"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072">
          <p15:clr>
            <a:srgbClr val="A4A3A4"/>
          </p15:clr>
        </p15:guide>
        <p15:guide id="2" pos="5577">
          <p15:clr>
            <a:srgbClr val="A4A3A4"/>
          </p15:clr>
        </p15:guide>
        <p15:guide id="3" pos="180">
          <p15:clr>
            <a:srgbClr val="A4A3A4"/>
          </p15:clr>
        </p15:guide>
        <p15:guide id="4" orient="horz" pos="5510">
          <p15:clr>
            <a:srgbClr val="A4A3A4"/>
          </p15:clr>
        </p15:guide>
        <p15:guide id="5" pos="30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guide id="3" orient="horz" pos="2638">
          <p15:clr>
            <a:srgbClr val="A4A3A4"/>
          </p15:clr>
        </p15:guide>
        <p15:guide id="4" pos="4111">
          <p15:clr>
            <a:srgbClr val="A4A3A4"/>
          </p15:clr>
        </p15:guide>
        <p15:guide id="5" pos="30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son, Angele" initials="DA" lastIdx="2" clrIdx="0">
    <p:extLst/>
  </p:cmAuthor>
  <p:cmAuthor id="2" name="Matthews, Elizabeth" initials="ME" lastIdx="29"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EA204"/>
    <a:srgbClr val="080808"/>
    <a:srgbClr val="0085C3"/>
    <a:srgbClr val="007DB8"/>
    <a:srgbClr val="66FF33"/>
    <a:srgbClr val="A6A6A6"/>
    <a:srgbClr val="444444"/>
    <a:srgbClr val="808080"/>
    <a:srgbClr val="EE64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76" autoAdjust="0"/>
    <p:restoredTop sz="95245" autoAdjust="0"/>
  </p:normalViewPr>
  <p:slideViewPr>
    <p:cSldViewPr snapToGrid="0">
      <p:cViewPr varScale="1">
        <p:scale>
          <a:sx n="93" d="100"/>
          <a:sy n="93" d="100"/>
        </p:scale>
        <p:origin x="688" y="60"/>
      </p:cViewPr>
      <p:guideLst>
        <p:guide orient="horz" pos="3072"/>
        <p:guide pos="5577"/>
        <p:guide pos="180"/>
        <p:guide orient="horz" pos="5510"/>
        <p:guide pos="30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137" d="100"/>
          <a:sy n="137" d="100"/>
        </p:scale>
        <p:origin x="-6224" y="-104"/>
      </p:cViewPr>
      <p:guideLst>
        <p:guide orient="horz" pos="2928"/>
        <p:guide pos="2208"/>
        <p:guide orient="horz" pos="2638"/>
        <p:guide pos="4111"/>
        <p:guide pos="30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117" Type="http://schemas.openxmlformats.org/officeDocument/2006/relationships/slideMaster" Target="slideMasters/slideMaster114.xml"/><Relationship Id="rId21" Type="http://schemas.openxmlformats.org/officeDocument/2006/relationships/slideMaster" Target="slideMasters/slideMaster18.xml"/><Relationship Id="rId42" Type="http://schemas.openxmlformats.org/officeDocument/2006/relationships/slideMaster" Target="slideMasters/slideMaster39.xml"/><Relationship Id="rId47" Type="http://schemas.openxmlformats.org/officeDocument/2006/relationships/slideMaster" Target="slideMasters/slideMaster44.xml"/><Relationship Id="rId63" Type="http://schemas.openxmlformats.org/officeDocument/2006/relationships/slideMaster" Target="slideMasters/slideMaster60.xml"/><Relationship Id="rId68" Type="http://schemas.openxmlformats.org/officeDocument/2006/relationships/slideMaster" Target="slideMasters/slideMaster65.xml"/><Relationship Id="rId84" Type="http://schemas.openxmlformats.org/officeDocument/2006/relationships/slideMaster" Target="slideMasters/slideMaster81.xml"/><Relationship Id="rId89" Type="http://schemas.openxmlformats.org/officeDocument/2006/relationships/slideMaster" Target="slideMasters/slideMaster86.xml"/><Relationship Id="rId112" Type="http://schemas.openxmlformats.org/officeDocument/2006/relationships/slideMaster" Target="slideMasters/slideMaster109.xml"/><Relationship Id="rId133" Type="http://schemas.openxmlformats.org/officeDocument/2006/relationships/slide" Target="slides/slide5.xml"/><Relationship Id="rId138" Type="http://schemas.openxmlformats.org/officeDocument/2006/relationships/commentAuthors" Target="commentAuthors.xml"/><Relationship Id="rId16" Type="http://schemas.openxmlformats.org/officeDocument/2006/relationships/slideMaster" Target="slideMasters/slideMaster13.xml"/><Relationship Id="rId107" Type="http://schemas.openxmlformats.org/officeDocument/2006/relationships/slideMaster" Target="slideMasters/slideMaster104.xml"/><Relationship Id="rId11" Type="http://schemas.openxmlformats.org/officeDocument/2006/relationships/slideMaster" Target="slideMasters/slideMaster8.xml"/><Relationship Id="rId32" Type="http://schemas.openxmlformats.org/officeDocument/2006/relationships/slideMaster" Target="slideMasters/slideMaster29.xml"/><Relationship Id="rId37" Type="http://schemas.openxmlformats.org/officeDocument/2006/relationships/slideMaster" Target="slideMasters/slideMaster34.xml"/><Relationship Id="rId53" Type="http://schemas.openxmlformats.org/officeDocument/2006/relationships/slideMaster" Target="slideMasters/slideMaster50.xml"/><Relationship Id="rId58" Type="http://schemas.openxmlformats.org/officeDocument/2006/relationships/slideMaster" Target="slideMasters/slideMaster55.xml"/><Relationship Id="rId74" Type="http://schemas.openxmlformats.org/officeDocument/2006/relationships/slideMaster" Target="slideMasters/slideMaster71.xml"/><Relationship Id="rId79" Type="http://schemas.openxmlformats.org/officeDocument/2006/relationships/slideMaster" Target="slideMasters/slideMaster76.xml"/><Relationship Id="rId102" Type="http://schemas.openxmlformats.org/officeDocument/2006/relationships/slideMaster" Target="slideMasters/slideMaster99.xml"/><Relationship Id="rId123" Type="http://schemas.openxmlformats.org/officeDocument/2006/relationships/slideMaster" Target="slideMasters/slideMaster120.xml"/><Relationship Id="rId128" Type="http://schemas.openxmlformats.org/officeDocument/2006/relationships/slideMaster" Target="slideMasters/slideMaster125.xml"/><Relationship Id="rId5" Type="http://schemas.openxmlformats.org/officeDocument/2006/relationships/slideMaster" Target="slideMasters/slideMaster2.xml"/><Relationship Id="rId90" Type="http://schemas.openxmlformats.org/officeDocument/2006/relationships/slideMaster" Target="slideMasters/slideMaster87.xml"/><Relationship Id="rId95" Type="http://schemas.openxmlformats.org/officeDocument/2006/relationships/slideMaster" Target="slideMasters/slideMaster92.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43" Type="http://schemas.openxmlformats.org/officeDocument/2006/relationships/slideMaster" Target="slideMasters/slideMaster40.xml"/><Relationship Id="rId48" Type="http://schemas.openxmlformats.org/officeDocument/2006/relationships/slideMaster" Target="slideMasters/slideMaster45.xml"/><Relationship Id="rId64" Type="http://schemas.openxmlformats.org/officeDocument/2006/relationships/slideMaster" Target="slideMasters/slideMaster61.xml"/><Relationship Id="rId69" Type="http://schemas.openxmlformats.org/officeDocument/2006/relationships/slideMaster" Target="slideMasters/slideMaster66.xml"/><Relationship Id="rId113" Type="http://schemas.openxmlformats.org/officeDocument/2006/relationships/slideMaster" Target="slideMasters/slideMaster110.xml"/><Relationship Id="rId118" Type="http://schemas.openxmlformats.org/officeDocument/2006/relationships/slideMaster" Target="slideMasters/slideMaster115.xml"/><Relationship Id="rId134" Type="http://schemas.openxmlformats.org/officeDocument/2006/relationships/slide" Target="slides/slide6.xml"/><Relationship Id="rId13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Master" Target="slideMasters/slideMaster48.xml"/><Relationship Id="rId72" Type="http://schemas.openxmlformats.org/officeDocument/2006/relationships/slideMaster" Target="slideMasters/slideMaster69.xml"/><Relationship Id="rId80" Type="http://schemas.openxmlformats.org/officeDocument/2006/relationships/slideMaster" Target="slideMasters/slideMaster77.xml"/><Relationship Id="rId85" Type="http://schemas.openxmlformats.org/officeDocument/2006/relationships/slideMaster" Target="slideMasters/slideMaster82.xml"/><Relationship Id="rId93" Type="http://schemas.openxmlformats.org/officeDocument/2006/relationships/slideMaster" Target="slideMasters/slideMaster90.xml"/><Relationship Id="rId98" Type="http://schemas.openxmlformats.org/officeDocument/2006/relationships/slideMaster" Target="slideMasters/slideMaster95.xml"/><Relationship Id="rId121" Type="http://schemas.openxmlformats.org/officeDocument/2006/relationships/slideMaster" Target="slideMasters/slideMaster118.xml"/><Relationship Id="rId14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Master" Target="slideMasters/slideMaster35.xml"/><Relationship Id="rId46" Type="http://schemas.openxmlformats.org/officeDocument/2006/relationships/slideMaster" Target="slideMasters/slideMaster43.xml"/><Relationship Id="rId59" Type="http://schemas.openxmlformats.org/officeDocument/2006/relationships/slideMaster" Target="slideMasters/slideMaster56.xml"/><Relationship Id="rId67" Type="http://schemas.openxmlformats.org/officeDocument/2006/relationships/slideMaster" Target="slideMasters/slideMaster64.xml"/><Relationship Id="rId103" Type="http://schemas.openxmlformats.org/officeDocument/2006/relationships/slideMaster" Target="slideMasters/slideMaster100.xml"/><Relationship Id="rId108" Type="http://schemas.openxmlformats.org/officeDocument/2006/relationships/slideMaster" Target="slideMasters/slideMaster105.xml"/><Relationship Id="rId116" Type="http://schemas.openxmlformats.org/officeDocument/2006/relationships/slideMaster" Target="slideMasters/slideMaster113.xml"/><Relationship Id="rId124" Type="http://schemas.openxmlformats.org/officeDocument/2006/relationships/slideMaster" Target="slideMasters/slideMaster121.xml"/><Relationship Id="rId129" Type="http://schemas.openxmlformats.org/officeDocument/2006/relationships/slide" Target="slides/slide1.xml"/><Relationship Id="rId137" Type="http://schemas.openxmlformats.org/officeDocument/2006/relationships/tags" Target="tags/tag1.xml"/><Relationship Id="rId20" Type="http://schemas.openxmlformats.org/officeDocument/2006/relationships/slideMaster" Target="slideMasters/slideMaster17.xml"/><Relationship Id="rId41" Type="http://schemas.openxmlformats.org/officeDocument/2006/relationships/slideMaster" Target="slideMasters/slideMaster38.xml"/><Relationship Id="rId54" Type="http://schemas.openxmlformats.org/officeDocument/2006/relationships/slideMaster" Target="slideMasters/slideMaster51.xml"/><Relationship Id="rId62" Type="http://schemas.openxmlformats.org/officeDocument/2006/relationships/slideMaster" Target="slideMasters/slideMaster59.xml"/><Relationship Id="rId70" Type="http://schemas.openxmlformats.org/officeDocument/2006/relationships/slideMaster" Target="slideMasters/slideMaster67.xml"/><Relationship Id="rId75" Type="http://schemas.openxmlformats.org/officeDocument/2006/relationships/slideMaster" Target="slideMasters/slideMaster72.xml"/><Relationship Id="rId83" Type="http://schemas.openxmlformats.org/officeDocument/2006/relationships/slideMaster" Target="slideMasters/slideMaster80.xml"/><Relationship Id="rId88" Type="http://schemas.openxmlformats.org/officeDocument/2006/relationships/slideMaster" Target="slideMasters/slideMaster85.xml"/><Relationship Id="rId91" Type="http://schemas.openxmlformats.org/officeDocument/2006/relationships/slideMaster" Target="slideMasters/slideMaster88.xml"/><Relationship Id="rId96" Type="http://schemas.openxmlformats.org/officeDocument/2006/relationships/slideMaster" Target="slideMasters/slideMaster93.xml"/><Relationship Id="rId111" Type="http://schemas.openxmlformats.org/officeDocument/2006/relationships/slideMaster" Target="slideMasters/slideMaster108.xml"/><Relationship Id="rId132" Type="http://schemas.openxmlformats.org/officeDocument/2006/relationships/slide" Target="slides/slide4.xml"/><Relationship Id="rId14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Master" Target="slideMasters/slideMaster33.xml"/><Relationship Id="rId49" Type="http://schemas.openxmlformats.org/officeDocument/2006/relationships/slideMaster" Target="slideMasters/slideMaster46.xml"/><Relationship Id="rId57" Type="http://schemas.openxmlformats.org/officeDocument/2006/relationships/slideMaster" Target="slideMasters/slideMaster54.xml"/><Relationship Id="rId106" Type="http://schemas.openxmlformats.org/officeDocument/2006/relationships/slideMaster" Target="slideMasters/slideMaster103.xml"/><Relationship Id="rId114" Type="http://schemas.openxmlformats.org/officeDocument/2006/relationships/slideMaster" Target="slideMasters/slideMaster111.xml"/><Relationship Id="rId119" Type="http://schemas.openxmlformats.org/officeDocument/2006/relationships/slideMaster" Target="slideMasters/slideMaster116.xml"/><Relationship Id="rId127" Type="http://schemas.openxmlformats.org/officeDocument/2006/relationships/slideMaster" Target="slideMasters/slideMaster124.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44" Type="http://schemas.openxmlformats.org/officeDocument/2006/relationships/slideMaster" Target="slideMasters/slideMaster41.xml"/><Relationship Id="rId52" Type="http://schemas.openxmlformats.org/officeDocument/2006/relationships/slideMaster" Target="slideMasters/slideMaster49.xml"/><Relationship Id="rId60" Type="http://schemas.openxmlformats.org/officeDocument/2006/relationships/slideMaster" Target="slideMasters/slideMaster57.xml"/><Relationship Id="rId65" Type="http://schemas.openxmlformats.org/officeDocument/2006/relationships/slideMaster" Target="slideMasters/slideMaster62.xml"/><Relationship Id="rId73" Type="http://schemas.openxmlformats.org/officeDocument/2006/relationships/slideMaster" Target="slideMasters/slideMaster70.xml"/><Relationship Id="rId78" Type="http://schemas.openxmlformats.org/officeDocument/2006/relationships/slideMaster" Target="slideMasters/slideMaster75.xml"/><Relationship Id="rId81" Type="http://schemas.openxmlformats.org/officeDocument/2006/relationships/slideMaster" Target="slideMasters/slideMaster78.xml"/><Relationship Id="rId86" Type="http://schemas.openxmlformats.org/officeDocument/2006/relationships/slideMaster" Target="slideMasters/slideMaster83.xml"/><Relationship Id="rId94" Type="http://schemas.openxmlformats.org/officeDocument/2006/relationships/slideMaster" Target="slideMasters/slideMaster91.xml"/><Relationship Id="rId99" Type="http://schemas.openxmlformats.org/officeDocument/2006/relationships/slideMaster" Target="slideMasters/slideMaster96.xml"/><Relationship Id="rId101" Type="http://schemas.openxmlformats.org/officeDocument/2006/relationships/slideMaster" Target="slideMasters/slideMaster98.xml"/><Relationship Id="rId122" Type="http://schemas.openxmlformats.org/officeDocument/2006/relationships/slideMaster" Target="slideMasters/slideMaster119.xml"/><Relationship Id="rId130" Type="http://schemas.openxmlformats.org/officeDocument/2006/relationships/slide" Target="slides/slide2.xml"/><Relationship Id="rId13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Master" Target="slideMasters/slideMaster36.xml"/><Relationship Id="rId109" Type="http://schemas.openxmlformats.org/officeDocument/2006/relationships/slideMaster" Target="slideMasters/slideMaster106.xml"/><Relationship Id="rId34" Type="http://schemas.openxmlformats.org/officeDocument/2006/relationships/slideMaster" Target="slideMasters/slideMaster31.xml"/><Relationship Id="rId50" Type="http://schemas.openxmlformats.org/officeDocument/2006/relationships/slideMaster" Target="slideMasters/slideMaster47.xml"/><Relationship Id="rId55" Type="http://schemas.openxmlformats.org/officeDocument/2006/relationships/slideMaster" Target="slideMasters/slideMaster52.xml"/><Relationship Id="rId76" Type="http://schemas.openxmlformats.org/officeDocument/2006/relationships/slideMaster" Target="slideMasters/slideMaster73.xml"/><Relationship Id="rId97" Type="http://schemas.openxmlformats.org/officeDocument/2006/relationships/slideMaster" Target="slideMasters/slideMaster94.xml"/><Relationship Id="rId104" Type="http://schemas.openxmlformats.org/officeDocument/2006/relationships/slideMaster" Target="slideMasters/slideMaster101.xml"/><Relationship Id="rId120" Type="http://schemas.openxmlformats.org/officeDocument/2006/relationships/slideMaster" Target="slideMasters/slideMaster117.xml"/><Relationship Id="rId125" Type="http://schemas.openxmlformats.org/officeDocument/2006/relationships/slideMaster" Target="slideMasters/slideMaster122.xml"/><Relationship Id="rId141"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Master" Target="slideMasters/slideMaster68.xml"/><Relationship Id="rId92" Type="http://schemas.openxmlformats.org/officeDocument/2006/relationships/slideMaster" Target="slideMasters/slideMaster89.xml"/><Relationship Id="rId2" Type="http://schemas.openxmlformats.org/officeDocument/2006/relationships/customXml" Target="../customXml/item2.xml"/><Relationship Id="rId29" Type="http://schemas.openxmlformats.org/officeDocument/2006/relationships/slideMaster" Target="slideMasters/slideMaster26.xml"/><Relationship Id="rId24" Type="http://schemas.openxmlformats.org/officeDocument/2006/relationships/slideMaster" Target="slideMasters/slideMaster21.xml"/><Relationship Id="rId40" Type="http://schemas.openxmlformats.org/officeDocument/2006/relationships/slideMaster" Target="slideMasters/slideMaster37.xml"/><Relationship Id="rId45" Type="http://schemas.openxmlformats.org/officeDocument/2006/relationships/slideMaster" Target="slideMasters/slideMaster42.xml"/><Relationship Id="rId66" Type="http://schemas.openxmlformats.org/officeDocument/2006/relationships/slideMaster" Target="slideMasters/slideMaster63.xml"/><Relationship Id="rId87" Type="http://schemas.openxmlformats.org/officeDocument/2006/relationships/slideMaster" Target="slideMasters/slideMaster84.xml"/><Relationship Id="rId110" Type="http://schemas.openxmlformats.org/officeDocument/2006/relationships/slideMaster" Target="slideMasters/slideMaster107.xml"/><Relationship Id="rId115" Type="http://schemas.openxmlformats.org/officeDocument/2006/relationships/slideMaster" Target="slideMasters/slideMaster112.xml"/><Relationship Id="rId131" Type="http://schemas.openxmlformats.org/officeDocument/2006/relationships/slide" Target="slides/slide3.xml"/><Relationship Id="rId136" Type="http://schemas.openxmlformats.org/officeDocument/2006/relationships/handoutMaster" Target="handoutMasters/handoutMaster1.xml"/><Relationship Id="rId61" Type="http://schemas.openxmlformats.org/officeDocument/2006/relationships/slideMaster" Target="slideMasters/slideMaster58.xml"/><Relationship Id="rId82" Type="http://schemas.openxmlformats.org/officeDocument/2006/relationships/slideMaster" Target="slideMasters/slideMaster79.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Master" Target="slideMasters/slideMaster27.xml"/><Relationship Id="rId35" Type="http://schemas.openxmlformats.org/officeDocument/2006/relationships/slideMaster" Target="slideMasters/slideMaster32.xml"/><Relationship Id="rId56" Type="http://schemas.openxmlformats.org/officeDocument/2006/relationships/slideMaster" Target="slideMasters/slideMaster53.xml"/><Relationship Id="rId77" Type="http://schemas.openxmlformats.org/officeDocument/2006/relationships/slideMaster" Target="slideMasters/slideMaster74.xml"/><Relationship Id="rId100" Type="http://schemas.openxmlformats.org/officeDocument/2006/relationships/slideMaster" Target="slideMasters/slideMaster97.xml"/><Relationship Id="rId105" Type="http://schemas.openxmlformats.org/officeDocument/2006/relationships/slideMaster" Target="slideMasters/slideMaster102.xml"/><Relationship Id="rId126" Type="http://schemas.openxmlformats.org/officeDocument/2006/relationships/slideMaster" Target="slideMasters/slideMaster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5"/>
          <p:cNvSpPr>
            <a:spLocks noGrp="1" noChangeArrowheads="1"/>
          </p:cNvSpPr>
          <p:nvPr>
            <p:ph type="sldNum" sz="quarter" idx="3"/>
          </p:nvPr>
        </p:nvSpPr>
        <p:spPr bwMode="auto">
          <a:xfrm>
            <a:off x="488950" y="8747125"/>
            <a:ext cx="423902" cy="123111"/>
          </a:xfrm>
          <a:prstGeom prst="rect">
            <a:avLst/>
          </a:prstGeom>
          <a:noFill/>
        </p:spPr>
        <p:txBody>
          <a:bodyPr vert="horz" wrap="square" lIns="0" tIns="0" rIns="0" bIns="0" rtlCol="0">
            <a:spAutoFit/>
          </a:bodyPr>
          <a:lstStyle/>
          <a:p>
            <a:fld id="{AC8DF440-AC1E-4EB3-BCAA-2AAB8924A793}" type="slidenum">
              <a:rPr lang="en-US" sz="800">
                <a:solidFill>
                  <a:schemeClr val="bg1"/>
                </a:solidFill>
                <a:latin typeface="Arial"/>
              </a:rPr>
              <a:pPr/>
              <a:t>‹#›</a:t>
            </a:fld>
            <a:endParaRPr lang="en-US" sz="800" dirty="0">
              <a:solidFill>
                <a:schemeClr val="bg1"/>
              </a:solidFill>
              <a:latin typeface="Arial"/>
            </a:endParaRPr>
          </a:p>
        </p:txBody>
      </p:sp>
      <p:sp>
        <p:nvSpPr>
          <p:cNvPr id="6" name="fl" descr="                              Dell - Internal Use - Confidential&#10;"/>
          <p:cNvSpPr txBox="1"/>
          <p:nvPr/>
        </p:nvSpPr>
        <p:spPr>
          <a:xfrm>
            <a:off x="1173085" y="8747125"/>
            <a:ext cx="1551707" cy="123111"/>
          </a:xfrm>
          <a:prstGeom prst="rect">
            <a:avLst/>
          </a:prstGeom>
          <a:noFill/>
        </p:spPr>
        <p:txBody>
          <a:bodyPr vert="horz" wrap="none" lIns="0" tIns="0" rIns="0" bIns="0" rtlCol="0">
            <a:spAutoFit/>
          </a:bodyPr>
          <a:lstStyle/>
          <a:p>
            <a:r>
              <a:rPr lang="en-US" sz="800" b="1" dirty="0">
                <a:solidFill>
                  <a:srgbClr val="7F7F7F"/>
                </a:solidFill>
                <a:latin typeface="Arial"/>
              </a:rPr>
              <a:t>Dell - Internal Use - Confidential</a:t>
            </a:r>
          </a:p>
        </p:txBody>
      </p:sp>
    </p:spTree>
    <p:extLst>
      <p:ext uri="{BB962C8B-B14F-4D97-AF65-F5344CB8AC3E}">
        <p14:creationId xmlns:p14="http://schemas.microsoft.com/office/powerpoint/2010/main" val="320268348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628" name="Rectangle 4"/>
          <p:cNvSpPr>
            <a:spLocks noGrp="1" noRot="1" noChangeAspect="1" noChangeArrowheads="1" noTextEdit="1"/>
          </p:cNvSpPr>
          <p:nvPr>
            <p:ph type="sldImg" idx="2"/>
          </p:nvPr>
        </p:nvSpPr>
        <p:spPr bwMode="auto">
          <a:xfrm>
            <a:off x="485775" y="384175"/>
            <a:ext cx="6040438" cy="3398838"/>
          </a:xfrm>
          <a:prstGeom prst="rect">
            <a:avLst/>
          </a:prstGeom>
          <a:noFill/>
          <a:ln w="9525">
            <a:solidFill>
              <a:srgbClr val="000000"/>
            </a:solidFill>
            <a:miter lim="800000"/>
            <a:headEnd/>
            <a:tailEnd/>
          </a:ln>
        </p:spPr>
        <p:txBody>
          <a:bodyPr/>
          <a:lstStyle/>
          <a:p>
            <a:endParaRPr lang="en-US" dirty="0"/>
          </a:p>
        </p:txBody>
      </p:sp>
      <p:sp>
        <p:nvSpPr>
          <p:cNvPr id="71685" name="Rectangle 5"/>
          <p:cNvSpPr>
            <a:spLocks noGrp="1" noChangeArrowheads="1"/>
          </p:cNvSpPr>
          <p:nvPr>
            <p:ph type="body" sz="quarter" idx="3"/>
          </p:nvPr>
        </p:nvSpPr>
        <p:spPr bwMode="auto">
          <a:xfrm>
            <a:off x="485775" y="4187826"/>
            <a:ext cx="6040438" cy="459048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Rectangle 5"/>
          <p:cNvSpPr>
            <a:spLocks noGrp="1" noChangeArrowheads="1"/>
          </p:cNvSpPr>
          <p:nvPr>
            <p:ph type="sldNum" sz="quarter" idx="5"/>
          </p:nvPr>
        </p:nvSpPr>
        <p:spPr bwMode="auto">
          <a:xfrm>
            <a:off x="488950" y="8988139"/>
            <a:ext cx="423902" cy="123111"/>
          </a:xfrm>
          <a:prstGeom prst="rect">
            <a:avLst/>
          </a:prstGeom>
          <a:noFill/>
        </p:spPr>
        <p:txBody>
          <a:bodyPr vert="horz" wrap="square" lIns="0" tIns="0" rIns="0" bIns="0" rtlCol="0">
            <a:spAutoFit/>
          </a:bodyPr>
          <a:lstStyle/>
          <a:p>
            <a:fld id="{AC8DF440-AC1E-4EB3-BCAA-2AAB8924A793}" type="slidenum">
              <a:rPr lang="en-US" sz="800">
                <a:solidFill>
                  <a:schemeClr val="bg1"/>
                </a:solidFill>
                <a:latin typeface="Arial"/>
              </a:rPr>
              <a:pPr/>
              <a:t>‹#›</a:t>
            </a:fld>
            <a:endParaRPr lang="en-US" sz="800" dirty="0">
              <a:solidFill>
                <a:schemeClr val="bg1"/>
              </a:solidFill>
              <a:latin typeface="Arial"/>
            </a:endParaRPr>
          </a:p>
        </p:txBody>
      </p:sp>
      <p:sp>
        <p:nvSpPr>
          <p:cNvPr id="9" name="fl" descr="                              Dell - Internal Use - Confidential&#10;"/>
          <p:cNvSpPr txBox="1"/>
          <p:nvPr/>
        </p:nvSpPr>
        <p:spPr>
          <a:xfrm>
            <a:off x="1173085" y="8988139"/>
            <a:ext cx="1551707" cy="123111"/>
          </a:xfrm>
          <a:prstGeom prst="rect">
            <a:avLst/>
          </a:prstGeom>
          <a:noFill/>
        </p:spPr>
        <p:txBody>
          <a:bodyPr vert="horz" wrap="none" lIns="0" tIns="0" rIns="0" bIns="0" rtlCol="0">
            <a:spAutoFit/>
          </a:bodyPr>
          <a:lstStyle/>
          <a:p>
            <a:r>
              <a:rPr lang="en-US" sz="800" b="1" dirty="0">
                <a:solidFill>
                  <a:srgbClr val="7F7F7F"/>
                </a:solidFill>
                <a:latin typeface="Arial"/>
              </a:rPr>
              <a:t>Dell - Internal Use - Confidential</a:t>
            </a:r>
          </a:p>
        </p:txBody>
      </p:sp>
    </p:spTree>
    <p:extLst>
      <p:ext uri="{BB962C8B-B14F-4D97-AF65-F5344CB8AC3E}">
        <p14:creationId xmlns:p14="http://schemas.microsoft.com/office/powerpoint/2010/main" val="85716887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a:ea typeface="+mn-ea"/>
        <a:cs typeface="+mn-cs"/>
      </a:defRPr>
    </a:lvl1pPr>
    <a:lvl2pPr marL="449131" algn="l" rtl="0" eaLnBrk="0" fontAlgn="base" hangingPunct="0">
      <a:spcBef>
        <a:spcPct val="30000"/>
      </a:spcBef>
      <a:spcAft>
        <a:spcPct val="0"/>
      </a:spcAft>
      <a:defRPr sz="1200" kern="1200">
        <a:solidFill>
          <a:schemeClr val="tx1"/>
        </a:solidFill>
        <a:latin typeface="Arial"/>
        <a:ea typeface="+mn-ea"/>
        <a:cs typeface="+mn-cs"/>
      </a:defRPr>
    </a:lvl2pPr>
    <a:lvl3pPr marL="898268" algn="l" rtl="0" eaLnBrk="0" fontAlgn="base" hangingPunct="0">
      <a:spcBef>
        <a:spcPct val="30000"/>
      </a:spcBef>
      <a:spcAft>
        <a:spcPct val="0"/>
      </a:spcAft>
      <a:defRPr sz="1200" kern="1200">
        <a:solidFill>
          <a:schemeClr val="tx1"/>
        </a:solidFill>
        <a:latin typeface="Arial"/>
        <a:ea typeface="+mn-ea"/>
        <a:cs typeface="+mn-cs"/>
      </a:defRPr>
    </a:lvl3pPr>
    <a:lvl4pPr marL="1347449" algn="l" rtl="0" eaLnBrk="0" fontAlgn="base" hangingPunct="0">
      <a:spcBef>
        <a:spcPct val="30000"/>
      </a:spcBef>
      <a:spcAft>
        <a:spcPct val="0"/>
      </a:spcAft>
      <a:defRPr sz="1200" kern="1200">
        <a:solidFill>
          <a:schemeClr val="tx1"/>
        </a:solidFill>
        <a:latin typeface="Arial"/>
        <a:ea typeface="+mn-ea"/>
        <a:cs typeface="+mn-cs"/>
      </a:defRPr>
    </a:lvl4pPr>
    <a:lvl5pPr marL="1796534" algn="l" rtl="0" eaLnBrk="0" fontAlgn="base" hangingPunct="0">
      <a:spcBef>
        <a:spcPct val="30000"/>
      </a:spcBef>
      <a:spcAft>
        <a:spcPct val="0"/>
      </a:spcAft>
      <a:defRPr sz="1200" kern="1200">
        <a:solidFill>
          <a:schemeClr val="tx1"/>
        </a:solidFill>
        <a:latin typeface="Arial"/>
        <a:ea typeface="+mn-ea"/>
        <a:cs typeface="+mn-cs"/>
      </a:defRPr>
    </a:lvl5pPr>
    <a:lvl6pPr marL="2245306" algn="l" defTabSz="898268" rtl="0" eaLnBrk="1" latinLnBrk="0" hangingPunct="1">
      <a:defRPr sz="1200" kern="1200">
        <a:solidFill>
          <a:schemeClr val="tx1"/>
        </a:solidFill>
        <a:latin typeface="+mn-lt"/>
        <a:ea typeface="+mn-ea"/>
        <a:cs typeface="+mn-cs"/>
      </a:defRPr>
    </a:lvl6pPr>
    <a:lvl7pPr marL="2694483" algn="l" defTabSz="898268" rtl="0" eaLnBrk="1" latinLnBrk="0" hangingPunct="1">
      <a:defRPr sz="1200" kern="1200">
        <a:solidFill>
          <a:schemeClr val="tx1"/>
        </a:solidFill>
        <a:latin typeface="+mn-lt"/>
        <a:ea typeface="+mn-ea"/>
        <a:cs typeface="+mn-cs"/>
      </a:defRPr>
    </a:lvl7pPr>
    <a:lvl8pPr marL="3143705" algn="l" defTabSz="898268" rtl="0" eaLnBrk="1" latinLnBrk="0" hangingPunct="1">
      <a:defRPr sz="1200" kern="1200">
        <a:solidFill>
          <a:schemeClr val="tx1"/>
        </a:solidFill>
        <a:latin typeface="+mn-lt"/>
        <a:ea typeface="+mn-ea"/>
        <a:cs typeface="+mn-cs"/>
      </a:defRPr>
    </a:lvl8pPr>
    <a:lvl9pPr marL="3592805" algn="l" defTabSz="8982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日期版面配置區 3"/>
          <p:cNvSpPr>
            <a:spLocks noGrp="1"/>
          </p:cNvSpPr>
          <p:nvPr>
            <p:ph type="dt" idx="10"/>
          </p:nvPr>
        </p:nvSpPr>
        <p:spPr>
          <a:xfrm>
            <a:off x="3971144" y="0"/>
            <a:ext cx="3037622" cy="464746"/>
          </a:xfrm>
          <a:prstGeom prst="rect">
            <a:avLst/>
          </a:prstGeom>
        </p:spPr>
        <p:txBody>
          <a:bodyPr/>
          <a:lstStyle/>
          <a:p>
            <a:pPr>
              <a:defRPr/>
            </a:pPr>
            <a:endParaRPr lang="en-US" dirty="0"/>
          </a:p>
        </p:txBody>
      </p:sp>
      <p:sp>
        <p:nvSpPr>
          <p:cNvPr id="5" name="投影片編號版面配置區 4"/>
          <p:cNvSpPr>
            <a:spLocks noGrp="1"/>
          </p:cNvSpPr>
          <p:nvPr>
            <p:ph type="sldNum" sz="quarter" idx="11"/>
          </p:nvPr>
        </p:nvSpPr>
        <p:spPr>
          <a:xfrm>
            <a:off x="488950" y="8988139"/>
            <a:ext cx="423902" cy="369332"/>
          </a:xfrm>
        </p:spPr>
        <p:txBody>
          <a:bodyPr/>
          <a:lstStyle/>
          <a:p>
            <a:pPr>
              <a:defRPr/>
            </a:pPr>
            <a:fld id="{FA04BB6B-BEDE-48E4-970F-8DFC0D4B5AE7}" type="slidenum">
              <a:rPr lang="en-US" smtClean="0"/>
              <a:pPr>
                <a:defRPr/>
              </a:pPr>
              <a:t>3</a:t>
            </a:fld>
            <a:endParaRPr lang="en-US" dirty="0"/>
          </a:p>
        </p:txBody>
      </p:sp>
    </p:spTree>
    <p:extLst>
      <p:ext uri="{BB962C8B-B14F-4D97-AF65-F5344CB8AC3E}">
        <p14:creationId xmlns:p14="http://schemas.microsoft.com/office/powerpoint/2010/main" val="35485035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0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1.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1.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2.xml"/></Relationships>
</file>

<file path=ppt/slideLayouts/_rels/slideLayout10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2.xml"/></Relationships>
</file>

<file path=ppt/slideLayouts/_rels/slideLayout10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2.xml"/></Relationships>
</file>

<file path=ppt/slideLayouts/_rels/slideLayout10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2.xml"/></Relationships>
</file>

<file path=ppt/slideLayouts/_rels/slideLayout10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2.xml"/></Relationships>
</file>

<file path=ppt/slideLayouts/_rels/slideLayout10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2.xml"/></Relationships>
</file>

<file path=ppt/slideLayouts/_rels/slideLayout10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2.xml"/></Relationships>
</file>

<file path=ppt/slideLayouts/_rels/slideLayout10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2.xml"/></Relationships>
</file>

<file path=ppt/slideLayouts/_rels/slideLayout10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2.xml"/></Relationships>
</file>

<file path=ppt/slideLayouts/_rels/slideLayout10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2.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2.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3.xml"/></Relationships>
</file>

<file path=ppt/slideLayouts/_rels/slideLayout10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53.xml"/></Relationships>
</file>

<file path=ppt/slideLayouts/_rels/slideLayout10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3.xml"/></Relationships>
</file>

<file path=ppt/slideLayouts/_rels/slideLayout10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3.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53.xml"/></Relationships>
</file>

<file path=ppt/slideLayouts/_rels/slideLayout10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53.xml"/></Relationships>
</file>

<file path=ppt/slideLayouts/_rels/slideLayout10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53.xml"/></Relationships>
</file>

<file path=ppt/slideLayouts/_rels/slideLayout10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3.xml"/></Relationships>
</file>

<file path=ppt/slideLayouts/_rels/slideLayout10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3.xml"/></Relationships>
</file>

<file path=ppt/slideLayouts/_rels/slideLayout10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3.xml"/></Relationships>
</file>

<file path=ppt/slideLayouts/_rels/slideLayout10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3.xml"/></Relationships>
</file>

<file path=ppt/slideLayouts/_rels/slideLayout10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4.xml"/></Relationships>
</file>

<file path=ppt/slideLayouts/_rels/slideLayout10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4.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5.xml"/></Relationships>
</file>

<file path=ppt/slideLayouts/_rels/slideLayout1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5.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6.xml"/></Relationships>
</file>

<file path=ppt/slideLayouts/_rels/slideLayout1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56.xml"/></Relationships>
</file>

<file path=ppt/slideLayouts/_rels/slideLayout1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6.xml"/></Relationships>
</file>

<file path=ppt/slideLayouts/_rels/slideLayout1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6.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56.xml"/></Relationships>
</file>

<file path=ppt/slideLayouts/_rels/slideLayout1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56.xml"/></Relationships>
</file>

<file path=ppt/slideLayouts/_rels/slideLayout1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56.xml"/></Relationships>
</file>

<file path=ppt/slideLayouts/_rels/slideLayout11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6.xml"/></Relationships>
</file>

<file path=ppt/slideLayouts/_rels/slideLayout11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6.xml"/></Relationships>
</file>

<file path=ppt/slideLayouts/_rels/slideLayout11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6.xml"/></Relationships>
</file>

<file path=ppt/slideLayouts/_rels/slideLayout11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6.xml"/></Relationships>
</file>

<file path=ppt/slideLayouts/_rels/slideLayout11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1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6.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7.xml"/></Relationships>
</file>

<file path=ppt/slideLayouts/_rels/slideLayout11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57.xml"/></Relationships>
</file>

<file path=ppt/slideLayouts/_rels/slideLayout11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7.xml"/></Relationships>
</file>

<file path=ppt/slideLayouts/_rels/slideLayout11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7.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57.xml"/></Relationships>
</file>

<file path=ppt/slideLayouts/_rels/slideLayout11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57.xml"/></Relationships>
</file>

<file path=ppt/slideLayouts/_rels/slideLayout11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5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11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7.xml"/></Relationships>
</file>

<file path=ppt/slideLayouts/_rels/slideLayout11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7.xml"/></Relationships>
</file>

<file path=ppt/slideLayouts/_rels/slideLayout11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7.xml"/></Relationships>
</file>

<file path=ppt/slideLayouts/_rels/slideLayout11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7.xml"/></Relationships>
</file>

<file path=ppt/slideLayouts/_rels/slideLayout11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7.xml"/></Relationships>
</file>

<file path=ppt/slideLayouts/_rels/slideLayout11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7.xml"/></Relationships>
</file>

<file path=ppt/slideLayouts/_rels/slideLayout117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8.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8.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8.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58.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9.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0.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1.xml"/></Relationships>
</file>

<file path=ppt/slideLayouts/_rels/slideLayout12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61.xml"/></Relationships>
</file>

<file path=ppt/slideLayouts/_rels/slideLayout12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1.xml"/></Relationships>
</file>

<file path=ppt/slideLayouts/_rels/slideLayout12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1.xml"/></Relationships>
</file>

<file path=ppt/slideLayouts/_rels/slideLayout12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6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61.xml"/></Relationships>
</file>

<file path=ppt/slideLayouts/_rels/slideLayout12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1.xml"/></Relationships>
</file>

<file path=ppt/slideLayouts/_rels/slideLayout12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1.xml"/></Relationships>
</file>

<file path=ppt/slideLayouts/_rels/slideLayout12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1.xml"/></Relationships>
</file>

<file path=ppt/slideLayouts/_rels/slideLayout12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1.xml"/></Relationships>
</file>

<file path=ppt/slideLayouts/_rels/slideLayout12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1.xml"/></Relationships>
</file>

<file path=ppt/slideLayouts/_rels/slideLayout12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2.xml"/></Relationships>
</file>

<file path=ppt/slideLayouts/_rels/slideLayout12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62.xml"/></Relationships>
</file>

<file path=ppt/slideLayouts/_rels/slideLayout12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2.xml"/></Relationships>
</file>

<file path=ppt/slideLayouts/_rels/slideLayout12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2.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2.xml"/></Relationships>
</file>

<file path=ppt/slideLayouts/_rels/slideLayout12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62.xml"/></Relationships>
</file>

<file path=ppt/slideLayouts/_rels/slideLayout12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62.xml"/></Relationships>
</file>

<file path=ppt/slideLayouts/_rels/slideLayout12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2.xml"/></Relationships>
</file>

<file path=ppt/slideLayouts/_rels/slideLayout12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2.xml"/></Relationships>
</file>

<file path=ppt/slideLayouts/_rels/slideLayout12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2.xml"/></Relationships>
</file>

<file path=ppt/slideLayouts/_rels/slideLayout12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2.xml"/></Relationships>
</file>

<file path=ppt/slideLayouts/_rels/slideLayout128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2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2.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3.xml"/></Relationships>
</file>

<file path=ppt/slideLayouts/_rels/slideLayout131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1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1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1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1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2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3.xml"/></Relationships>
</file>

<file path=ppt/slideLayouts/_rels/slideLayout132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3.xml"/></Relationships>
</file>

<file path=ppt/slideLayouts/_rels/slideLayout132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3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63.xml"/></Relationships>
</file>

<file path=ppt/slideLayouts/_rels/slideLayout133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3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4.xml"/></Relationships>
</file>

<file path=ppt/slideLayouts/_rels/slideLayout133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33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3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5.xml"/></Relationships>
</file>

<file path=ppt/slideLayouts/_rels/slideLayout13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5.xml"/></Relationships>
</file>

<file path=ppt/slideLayouts/_rels/slideLayout13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5.xml"/></Relationships>
</file>

<file path=ppt/slideLayouts/_rels/slideLayout13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5.xml"/></Relationships>
</file>

<file path=ppt/slideLayouts/_rels/slideLayout13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5.xml"/></Relationships>
</file>

<file path=ppt/slideLayouts/_rels/slideLayout13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5.xml"/></Relationships>
</file>

<file path=ppt/slideLayouts/_rels/slideLayout13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5.xml"/></Relationships>
</file>

<file path=ppt/slideLayouts/_rels/slideLayout13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5.xml"/></Relationships>
</file>

<file path=ppt/slideLayouts/_rels/slideLayout13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5.xml"/></Relationships>
</file>

<file path=ppt/slideLayouts/_rels/slideLayout13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5.xml"/></Relationships>
</file>

<file path=ppt/slideLayouts/_rels/slideLayout134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34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34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5.xml"/></Relationships>
</file>

<file path=ppt/slideLayouts/_rels/slideLayout13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6.xml"/></Relationships>
</file>

<file path=ppt/slideLayouts/_rels/slideLayout13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6.xml"/></Relationships>
</file>

<file path=ppt/slideLayouts/_rels/slideLayout13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6.xml"/></Relationships>
</file>

<file path=ppt/slideLayouts/_rels/slideLayout13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6.xml"/></Relationships>
</file>

<file path=ppt/slideLayouts/_rels/slideLayout13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6.xml"/></Relationships>
</file>

<file path=ppt/slideLayouts/_rels/slideLayout13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6.xml"/></Relationships>
</file>

<file path=ppt/slideLayouts/_rels/slideLayout13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6.xml"/></Relationships>
</file>

<file path=ppt/slideLayouts/_rels/slideLayout13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6.xml"/></Relationships>
</file>

<file path=ppt/slideLayouts/_rels/slideLayout13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3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6.xml"/></Relationships>
</file>

<file path=ppt/slideLayouts/_rels/slideLayout13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6.xml"/></Relationships>
</file>

<file path=ppt/slideLayouts/_rels/slideLayout136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136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136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136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13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6.xml"/></Relationships>
</file>

<file path=ppt/slideLayouts/_rels/slideLayout13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7.xml"/></Relationships>
</file>

<file path=ppt/slideLayouts/_rels/slideLayout13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7.xml"/></Relationships>
</file>

<file path=ppt/slideLayouts/_rels/slideLayout13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3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7.xml"/></Relationships>
</file>

<file path=ppt/slideLayouts/_rels/slideLayout13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7.xml"/></Relationships>
</file>

<file path=ppt/slideLayouts/_rels/slideLayout13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7.xml"/></Relationships>
</file>

<file path=ppt/slideLayouts/_rels/slideLayout13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7.xml"/></Relationships>
</file>

<file path=ppt/slideLayouts/_rels/slideLayout13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7.xml"/></Relationships>
</file>

<file path=ppt/slideLayouts/_rels/slideLayout13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7.xml"/></Relationships>
</file>

<file path=ppt/slideLayouts/_rels/slideLayout13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7.xml"/></Relationships>
</file>

<file path=ppt/slideLayouts/_rels/slideLayout13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7.xml"/></Relationships>
</file>

<file path=ppt/slideLayouts/_rels/slideLayout137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137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38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13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7.xml"/></Relationships>
</file>

<file path=ppt/slideLayouts/_rels/slideLayout13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8.xml"/></Relationships>
</file>

<file path=ppt/slideLayouts/_rels/slideLayout13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68.xml"/></Relationships>
</file>

<file path=ppt/slideLayouts/_rels/slideLayout13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8.xml"/></Relationships>
</file>

<file path=ppt/slideLayouts/_rels/slideLayout13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8.xml"/></Relationships>
</file>

<file path=ppt/slideLayouts/_rels/slideLayout138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8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8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8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139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9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9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9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9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8.xml"/></Relationships>
</file>

<file path=ppt/slideLayouts/_rels/slideLayout13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68.xml"/></Relationships>
</file>

<file path=ppt/slideLayouts/_rels/slideLayout13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68.xml"/></Relationships>
</file>

<file path=ppt/slideLayouts/_rels/slideLayout13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8.xml"/></Relationships>
</file>

<file path=ppt/slideLayouts/_rels/slideLayout139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8.xml"/></Relationships>
</file>

<file path=ppt/slideLayouts/_rels/slideLayout14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8.xml"/></Relationships>
</file>

<file path=ppt/slideLayouts/_rels/slideLayout14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8.xml"/></Relationships>
</file>

<file path=ppt/slideLayouts/_rels/slideLayout14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8.xml"/></Relationships>
</file>

<file path=ppt/slideLayouts/_rels/slideLayout140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0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8.xml"/></Relationships>
</file>

<file path=ppt/slideLayouts/_rels/slideLayout140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0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0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1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8.xml"/></Relationships>
</file>

<file path=ppt/slideLayouts/_rels/slideLayout141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8.xml"/></Relationships>
</file>

<file path=ppt/slideLayouts/_rels/slideLayout142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9.xml"/></Relationships>
</file>

<file path=ppt/slideLayouts/_rels/slideLayout14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69.xml"/></Relationships>
</file>

<file path=ppt/slideLayouts/_rels/slideLayout14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9.xml"/></Relationships>
</file>

<file path=ppt/slideLayouts/_rels/slideLayout143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69.xml"/></Relationships>
</file>

<file path=ppt/slideLayouts/_rels/slideLayout14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69.xml"/></Relationships>
</file>

<file path=ppt/slideLayouts/_rels/slideLayout14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9.xml"/></Relationships>
</file>

<file path=ppt/slideLayouts/_rels/slideLayout14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9.xml"/></Relationships>
</file>

<file path=ppt/slideLayouts/_rels/slideLayout14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9.xml"/></Relationships>
</file>

<file path=ppt/slideLayouts/_rels/slideLayout14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9.xml"/></Relationships>
</file>

<file path=ppt/slideLayouts/_rels/slideLayout14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9.xml"/></Relationships>
</file>

<file path=ppt/slideLayouts/_rels/slideLayout14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9.xml"/></Relationships>
</file>

<file path=ppt/slideLayouts/_rels/slideLayout144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4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7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14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0.xml"/></Relationships>
</file>

<file path=ppt/slideLayouts/_rels/slideLayout147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147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14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1.xml"/></Relationships>
</file>

<file path=ppt/slideLayouts/_rels/slideLayout147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147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14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2.xml"/></Relationships>
</file>

<file path=ppt/slideLayouts/_rels/slideLayout1479.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0.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1.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5.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3.xml"/></Relationships>
</file>

<file path=ppt/slideLayouts/_rels/slideLayout14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3.xml"/></Relationships>
</file>

<file path=ppt/slideLayouts/_rels/slideLayout14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3.xml"/></Relationships>
</file>

<file path=ppt/slideLayouts/_rels/slideLayout14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3.xml"/></Relationships>
</file>

<file path=ppt/slideLayouts/_rels/slideLayout14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3.xml"/></Relationships>
</file>

<file path=ppt/slideLayouts/_rels/slideLayout149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3.xml"/></Relationships>
</file>

<file path=ppt/slideLayouts/_rels/slideLayout14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3.xml"/></Relationships>
</file>

<file path=ppt/slideLayouts/_rels/slideLayout14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3.xml"/></Relationships>
</file>

<file path=ppt/slideLayouts/_rels/slideLayout14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3.xml"/></Relationships>
</file>

<file path=ppt/slideLayouts/_rels/slideLayout149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3.xml"/></Relationships>
</file>

<file path=ppt/slideLayouts/_rels/slideLayout149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149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50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15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3.xml"/></Relationships>
</file>

<file path=ppt/slideLayouts/_rels/slideLayout150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150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4.xml"/></Relationships>
</file>

<file path=ppt/slideLayouts/_rels/slideLayout150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4.xml"/></Relationships>
</file>

<file path=ppt/slideLayouts/_rels/slideLayout15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4.xml"/></Relationships>
</file>

<file path=ppt/slideLayouts/_rels/slideLayout15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4.xml"/></Relationships>
</file>

<file path=ppt/slideLayouts/_rels/slideLayout150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4.xml"/></Relationships>
</file>

<file path=ppt/slideLayouts/_rels/slideLayout15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4.xml"/></Relationships>
</file>

<file path=ppt/slideLayouts/_rels/slideLayout150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15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4.xml"/></Relationships>
</file>

<file path=ppt/slideLayouts/_rels/slideLayout15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4.xml"/></Relationships>
</file>

<file path=ppt/slideLayouts/_rels/slideLayout15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4.xml"/></Relationships>
</file>

<file path=ppt/slideLayouts/_rels/slideLayout15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4.xml"/></Relationships>
</file>

<file path=ppt/slideLayouts/_rels/slideLayout151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151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151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15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4.xml"/></Relationships>
</file>

<file path=ppt/slideLayouts/_rels/slideLayout15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15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15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5.xml"/></Relationships>
</file>

<file path=ppt/slideLayouts/_rels/slideLayout15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5.xml"/></Relationships>
</file>

<file path=ppt/slideLayouts/_rels/slideLayout15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5.xml"/></Relationships>
</file>

<file path=ppt/slideLayouts/_rels/slideLayout15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5.xml"/></Relationships>
</file>

<file path=ppt/slideLayouts/_rels/slideLayout15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5.xml"/></Relationships>
</file>

<file path=ppt/slideLayouts/_rels/slideLayout15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5.xml"/></Relationships>
</file>

<file path=ppt/slideLayouts/_rels/slideLayout15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5.xml"/></Relationships>
</file>

<file path=ppt/slideLayouts/_rels/slideLayout15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5.xml"/></Relationships>
</file>

<file path=ppt/slideLayouts/_rels/slideLayout15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5.xml"/></Relationships>
</file>

<file path=ppt/slideLayouts/_rels/slideLayout15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5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15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15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15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5.xml"/></Relationships>
</file>

<file path=ppt/slideLayouts/_rels/slideLayout15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15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6.xml"/></Relationships>
</file>

<file path=ppt/slideLayouts/_rels/slideLayout15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6.xml"/></Relationships>
</file>

<file path=ppt/slideLayouts/_rels/slideLayout15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6.xml"/></Relationships>
</file>

<file path=ppt/slideLayouts/_rels/slideLayout15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6.xml"/></Relationships>
</file>

<file path=ppt/slideLayouts/_rels/slideLayout15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5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6.xml"/></Relationships>
</file>

<file path=ppt/slideLayouts/_rels/slideLayout15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6.xml"/></Relationships>
</file>

<file path=ppt/slideLayouts/_rels/slideLayout15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6.xml"/></Relationships>
</file>

<file path=ppt/slideLayouts/_rels/slideLayout15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6.xml"/></Relationships>
</file>

<file path=ppt/slideLayouts/_rels/slideLayout15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6.xml"/></Relationships>
</file>

<file path=ppt/slideLayouts/_rels/slideLayout15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6.xml"/></Relationships>
</file>

<file path=ppt/slideLayouts/_rels/slideLayout154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154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154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15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55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15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7.xml"/></Relationships>
</file>

<file path=ppt/slideLayouts/_rels/slideLayout15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7.xml"/></Relationships>
</file>

<file path=ppt/slideLayouts/_rels/slideLayout15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7.xml"/></Relationships>
</file>

<file path=ppt/slideLayouts/_rels/slideLayout15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7.xml"/></Relationships>
</file>

<file path=ppt/slideLayouts/_rels/slideLayout15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7.xml"/></Relationships>
</file>

<file path=ppt/slideLayouts/_rels/slideLayout15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7.xml"/></Relationships>
</file>

<file path=ppt/slideLayouts/_rels/slideLayout15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7.xml"/></Relationships>
</file>

<file path=ppt/slideLayouts/_rels/slideLayout15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7.xml"/></Relationships>
</file>

<file path=ppt/slideLayouts/_rels/slideLayout15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5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7.xml"/></Relationships>
</file>

<file path=ppt/slideLayouts/_rels/slideLayout15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7.xml"/></Relationships>
</file>

<file path=ppt/slideLayouts/_rels/slideLayout156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156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156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15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7.xml"/></Relationships>
</file>

<file path=ppt/slideLayouts/_rels/slideLayout15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15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8.xml"/></Relationships>
</file>

<file path=ppt/slideLayouts/_rels/slideLayout15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78.xml"/></Relationships>
</file>

<file path=ppt/slideLayouts/_rels/slideLayout15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5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8.xml"/></Relationships>
</file>

<file path=ppt/slideLayouts/_rels/slideLayout157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5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78.xml"/></Relationships>
</file>

<file path=ppt/slideLayouts/_rels/slideLayout15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78.xml"/></Relationships>
</file>

<file path=ppt/slideLayouts/_rels/slideLayout15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8.xml"/></Relationships>
</file>

<file path=ppt/slideLayouts/_rels/slideLayout15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8.xml"/></Relationships>
</file>

<file path=ppt/slideLayouts/_rels/slideLayout15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8.xml"/></Relationships>
</file>

<file path=ppt/slideLayouts/_rels/slideLayout15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8.xml"/></Relationships>
</file>

<file path=ppt/slideLayouts/_rels/slideLayout15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8.xml"/></Relationships>
</file>

<file path=ppt/slideLayouts/_rels/slideLayout15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8.xml"/></Relationships>
</file>

<file path=ppt/slideLayouts/_rels/slideLayout158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8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0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9.xml"/></Relationships>
</file>

<file path=ppt/slideLayouts/_rels/slideLayout16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79.xml"/></Relationships>
</file>

<file path=ppt/slideLayouts/_rels/slideLayout16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9.xml"/></Relationships>
</file>

<file path=ppt/slideLayouts/_rels/slideLayout16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9.xml"/></Relationships>
</file>

<file path=ppt/slideLayouts/_rels/slideLayout161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1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1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1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1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2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2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9.xml"/></Relationships>
</file>

<file path=ppt/slideLayouts/_rels/slideLayout16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79.xml"/></Relationships>
</file>

<file path=ppt/slideLayouts/_rels/slideLayout16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79.xml"/></Relationships>
</file>

<file path=ppt/slideLayouts/_rels/slideLayout16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9.xml"/></Relationships>
</file>

<file path=ppt/slideLayouts/_rels/slideLayout16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9.xml"/></Relationships>
</file>

<file path=ppt/slideLayouts/_rels/slideLayout16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9.xml"/></Relationships>
</file>

<file path=ppt/slideLayouts/_rels/slideLayout16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9.xml"/></Relationships>
</file>

<file path=ppt/slideLayouts/_rels/slideLayout16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9.xml"/></Relationships>
</file>

<file path=ppt/slideLayouts/_rels/slideLayout163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5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5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5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5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80.xml"/></Relationships>
</file>

<file path=ppt/slideLayouts/_rels/slideLayout16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80.xml"/></Relationships>
</file>

<file path=ppt/slideLayouts/_rels/slideLayout16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0.xml"/></Relationships>
</file>

<file path=ppt/slideLayouts/_rels/slideLayout16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0.xml"/></Relationships>
</file>

<file path=ppt/slideLayouts/_rels/slideLayout165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0.xml"/></Relationships>
</file>

<file path=ppt/slideLayouts/_rels/slideLayout16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80.xml"/></Relationships>
</file>

<file path=ppt/slideLayouts/_rels/slideLayout16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8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0.xml"/></Relationships>
</file>

<file path=ppt/slideLayouts/_rels/slideLayout16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0.xml"/></Relationships>
</file>

<file path=ppt/slideLayouts/_rels/slideLayout16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0.xml"/></Relationships>
</file>

<file path=ppt/slideLayouts/_rels/slideLayout16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0.xml"/></Relationships>
</file>

<file path=ppt/slideLayouts/_rels/slideLayout16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0.xml"/></Relationships>
</file>

<file path=ppt/slideLayouts/_rels/slideLayout16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0.xml"/></Relationships>
</file>

<file path=ppt/slideLayouts/_rels/slideLayout167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7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7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7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0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1.xml"/></Relationships>
</file>

<file path=ppt/slideLayouts/_rels/slideLayout17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1.xml"/></Relationships>
</file>

<file path=ppt/slideLayouts/_rels/slideLayout17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81.xml"/></Relationships>
</file>

<file path=ppt/slideLayouts/_rels/slideLayout17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2.xml"/></Relationships>
</file>

<file path=ppt/slideLayouts/_rels/slideLayout17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82.xml"/></Relationships>
</file>

<file path=ppt/slideLayouts/_rels/slideLayout173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3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3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3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3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83.xml"/></Relationships>
</file>

<file path=ppt/slideLayouts/_rels/slideLayout17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83.xml"/></Relationships>
</file>

<file path=ppt/slideLayouts/_rels/slideLayout17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3.xml"/></Relationships>
</file>

<file path=ppt/slideLayouts/_rels/slideLayout17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83.xml"/></Relationships>
</file>

<file path=ppt/slideLayouts/_rels/slideLayout17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83.xml"/></Relationships>
</file>

<file path=ppt/slideLayouts/_rels/slideLayout17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3.xml"/></Relationships>
</file>

<file path=ppt/slideLayouts/_rels/slideLayout17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3.xml"/></Relationships>
</file>

<file path=ppt/slideLayouts/_rels/slideLayout17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3.xml"/></Relationships>
</file>

<file path=ppt/slideLayouts/_rels/slideLayout17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3.xml"/></Relationships>
</file>

<file path=ppt/slideLayouts/_rels/slideLayout17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3.xml"/></Relationships>
</file>

<file path=ppt/slideLayouts/_rels/slideLayout17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3.xml"/></Relationships>
</file>

<file path=ppt/slideLayouts/_rels/slideLayout175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5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8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84.xml"/></Relationships>
</file>

<file path=ppt/slideLayouts/_rels/slideLayout179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5.xml"/></Relationships>
</file>

<file path=ppt/slideLayouts/_rels/slideLayout179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79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0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5.xml"/></Relationships>
</file>

<file path=ppt/slideLayouts/_rels/slideLayout180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1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1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1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85.xml"/></Relationships>
</file>

<file path=ppt/slideLayouts/_rels/slideLayout18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6.xml"/></Relationships>
</file>

<file path=ppt/slideLayouts/_rels/slideLayout181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17.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18.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19.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1820.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1.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2.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3.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4.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6.xml"/></Relationships>
</file>

<file path=ppt/slideLayouts/_rels/slideLayout182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6.xml"/></Relationships>
</file>

<file path=ppt/slideLayouts/_rels/slideLayout1828.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9.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0.xml"/></Relationships>
</file>

<file path=ppt/slideLayouts/_rels/slideLayout1830.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31.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86.xml"/></Relationships>
</file>

<file path=ppt/slideLayouts/_rels/slideLayout18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7.xml"/></Relationships>
</file>

<file path=ppt/slideLayouts/_rels/slideLayout183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3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3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3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3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3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84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7.xml"/></Relationships>
</file>

<file path=ppt/slideLayouts/_rels/slideLayout184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7.xml"/></Relationships>
</file>

<file path=ppt/slideLayouts/_rels/slideLayout184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8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87.xml"/></Relationships>
</file>

<file path=ppt/slideLayouts/_rels/slideLayout18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8.xml"/></Relationships>
</file>

<file path=ppt/slideLayouts/_rels/slideLayout18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8.xml"/></Relationships>
</file>

<file path=ppt/slideLayouts/_rels/slideLayout18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8.xml"/></Relationships>
</file>

<file path=ppt/slideLayouts/_rels/slideLayout18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8.xml"/></Relationships>
</file>

<file path=ppt/slideLayouts/_rels/slideLayout18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8.xml"/></Relationships>
</file>

<file path=ppt/slideLayouts/_rels/slideLayout18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8.xml"/></Relationships>
</file>

<file path=ppt/slideLayouts/_rels/slideLayout18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8.xml"/></Relationships>
</file>

<file path=ppt/slideLayouts/_rels/slideLayout18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8.xml"/></Relationships>
</file>

<file path=ppt/slideLayouts/_rels/slideLayout18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8.xml"/></Relationships>
</file>

<file path=ppt/slideLayouts/_rels/slideLayout18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8.xml"/></Relationships>
</file>

<file path=ppt/slideLayouts/_rels/slideLayout186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86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86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8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8.xml"/></Relationships>
</file>

<file path=ppt/slideLayouts/_rels/slideLayout186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8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9.xml"/></Relationships>
</file>

<file path=ppt/slideLayouts/_rels/slideLayout18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9.xml"/></Relationships>
</file>

<file path=ppt/slideLayouts/_rels/slideLayout18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9.xml"/></Relationships>
</file>

<file path=ppt/slideLayouts/_rels/slideLayout18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9.xml"/></Relationships>
</file>

<file path=ppt/slideLayouts/_rels/slideLayout18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9.xml"/></Relationships>
</file>

<file path=ppt/slideLayouts/_rels/slideLayout18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9.xml"/></Relationships>
</file>

<file path=ppt/slideLayouts/_rels/slideLayout18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9.xml"/></Relationships>
</file>

<file path=ppt/slideLayouts/_rels/slideLayout18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9.xml"/></Relationships>
</file>

<file path=ppt/slideLayouts/_rels/slideLayout18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9.xml"/></Relationships>
</file>

<file path=ppt/slideLayouts/_rels/slideLayout18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9.xml"/></Relationships>
</file>

<file path=ppt/slideLayouts/_rels/slideLayout187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87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8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9.xml"/></Relationships>
</file>

<file path=ppt/slideLayouts/_rels/slideLayout188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8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0.xml"/></Relationships>
</file>

<file path=ppt/slideLayouts/_rels/slideLayout18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0.xml"/></Relationships>
</file>

<file path=ppt/slideLayouts/_rels/slideLayout18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0.xml"/></Relationships>
</file>

<file path=ppt/slideLayouts/_rels/slideLayout188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0.xml"/></Relationships>
</file>

<file path=ppt/slideLayouts/_rels/slideLayout18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0.xml"/></Relationships>
</file>

<file path=ppt/slideLayouts/_rels/slideLayout18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0.xml"/></Relationships>
</file>

<file path=ppt/slideLayouts/_rels/slideLayout18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0.xml"/></Relationships>
</file>

<file path=ppt/slideLayouts/_rels/slideLayout18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0.xml"/></Relationships>
</file>

<file path=ppt/slideLayouts/_rels/slideLayout18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0.xml"/></Relationships>
</file>

<file path=ppt/slideLayouts/_rels/slideLayout189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0.xml"/></Relationships>
</file>

<file path=ppt/slideLayouts/_rels/slideLayout189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89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89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89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0.xml"/></Relationships>
</file>

<file path=ppt/slideLayouts/_rels/slideLayout189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89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0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1.xml"/></Relationships>
</file>

<file path=ppt/slideLayouts/_rels/slideLayout19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1.xml"/></Relationships>
</file>

<file path=ppt/slideLayouts/_rels/slideLayout190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1.xml"/></Relationships>
</file>

<file path=ppt/slideLayouts/_rels/slideLayout19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1.xml"/></Relationships>
</file>

<file path=ppt/slideLayouts/_rels/slideLayout190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1.xml"/></Relationships>
</file>

<file path=ppt/slideLayouts/_rels/slideLayout19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1.xml"/></Relationships>
</file>

<file path=ppt/slideLayouts/_rels/slideLayout19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1.xml"/></Relationships>
</file>

<file path=ppt/slideLayouts/_rels/slideLayout190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1.xml"/></Relationships>
</file>

<file path=ppt/slideLayouts/_rels/slideLayout19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1.xml"/></Relationships>
</file>

<file path=ppt/slideLayouts/_rels/slideLayout190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91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91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9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1.xml"/></Relationships>
</file>

<file path=ppt/slideLayouts/_rels/slideLayout191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9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2.xml"/></Relationships>
</file>

<file path=ppt/slideLayouts/_rels/slideLayout19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2.xml"/></Relationships>
</file>

<file path=ppt/slideLayouts/_rels/slideLayout19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2.xml"/></Relationships>
</file>

<file path=ppt/slideLayouts/_rels/slideLayout19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2.xml"/></Relationships>
</file>

<file path=ppt/slideLayouts/_rels/slideLayout19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2.xml"/></Relationships>
</file>

<file path=ppt/slideLayouts/_rels/slideLayout19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2.xml"/></Relationships>
</file>

<file path=ppt/slideLayouts/_rels/slideLayout19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2.xml"/></Relationships>
</file>

<file path=ppt/slideLayouts/_rels/slideLayout19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2.xml"/></Relationships>
</file>

<file path=ppt/slideLayouts/_rels/slideLayout19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2.xml"/></Relationships>
</file>

<file path=ppt/slideLayouts/_rels/slideLayout19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2.xml"/></Relationships>
</file>

<file path=ppt/slideLayouts/_rels/slideLayout192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92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92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9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9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9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3.xml"/></Relationships>
</file>

<file path=ppt/slideLayouts/_rels/slideLayout19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3.xml"/></Relationships>
</file>

<file path=ppt/slideLayouts/_rels/slideLayout19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3.xml"/></Relationships>
</file>

<file path=ppt/slideLayouts/_rels/slideLayout19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3.xml"/></Relationships>
</file>

<file path=ppt/slideLayouts/_rels/slideLayout19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3.xml"/></Relationships>
</file>

<file path=ppt/slideLayouts/_rels/slideLayout19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3.xml"/></Relationships>
</file>

<file path=ppt/slideLayouts/_rels/slideLayout19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3.xml"/></Relationships>
</file>

<file path=ppt/slideLayouts/_rels/slideLayout19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9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3.xml"/></Relationships>
</file>

<file path=ppt/slideLayouts/_rels/slideLayout19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3.xml"/></Relationships>
</file>

<file path=ppt/slideLayouts/_rels/slideLayout19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3.xml"/></Relationships>
</file>

<file path=ppt/slideLayouts/_rels/slideLayout19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9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9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9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3.xml"/></Relationships>
</file>

<file path=ppt/slideLayouts/_rels/slideLayout19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9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9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0.xml"/></Relationships>
</file>

<file path=ppt/slideLayouts/_rels/slideLayout19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4.xml"/></Relationships>
</file>

<file path=ppt/slideLayouts/_rels/slideLayout19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4.xml"/></Relationships>
</file>

<file path=ppt/slideLayouts/_rels/slideLayout19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4.xml"/></Relationships>
</file>

<file path=ppt/slideLayouts/_rels/slideLayout19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4.xml"/></Relationships>
</file>

<file path=ppt/slideLayouts/_rels/slideLayout19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4.xml"/></Relationships>
</file>

<file path=ppt/slideLayouts/_rels/slideLayout19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4.xml"/></Relationships>
</file>

<file path=ppt/slideLayouts/_rels/slideLayout19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4.xml"/></Relationships>
</file>

<file path=ppt/slideLayouts/_rels/slideLayout19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4.xml"/></Relationships>
</file>

<file path=ppt/slideLayouts/_rels/slideLayout19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4.xml"/></Relationships>
</file>

<file path=ppt/slideLayouts/_rels/slideLayout19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19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9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9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9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4.xml"/></Relationships>
</file>

<file path=ppt/slideLayouts/_rels/slideLayout19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9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9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5.xml"/></Relationships>
</file>

<file path=ppt/slideLayouts/_rels/slideLayout19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5.xml"/></Relationships>
</file>

<file path=ppt/slideLayouts/_rels/slideLayout19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5.xml"/></Relationships>
</file>

<file path=ppt/slideLayouts/_rels/slideLayout19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19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5.xml"/></Relationships>
</file>

<file path=ppt/slideLayouts/_rels/slideLayout19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5.xml"/></Relationships>
</file>

<file path=ppt/slideLayouts/_rels/slideLayout19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5.xml"/></Relationships>
</file>

<file path=ppt/slideLayouts/_rels/slideLayout19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5.xml"/></Relationships>
</file>

<file path=ppt/slideLayouts/_rels/slideLayout19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5.xml"/></Relationships>
</file>

<file path=ppt/slideLayouts/_rels/slideLayout19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5.xml"/></Relationships>
</file>

<file path=ppt/slideLayouts/_rels/slideLayout19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5.xml"/></Relationships>
</file>

<file path=ppt/slideLayouts/_rels/slideLayout1977.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978.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979.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19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5.xml"/></Relationships>
</file>

<file path=ppt/slideLayouts/_rels/slideLayout1981.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9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6.xml"/></Relationships>
</file>

<file path=ppt/slideLayouts/_rels/slideLayout19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6.xml"/></Relationships>
</file>

<file path=ppt/slideLayouts/_rels/slideLayout19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6.xml"/></Relationships>
</file>

<file path=ppt/slideLayouts/_rels/slideLayout19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6.xml"/></Relationships>
</file>

<file path=ppt/slideLayouts/_rels/slideLayout198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6.xml"/></Relationships>
</file>

<file path=ppt/slideLayouts/_rels/slideLayout19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6.xml"/></Relationships>
</file>

<file path=ppt/slideLayouts/_rels/slideLayout19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6.xml"/></Relationships>
</file>

<file path=ppt/slideLayouts/_rels/slideLayout19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19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6.xml"/></Relationships>
</file>

<file path=ppt/slideLayouts/_rels/slideLayout19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6.xml"/></Relationships>
</file>

<file path=ppt/slideLayouts/_rels/slideLayout19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6.xml"/></Relationships>
</file>

<file path=ppt/slideLayouts/_rels/slideLayout199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99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99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9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6.xml"/></Relationships>
</file>

<file path=ppt/slideLayouts/_rels/slideLayout199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9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97.xml"/></Relationships>
</file>

<file path=ppt/slideLayouts/_rels/slideLayout19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9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0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7.xml"/></Relationships>
</file>

<file path=ppt/slideLayouts/_rels/slideLayout20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7.xml"/></Relationships>
</file>

<file path=ppt/slideLayouts/_rels/slideLayout200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01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7.xml"/></Relationships>
</file>

<file path=ppt/slideLayouts/_rels/slideLayout20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97.xml"/></Relationships>
</file>

<file path=ppt/slideLayouts/_rels/slideLayout20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97.xml"/></Relationships>
</file>

<file path=ppt/slideLayouts/_rels/slideLayout20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7.xml"/></Relationships>
</file>

<file path=ppt/slideLayouts/_rels/slideLayout20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7.xml"/></Relationships>
</file>

<file path=ppt/slideLayouts/_rels/slideLayout20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7.xml"/></Relationships>
</file>

<file path=ppt/slideLayouts/_rels/slideLayout20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7.xml"/></Relationships>
</file>

<file path=ppt/slideLayouts/_rels/slideLayout20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7.xml"/></Relationships>
</file>

<file path=ppt/slideLayouts/_rels/slideLayout20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0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98.xml"/></Relationships>
</file>

<file path=ppt/slideLayouts/_rels/slideLayout20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98.xml"/></Relationships>
</file>

<file path=ppt/slideLayouts/_rels/slideLayout20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8.xml"/></Relationships>
</file>

<file path=ppt/slideLayouts/_rels/slideLayout20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8.xml"/></Relationships>
</file>

<file path=ppt/slideLayouts/_rels/slideLayout202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2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2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2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2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2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3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3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8.xml"/></Relationships>
</file>

<file path=ppt/slideLayouts/_rels/slideLayout20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98.xml"/></Relationships>
</file>

<file path=ppt/slideLayouts/_rels/slideLayout20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98.xml"/></Relationships>
</file>

<file path=ppt/slideLayouts/_rels/slideLayout20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8.xml"/></Relationships>
</file>

<file path=ppt/slideLayouts/_rels/slideLayout20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8.xml"/></Relationships>
</file>

<file path=ppt/slideLayouts/_rels/slideLayout20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8.xml"/></Relationships>
</file>

<file path=ppt/slideLayouts/_rels/slideLayout20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8.xml"/></Relationships>
</file>

<file path=ppt/slideLayouts/_rels/slideLayout20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8.xml"/></Relationships>
</file>

<file path=ppt/slideLayouts/_rels/slideLayout20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99.xml"/></Relationships>
</file>

<file path=ppt/slideLayouts/_rels/slideLayout20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99.xml"/></Relationships>
</file>

<file path=ppt/slideLayouts/_rels/slideLayout20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9.xml"/></Relationships>
</file>

<file path=ppt/slideLayouts/_rels/slideLayout20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9.xml"/></Relationships>
</file>

<file path=ppt/slideLayouts/_rels/slideLayout204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4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4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4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5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5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5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5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9.xml"/></Relationships>
</file>

<file path=ppt/slideLayouts/_rels/slideLayout20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99.xml"/></Relationships>
</file>

<file path=ppt/slideLayouts/_rels/slideLayout20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99.xml"/></Relationships>
</file>

<file path=ppt/slideLayouts/_rels/slideLayout20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9.xml"/></Relationships>
</file>

<file path=ppt/slideLayouts/_rels/slideLayout20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9.xml"/></Relationships>
</file>

<file path=ppt/slideLayouts/_rels/slideLayout20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9.xml"/></Relationships>
</file>

<file path=ppt/slideLayouts/_rels/slideLayout20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9.xml"/></Relationships>
</file>

<file path=ppt/slideLayouts/_rels/slideLayout20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9.xml"/></Relationships>
</file>

<file path=ppt/slideLayouts/_rels/slideLayout20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0.xml"/></Relationships>
</file>

<file path=ppt/slideLayouts/_rels/slideLayout206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6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6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6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6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0.xml"/></Relationships>
</file>

<file path=ppt/slideLayouts/_rels/slideLayout207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0.xml"/></Relationships>
</file>

<file path=ppt/slideLayouts/_rels/slideLayout207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00.xml"/></Relationships>
</file>

<file path=ppt/slideLayouts/_rels/slideLayout20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1.xml"/></Relationships>
</file>

<file path=ppt/slideLayouts/_rels/slideLayout208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8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8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8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8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8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8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1.xml"/></Relationships>
</file>

<file path=ppt/slideLayouts/_rels/slideLayout209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1.xml"/></Relationships>
</file>

<file path=ppt/slideLayouts/_rels/slideLayout209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0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2.xml"/></Relationships>
</file>

<file path=ppt/slideLayouts/_rels/slideLayout2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02.xml"/></Relationships>
</file>

<file path=ppt/slideLayouts/_rels/slideLayout2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2.xml"/></Relationships>
</file>

<file path=ppt/slideLayouts/_rels/slideLayout2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2.xml"/></Relationships>
</file>

<file path=ppt/slideLayouts/_rels/slideLayout210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0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0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0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0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0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1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1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2.xml"/></Relationships>
</file>

<file path=ppt/slideLayouts/_rels/slideLayout2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02.xml"/></Relationships>
</file>

<file path=ppt/slideLayouts/_rels/slideLayout21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02.xml"/></Relationships>
</file>

<file path=ppt/slideLayouts/_rels/slideLayout21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2.xml"/></Relationships>
</file>

<file path=ppt/slideLayouts/_rels/slideLayout21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2.xml"/></Relationships>
</file>

<file path=ppt/slideLayouts/_rels/slideLayout21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2.xml"/></Relationships>
</file>

<file path=ppt/slideLayouts/_rels/slideLayout21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2.xml"/></Relationships>
</file>

<file path=ppt/slideLayouts/_rels/slideLayout21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2.xml"/></Relationships>
</file>

<file path=ppt/slideLayouts/_rels/slideLayout212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2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2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2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2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2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2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2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3.xml"/></Relationships>
</file>

<file path=ppt/slideLayouts/_rels/slideLayout2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3.xml"/></Relationships>
</file>

<file path=ppt/slideLayouts/_rels/slideLayout213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4.xml"/></Relationships>
</file>

<file path=ppt/slideLayouts/_rels/slideLayout21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4.xml"/></Relationships>
</file>

<file path=ppt/slideLayouts/_rels/slideLayout21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4.xml"/></Relationships>
</file>

<file path=ppt/slideLayouts/_rels/slideLayout21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4.xml"/></Relationships>
</file>

<file path=ppt/slideLayouts/_rels/slideLayout21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4.xml"/></Relationships>
</file>

<file path=ppt/slideLayouts/_rels/slideLayout21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4.xml"/></Relationships>
</file>

<file path=ppt/slideLayouts/_rels/slideLayout21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4.xml"/></Relationships>
</file>

<file path=ppt/slideLayouts/_rels/slideLayout21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4.xml"/></Relationships>
</file>

<file path=ppt/slideLayouts/_rels/slideLayout21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4.xml"/></Relationships>
</file>

<file path=ppt/slideLayouts/_rels/slideLayout21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4.xml"/></Relationships>
</file>

<file path=ppt/slideLayouts/_rels/slideLayout215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215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215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21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4.xml"/></Relationships>
</file>

<file path=ppt/slideLayouts/_rels/slideLayout215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21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5.xml"/></Relationships>
</file>

<file path=ppt/slideLayouts/_rels/slideLayout21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05.xml"/></Relationships>
</file>

<file path=ppt/slideLayouts/_rels/slideLayout2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5.xml"/></Relationships>
</file>

<file path=ppt/slideLayouts/_rels/slideLayout216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5.xml"/></Relationships>
</file>

<file path=ppt/slideLayouts/_rels/slideLayout21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05.xml"/></Relationships>
</file>

<file path=ppt/slideLayouts/_rels/slideLayout21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05.xml"/></Relationships>
</file>

<file path=ppt/slideLayouts/_rels/slideLayout21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5.xml"/></Relationships>
</file>

<file path=ppt/slideLayouts/_rels/slideLayout21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5.xml"/></Relationships>
</file>

<file path=ppt/slideLayouts/_rels/slideLayout21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5.xml"/></Relationships>
</file>

<file path=ppt/slideLayouts/_rels/slideLayout21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5.xml"/></Relationships>
</file>

<file path=ppt/slideLayouts/_rels/slideLayout21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5.xml"/></Relationships>
</file>

<file path=ppt/slideLayouts/_rels/slideLayout21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5.xml"/></Relationships>
</file>

<file path=ppt/slideLayouts/_rels/slideLayout21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06.xml"/></Relationships>
</file>

<file path=ppt/slideLayouts/_rels/slideLayout2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6.xml"/></Relationships>
</file>

<file path=ppt/slideLayouts/_rels/slideLayout2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6.xml"/></Relationships>
</file>

<file path=ppt/slideLayouts/_rels/slideLayout218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8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8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8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8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8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8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6.xml"/></Relationships>
</file>

<file path=ppt/slideLayouts/_rels/slideLayout21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06.xml"/></Relationships>
</file>

<file path=ppt/slideLayouts/_rels/slideLayout21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06.xml"/></Relationships>
</file>

<file path=ppt/slideLayouts/_rels/slideLayout21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6.xml"/></Relationships>
</file>

<file path=ppt/slideLayouts/_rels/slideLayout219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6.xml"/></Relationships>
</file>

<file path=ppt/slideLayouts/_rels/slideLayout219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6.xml"/></Relationships>
</file>

<file path=ppt/slideLayouts/_rels/slideLayout21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6.xml"/></Relationships>
</file>

<file path=ppt/slideLayouts/_rels/slideLayout21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0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6.xml"/></Relationships>
</file>

<file path=ppt/slideLayouts/_rels/slideLayout220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7.xml"/></Relationships>
</file>

<file path=ppt/slideLayouts/_rels/slideLayout2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3.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4.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5.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6.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7.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8.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9.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0.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7.xml"/></Relationships>
</file>

<file path=ppt/slideLayouts/_rels/slideLayout221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7.xml"/></Relationships>
</file>

<file path=ppt/slideLayouts/_rels/slideLayout2214.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5.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6.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7.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07.xml"/></Relationships>
</file>

<file path=ppt/slideLayouts/_rels/slideLayout22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08.xml"/></Relationships>
</file>

<file path=ppt/slideLayouts/_rels/slideLayout22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8.xml"/></Relationships>
</file>

<file path=ppt/slideLayouts/_rels/slideLayout22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8.xml"/></Relationships>
</file>

<file path=ppt/slideLayouts/_rels/slideLayout222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2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2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2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2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2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2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8.xml"/></Relationships>
</file>

<file path=ppt/slideLayouts/_rels/slideLayout22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08.xml"/></Relationships>
</file>

<file path=ppt/slideLayouts/_rels/slideLayout22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08.xml"/></Relationships>
</file>

<file path=ppt/slideLayouts/_rels/slideLayout22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8.xml"/></Relationships>
</file>

<file path=ppt/slideLayouts/_rels/slideLayout22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8.xml"/></Relationships>
</file>

<file path=ppt/slideLayouts/_rels/slideLayout22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8.xml"/></Relationships>
</file>

<file path=ppt/slideLayouts/_rels/slideLayout22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8.xml"/></Relationships>
</file>

<file path=ppt/slideLayouts/_rels/slideLayout22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8.xml"/></Relationships>
</file>

<file path=ppt/slideLayouts/_rels/slideLayout22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6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6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9.xml"/></Relationships>
</file>

<file path=ppt/slideLayouts/_rels/slideLayout226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6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6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6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6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6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227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9.xml"/></Relationships>
</file>

<file path=ppt/slideLayouts/_rels/slideLayout227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9.xml"/></Relationships>
</file>

<file path=ppt/slideLayouts/_rels/slideLayout227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09.xml"/></Relationships>
</file>

<file path=ppt/slideLayouts/_rels/slideLayout228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0.xml"/></Relationships>
</file>

<file path=ppt/slideLayouts/_rels/slideLayout228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29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0.xml"/></Relationships>
</file>

<file path=ppt/slideLayouts/_rels/slideLayout229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0.xml"/></Relationships>
</file>

<file path=ppt/slideLayouts/_rels/slideLayout229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10.xml"/></Relationships>
</file>

<file path=ppt/slideLayouts/_rels/slideLayout229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30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1.xml"/></Relationships>
</file>

<file path=ppt/slideLayouts/_rels/slideLayout230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230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23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12.xml"/></Relationships>
</file>

<file path=ppt/slideLayouts/_rels/slideLayout23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12.xml"/></Relationships>
</file>

<file path=ppt/slideLayouts/_rels/slideLayout23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2.xml"/></Relationships>
</file>

<file path=ppt/slideLayouts/_rels/slideLayout23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2.xml"/></Relationships>
</file>

<file path=ppt/slideLayouts/_rels/slideLayout230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0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0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31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12.xml"/></Relationships>
</file>

<file path=ppt/slideLayouts/_rels/slideLayout23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12.xml"/></Relationships>
</file>

<file path=ppt/slideLayouts/_rels/slideLayout23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12.xml"/></Relationships>
</file>

<file path=ppt/slideLayouts/_rels/slideLayout23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2.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3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2.xml"/></Relationships>
</file>

<file path=ppt/slideLayouts/_rels/slideLayout23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2.xml"/></Relationships>
</file>

<file path=ppt/slideLayouts/_rels/slideLayout23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2.xml"/></Relationships>
</file>

<file path=ppt/slideLayouts/_rels/slideLayout23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2.xml"/></Relationships>
</file>

<file path=ppt/slideLayouts/_rels/slideLayout23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2.xml"/></Relationships>
</file>

<file path=ppt/slideLayouts/_rels/slideLayout232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2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2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2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2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33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3.xml"/></Relationships>
</file>

<file path=ppt/slideLayouts/_rels/slideLayout23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13.xml"/></Relationships>
</file>

<file path=ppt/slideLayouts/_rels/slideLayout233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34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4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4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4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14.xml"/></Relationships>
</file>

<file path=ppt/slideLayouts/_rels/slideLayout23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14.xml"/></Relationships>
</file>

<file path=ppt/slideLayouts/_rels/slideLayout23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4.xml"/></Relationships>
</file>

<file path=ppt/slideLayouts/_rels/slideLayout23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4.xml"/></Relationships>
</file>

<file path=ppt/slideLayouts/_rels/slideLayout234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4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35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4.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14.xml"/></Relationships>
</file>

<file path=ppt/slideLayouts/_rels/slideLayout23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14.xml"/></Relationships>
</file>

<file path=ppt/slideLayouts/_rels/slideLayout23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14.xml"/></Relationships>
</file>

<file path=ppt/slideLayouts/_rels/slideLayout23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3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4.xml"/></Relationships>
</file>

<file path=ppt/slideLayouts/_rels/slideLayout23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4.xml"/></Relationships>
</file>

<file path=ppt/slideLayouts/_rels/slideLayout23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4.xml"/></Relationships>
</file>

<file path=ppt/slideLayouts/_rels/slideLayout23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4.xml"/></Relationships>
</file>

<file path=ppt/slideLayouts/_rels/slideLayout23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4.xml"/></Relationships>
</file>

<file path=ppt/slideLayouts/_rels/slideLayout236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6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6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6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6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37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4.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38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4.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8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39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4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4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4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4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16.xml"/></Relationships>
</file>

<file path=ppt/slideLayouts/_rels/slideLayout24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16.xml"/></Relationships>
</file>

<file path=ppt/slideLayouts/_rels/slideLayout24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6.xml"/></Relationships>
</file>

<file path=ppt/slideLayouts/_rels/slideLayout24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6.xml"/></Relationships>
</file>

<file path=ppt/slideLayouts/_rels/slideLayout24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16.xml"/></Relationships>
</file>

<file path=ppt/slideLayouts/_rels/slideLayout24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16.xml"/></Relationships>
</file>

<file path=ppt/slideLayouts/_rels/slideLayout24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16.xml"/></Relationships>
</file>

<file path=ppt/slideLayouts/_rels/slideLayout24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6.xml"/></Relationships>
</file>

<file path=ppt/slideLayouts/_rels/slideLayout24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6.xml"/></Relationships>
</file>

<file path=ppt/slideLayouts/_rels/slideLayout24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6.xml"/></Relationships>
</file>

<file path=ppt/slideLayouts/_rels/slideLayout24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6.xml"/></Relationships>
</file>

<file path=ppt/slideLayouts/_rels/slideLayout24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6.xml"/></Relationships>
</file>

<file path=ppt/slideLayouts/_rels/slideLayout242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2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2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2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2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43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3.xml"/></Relationships>
</file>

<file path=ppt/slideLayouts/_rels/slideLayout244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17.xml"/></Relationships>
</file>

<file path=ppt/slideLayouts/_rels/slideLayout24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1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7.xml"/></Relationships>
</file>

<file path=ppt/slideLayouts/_rels/slideLayout24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7.xml"/></Relationships>
</file>

<file path=ppt/slideLayouts/_rels/slideLayout2452.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3.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4.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5.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6.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7.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8.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9.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17.xml"/></Relationships>
</file>

<file path=ppt/slideLayouts/_rels/slideLayout24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17.xml"/></Relationships>
</file>

<file path=ppt/slideLayouts/_rels/slideLayout24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17.xml"/></Relationships>
</file>

<file path=ppt/slideLayouts/_rels/slideLayout24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7.xml"/></Relationships>
</file>

<file path=ppt/slideLayouts/_rels/slideLayout24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7.xml"/></Relationships>
</file>

<file path=ppt/slideLayouts/_rels/slideLayout24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7.xml"/></Relationships>
</file>

<file path=ppt/slideLayouts/_rels/slideLayout24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7.xml"/></Relationships>
</file>

<file path=ppt/slideLayouts/_rels/slideLayout24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7.xml"/></Relationships>
</file>

<file path=ppt/slideLayouts/_rels/slideLayout24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7.xml"/></Relationships>
</file>

<file path=ppt/slideLayouts/_rels/slideLayout2469.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0.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1.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2.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3.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4.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5.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6.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7.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8.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9.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0.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1.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2.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3.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4.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5.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6.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7.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8.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9.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0.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91.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92.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249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8.xml"/></Relationships>
</file>

<file path=ppt/slideLayouts/_rels/slideLayout2494.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2495.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2496.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24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19.xml"/></Relationships>
</file>

<file path=ppt/slideLayouts/_rels/slideLayout24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19.xml"/></Relationships>
</file>

<file path=ppt/slideLayouts/_rels/slideLayout24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9.xml"/></Relationships>
</file>

<file path=ppt/slideLayouts/_rels/slideLayout2501.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2.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3.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4.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5.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6.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7.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8.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1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19.xml"/></Relationships>
</file>

<file path=ppt/slideLayouts/_rels/slideLayout25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19.xml"/></Relationships>
</file>

<file path=ppt/slideLayouts/_rels/slideLayout25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9.xml"/></Relationships>
</file>

<file path=ppt/slideLayouts/_rels/slideLayout25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9.xml"/></Relationships>
</file>

<file path=ppt/slideLayouts/_rels/slideLayout25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9.xml"/></Relationships>
</file>

<file path=ppt/slideLayouts/_rels/slideLayout25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9.xml"/></Relationships>
</file>

<file path=ppt/slideLayouts/_rels/slideLayout25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9.xml"/></Relationships>
</file>

<file path=ppt/slideLayouts/_rels/slideLayout25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9.xml"/></Relationships>
</file>

<file path=ppt/slideLayouts/_rels/slideLayout2518.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19.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0.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1.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2.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3.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4.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5.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6.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7.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8.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9.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4.xml"/></Relationships>
</file>

<file path=ppt/slideLayouts/_rels/slideLayout2530.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1.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2.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3.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4.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5.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6.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7.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8.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9.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4.xml"/></Relationships>
</file>

<file path=ppt/slideLayouts/_rels/slideLayout25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0.xml"/></Relationships>
</file>

<file path=ppt/slideLayouts/_rels/slideLayout2541.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2.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3.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4.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5.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6.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7.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8.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9.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5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0.xml"/></Relationships>
</file>

<file path=ppt/slideLayouts/_rels/slideLayout2551.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0.xml"/></Relationships>
</file>

<file path=ppt/slideLayouts/_rels/slideLayout2553.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54.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55.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56.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20.xml"/></Relationships>
</file>

<file path=ppt/slideLayouts/_rels/slideLayout25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1.xml"/></Relationships>
</file>

<file path=ppt/slideLayouts/_rels/slideLayout2559.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560.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1.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2.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3.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4.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5.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6.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7.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1.xml"/></Relationships>
</file>

<file path=ppt/slideLayouts/_rels/slideLayout2569.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1.xml"/></Relationships>
</file>

<file path=ppt/slideLayouts/_rels/slideLayout2571.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72.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73.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74.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21.xml"/></Relationships>
</file>

<file path=ppt/slideLayouts/_rels/slideLayout25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22.xml"/></Relationships>
</file>

<file path=ppt/slideLayouts/_rels/slideLayout25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22.xml"/></Relationships>
</file>

<file path=ppt/slideLayouts/_rels/slideLayout25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2.xml"/></Relationships>
</file>

<file path=ppt/slideLayouts/_rels/slideLayout25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0.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1.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2.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3.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4.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5.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6.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7.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2.xml"/></Relationships>
</file>

<file path=ppt/slideLayouts/_rels/slideLayout25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22.xml"/></Relationships>
</file>

<file path=ppt/slideLayouts/_rels/slideLayout25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2.xml"/></Relationships>
</file>

<file path=ppt/slideLayouts/_rels/slideLayout259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2.xml"/></Relationships>
</file>

<file path=ppt/slideLayouts/_rels/slideLayout25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2.xml"/></Relationships>
</file>

<file path=ppt/slideLayouts/_rels/slideLayout259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2.xml"/></Relationships>
</file>

<file path=ppt/slideLayouts/_rels/slideLayout25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2.xml"/></Relationships>
</file>

<file path=ppt/slideLayouts/_rels/slideLayout259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2.xml"/></Relationships>
</file>

<file path=ppt/slideLayouts/_rels/slideLayout2597.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98.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99.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00.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1.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2.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3.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4.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5.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6.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7.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8.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9.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0.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1.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2.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3.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4.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5.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6.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7.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8.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9.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23.xml"/></Relationships>
</file>

<file path=ppt/slideLayouts/_rels/slideLayout26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23.xml"/></Relationships>
</file>

<file path=ppt/slideLayouts/_rels/slideLayout26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3.xml"/></Relationships>
</file>

<file path=ppt/slideLayouts/_rels/slideLayout26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3.xml"/></Relationships>
</file>

<file path=ppt/slideLayouts/_rels/slideLayout2624.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25.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26.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27.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28.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29.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0.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31.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3.xml"/></Relationships>
</file>

<file path=ppt/slideLayouts/_rels/slideLayout26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23.xml"/></Relationships>
</file>

<file path=ppt/slideLayouts/_rels/slideLayout26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23.xml"/></Relationships>
</file>

<file path=ppt/slideLayouts/_rels/slideLayout26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3.xml"/></Relationships>
</file>

<file path=ppt/slideLayouts/_rels/slideLayout26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3.xml"/></Relationships>
</file>

<file path=ppt/slideLayouts/_rels/slideLayout26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3.xml"/></Relationships>
</file>

<file path=ppt/slideLayouts/_rels/slideLayout26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3.xml"/></Relationships>
</file>

<file path=ppt/slideLayouts/_rels/slideLayout26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3.xml"/></Relationships>
</file>

<file path=ppt/slideLayouts/_rels/slideLayout26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24.xml"/></Relationships>
</file>

<file path=ppt/slideLayouts/_rels/slideLayout26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24.xml"/></Relationships>
</file>

<file path=ppt/slideLayouts/_rels/slideLayout26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4.xml"/></Relationships>
</file>

<file path=ppt/slideLayouts/_rels/slideLayout26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4.xml"/></Relationships>
</file>

<file path=ppt/slideLayouts/_rels/slideLayout2645.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46.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47.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48.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49.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650.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51.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52.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4.xml"/></Relationships>
</file>

<file path=ppt/slideLayouts/_rels/slideLayout26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24.xml"/></Relationships>
</file>

<file path=ppt/slideLayouts/_rels/slideLayout26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24.xml"/></Relationships>
</file>

<file path=ppt/slideLayouts/_rels/slideLayout26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4.xml"/></Relationships>
</file>

<file path=ppt/slideLayouts/_rels/slideLayout26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4.xml"/></Relationships>
</file>

<file path=ppt/slideLayouts/_rels/slideLayout26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4.xml"/></Relationships>
</file>

<file path=ppt/slideLayouts/_rels/slideLayout26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4.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4.xml"/></Relationships>
</file>

<file path=ppt/slideLayouts/_rels/slideLayout26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4.xml"/></Relationships>
</file>

<file path=ppt/slideLayouts/_rels/slideLayout26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4.xml"/></Relationships>
</file>

<file path=ppt/slideLayouts/_rels/slideLayout2662.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3.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4.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5.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6.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7.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8.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9.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4.xml"/></Relationships>
</file>

<file path=ppt/slideLayouts/_rels/slideLayout2670.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1.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2.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3.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4.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5.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6.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7.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8.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9.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2680.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81.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82.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83.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84.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25.xml"/></Relationships>
</file>

<file path=ppt/slideLayouts/_rels/slideLayout26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25.xml"/></Relationships>
</file>

<file path=ppt/slideLayouts/_rels/slideLayout26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5.xml"/></Relationships>
</file>

<file path=ppt/slideLayouts/_rels/slideLayout26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5.xml"/></Relationships>
</file>

<file path=ppt/slideLayouts/_rels/slideLayout2689.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2690.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1.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2.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3.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4.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5.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6.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5.xml"/></Relationships>
</file>

<file path=ppt/slideLayouts/_rels/slideLayout26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25.xml"/></Relationships>
</file>

<file path=ppt/slideLayouts/_rels/slideLayout26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27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5.xml"/></Relationships>
</file>

<file path=ppt/slideLayouts/_rels/slideLayout27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5.xml"/></Relationships>
</file>

<file path=ppt/slideLayouts/_rels/slideLayout27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5.xml"/></Relationships>
</file>

<file path=ppt/slideLayouts/_rels/slideLayout27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5.xml"/></Relationships>
</file>

<file path=ppt/slideLayouts/_rels/slideLayout27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5.xml"/></Relationships>
</file>

<file path=ppt/slideLayouts/_rels/slideLayout270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5.xml"/></Relationships>
</file>

<file path=ppt/slideLayouts/_rels/slideLayout2706.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07.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08.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09.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2710.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1.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2.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3.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4.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5.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6.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7.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8.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9.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4.xml"/></Relationships>
</file>

<file path=ppt/slideLayouts/_rels/slideLayout2720.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1.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2.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3.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4.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5.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6.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7.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8.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0.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0.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20.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1.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1.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1.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21.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1.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1.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4.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5.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5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6.xml"/></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6.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7.xml"/></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8.xml"/></Relationships>
</file>

<file path=ppt/slideLayouts/_rels/slideLayout5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8.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9.xml"/></Relationships>
</file>

<file path=ppt/slideLayouts/_rels/slideLayout5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9.xml"/></Relationships>
</file>

<file path=ppt/slideLayouts/_rels/slideLayout5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5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9.xml"/></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29.xml"/></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9.xml"/></Relationships>
</file>

<file path=ppt/slideLayouts/_rels/slideLayout5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5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9.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9.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0.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6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6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6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6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6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6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6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6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2.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2.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2.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6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6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6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6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6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6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6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6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6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6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6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4.xml"/></Relationships>
</file>

<file path=ppt/slideLayouts/_rels/slideLayout6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6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6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6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6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6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6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6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6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6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6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6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6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68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6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6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6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6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6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69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6.xml"/></Relationships>
</file>

<file path=ppt/slideLayouts/_rels/slideLayout69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69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70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7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70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7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7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70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7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7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7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7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7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7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7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7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7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7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8.xml"/></Relationships>
</file>

<file path=ppt/slideLayouts/_rels/slideLayout7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7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7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7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7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7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7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7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7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9.xml"/></Relationships>
</file>

<file path=ppt/slideLayouts/_rels/slideLayout7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7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7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7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7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7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7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7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7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0.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40.xml"/></Relationships>
</file>

<file path=ppt/slideLayouts/_rels/slideLayout79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1.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41.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2.xml"/></Relationships>
</file>

<file path=ppt/slideLayouts/_rels/slideLayout8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8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8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8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8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8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8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8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8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3.xml"/></Relationships>
</file>

<file path=ppt/slideLayouts/_rels/slideLayout8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3.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4.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5.xml"/></Relationships>
</file>

<file path=ppt/slideLayouts/_rels/slideLayout8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45.xml"/></Relationships>
</file>

<file path=ppt/slideLayouts/_rels/slideLayout8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5.xml"/></Relationships>
</file>

<file path=ppt/slideLayouts/_rels/slideLayout8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45.xml"/></Relationships>
</file>

<file path=ppt/slideLayouts/_rels/slideLayout8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4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45.xml"/></Relationships>
</file>

<file path=ppt/slideLayouts/_rels/slideLayout8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5.xml"/></Relationships>
</file>

<file path=ppt/slideLayouts/_rels/slideLayout8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5.xml"/></Relationships>
</file>

<file path=ppt/slideLayouts/_rels/slideLayout8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5.xml"/></Relationships>
</file>

<file path=ppt/slideLayouts/_rels/slideLayout8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5.xml"/></Relationships>
</file>

<file path=ppt/slideLayouts/_rels/slideLayout8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5.xml"/></Relationships>
</file>

<file path=ppt/slideLayouts/_rels/slideLayout8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5.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6.xml"/></Relationships>
</file>

<file path=ppt/slideLayouts/_rels/slideLayout9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9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9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9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9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9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9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9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9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9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9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7.xml"/></Relationships>
</file>

<file path=ppt/slideLayouts/_rels/slideLayout9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9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9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9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9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9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9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9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9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9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8.xml"/></Relationships>
</file>

<file path=ppt/slideLayouts/_rels/slideLayout9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9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9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9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9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9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9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9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9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9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9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9.xml"/></Relationships>
</file>

<file path=ppt/slideLayouts/_rels/slideLayout9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9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9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9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9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9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9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9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9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9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0.xml"/></Relationships>
</file>

<file path=ppt/slideLayouts/_rels/slideLayout9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9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9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9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9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9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9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9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9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9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1.xml"/></Relationships>
</file>

<file path=ppt/slideLayouts/_rels/slideLayout9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1.xml"/></Relationships>
</file>

<file path=ppt/slideLayouts/_rels/slideLayout9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1.xml"/></Relationships>
</file>

<file path=ppt/slideLayouts/_rels/slideLayout99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1.xml"/></Relationships>
</file>

<file path=ppt/slideLayouts/_rels/slideLayout9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1.xml"/></Relationships>
</file>

<file path=ppt/slideLayouts/_rels/slideLayout9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1.xml"/></Relationships>
</file>

<file path=ppt/slideLayouts/_rels/slideLayout9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1.xml"/></Relationships>
</file>

<file path=ppt/slideLayouts/_rels/slideLayout99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1.xml"/></Relationships>
</file>

<file path=ppt/slideLayouts/_rels/slideLayout99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1.xml"/></Relationships>
</file>

<file path=ppt/slideLayouts/_rels/slideLayout99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03" rIns="0" bIns="4500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22164336"/>
      </p:ext>
    </p:extLst>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003" rIns="0" bIns="4500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003" rIns="0" bIns="45003" anchor="t" anchorCtr="0"/>
          <a:lstStyle>
            <a:lvl1pPr marL="224300" indent="-2243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40979106"/>
      </p:ext>
    </p:extLst>
  </p:cSld>
  <p:clrMapOvr>
    <a:masterClrMapping/>
  </p:clrMapOvr>
  <p:transition spd="med">
    <p:wipe dir="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915910908"/>
      </p:ext>
    </p:extLst>
  </p:cSld>
  <p:clrMapOvr>
    <a:masterClrMapping/>
  </p:clrMapOvr>
  <p:transition spd="med">
    <p:wipe dir="r"/>
  </p:transition>
</p:sldLayout>
</file>

<file path=ppt/slideLayouts/slideLayout1000.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75396119"/>
      </p:ext>
    </p:extLst>
  </p:cSld>
  <p:clrMapOvr>
    <a:masterClrMapping/>
  </p:clrMapOvr>
  <p:transition spd="med">
    <p:wipe dir="r"/>
  </p:transition>
</p:sldLayout>
</file>

<file path=ppt/slideLayouts/slideLayout100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7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025898220"/>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653413621"/>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093737800"/>
      </p:ext>
    </p:extLst>
  </p:cSld>
  <p:clrMapOvr>
    <a:masterClrMapping/>
  </p:clrMapOvr>
  <p:transition/>
</p:sldLayout>
</file>

<file path=ppt/slideLayouts/slideLayout100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11"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758730194"/>
      </p:ext>
    </p:extLst>
  </p:cSld>
  <p:clrMapOvr>
    <a:masterClrMapping/>
  </p:clrMapOvr>
  <p:transition spd="med">
    <p:wipe dir="r"/>
  </p:transition>
</p:sldLayout>
</file>

<file path=ppt/slideLayouts/slideLayout100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537673817"/>
      </p:ext>
    </p:extLst>
  </p:cSld>
  <p:clrMapOvr>
    <a:masterClrMapping/>
  </p:clrMapOvr>
  <p:transition spd="med">
    <p:wipe dir="r"/>
  </p:transition>
</p:sldLayout>
</file>

<file path=ppt/slideLayouts/slideLayout100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671821945"/>
      </p:ext>
    </p:extLst>
  </p:cSld>
  <p:clrMapOvr>
    <a:masterClrMapping/>
  </p:clrMapOvr>
  <p:transition spd="med">
    <p:wipe dir="r"/>
  </p:transition>
</p:sldLayout>
</file>

<file path=ppt/slideLayouts/slideLayout1007.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859623"/>
      </p:ext>
    </p:extLst>
  </p:cSld>
  <p:clrMapOvr>
    <a:masterClrMapping/>
  </p:clrMapOvr>
  <p:transition spd="med">
    <p:wipe dir="r"/>
  </p:transition>
</p:sldLayout>
</file>

<file path=ppt/slideLayouts/slideLayout1008.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728789" y="141768"/>
            <a:ext cx="7110412" cy="432197"/>
          </a:xfrm>
        </p:spPr>
        <p:txBody>
          <a:bodyPr/>
          <a:lstStyle/>
          <a:p>
            <a:r>
              <a:rPr lang="zh-TW" altLang="en-US" noProof="1"/>
              <a:t>按一下以編輯母片標題樣式</a:t>
            </a:r>
          </a:p>
        </p:txBody>
      </p:sp>
      <p:sp>
        <p:nvSpPr>
          <p:cNvPr id="3" name="表格版面配置區 2"/>
          <p:cNvSpPr>
            <a:spLocks noGrp="1"/>
          </p:cNvSpPr>
          <p:nvPr>
            <p:ph type="tbl" idx="1"/>
          </p:nvPr>
        </p:nvSpPr>
        <p:spPr>
          <a:xfrm>
            <a:off x="304800" y="628654"/>
            <a:ext cx="8534400" cy="3965972"/>
          </a:xfrm>
        </p:spPr>
        <p:txBody>
          <a:bodyPr/>
          <a:lstStyle/>
          <a:p>
            <a:endParaRPr lang="zh-TW" altLang="en-US" noProof="1"/>
          </a:p>
        </p:txBody>
      </p:sp>
      <p:sp>
        <p:nvSpPr>
          <p:cNvPr id="4" name="頁尾版面配置區 3"/>
          <p:cNvSpPr>
            <a:spLocks noGrp="1"/>
          </p:cNvSpPr>
          <p:nvPr>
            <p:ph type="ftr" sz="quarter" idx="10"/>
          </p:nvPr>
        </p:nvSpPr>
        <p:spPr>
          <a:xfrm>
            <a:off x="152400" y="4786329"/>
            <a:ext cx="2895600" cy="273844"/>
          </a:xfrm>
        </p:spPr>
        <p:txBody>
          <a:bodyPr wrap="square" numCol="1" anchorCtr="0" compatLnSpc="1">
            <a:prstTxWarp prst="textNoShape">
              <a:avLst/>
            </a:prstTxWarp>
          </a:bodyPr>
          <a:lstStyle>
            <a:lvl1pPr fontAlgn="base">
              <a:defRPr>
                <a:solidFill>
                  <a:srgbClr val="666666"/>
                </a:solidFill>
                <a:latin typeface="Museo Sans For Dell" pitchFamily="2" charset="0"/>
                <a:ea typeface="新細明體" pitchFamily="18" charset="-120"/>
                <a:cs typeface="Arial" pitchFamily="34" charset="0"/>
              </a:defRPr>
            </a:lvl1pPr>
          </a:lstStyle>
          <a:p>
            <a:r>
              <a:rPr lang="zh-TW" altLang="zh-CN"/>
              <a:t>Version</a:t>
            </a:r>
            <a:endParaRPr lang="zh-TW" altLang="zh-CN" sz="1000">
              <a:solidFill>
                <a:srgbClr val="555555"/>
              </a:solidFill>
              <a:latin typeface="Arial" pitchFamily="34" charset="0"/>
            </a:endParaRPr>
          </a:p>
        </p:txBody>
      </p:sp>
      <p:sp>
        <p:nvSpPr>
          <p:cNvPr id="5" name="投影片編號版面配置區 4"/>
          <p:cNvSpPr>
            <a:spLocks noGrp="1"/>
          </p:cNvSpPr>
          <p:nvPr>
            <p:ph type="sldNum" sz="quarter" idx="11"/>
          </p:nvPr>
        </p:nvSpPr>
        <p:spPr>
          <a:xfrm>
            <a:off x="6781800" y="4786329"/>
            <a:ext cx="2133600" cy="273844"/>
          </a:xfrm>
        </p:spPr>
        <p:txBody>
          <a:bodyPr/>
          <a:lstStyle>
            <a:lvl1pPr>
              <a:defRPr>
                <a:latin typeface="Museo Sans For Dell" pitchFamily="2" charset="0"/>
              </a:defRPr>
            </a:lvl1pPr>
          </a:lstStyle>
          <a:p>
            <a:fld id="{FA32F0EA-400D-417E-8C7F-1B8612AD53CB}" type="slidenum">
              <a:rPr lang="zh-TW" altLang="en-US"/>
              <a:pPr/>
              <a:t>‹#›</a:t>
            </a:fld>
            <a:endParaRPr lang="en-US" altLang="zh-TW" sz="1000">
              <a:solidFill>
                <a:srgbClr val="555555"/>
              </a:solidFill>
              <a:latin typeface="Arial" pitchFamily="34" charset="0"/>
            </a:endParaRPr>
          </a:p>
        </p:txBody>
      </p:sp>
    </p:spTree>
    <p:extLst>
      <p:ext uri="{BB962C8B-B14F-4D97-AF65-F5344CB8AC3E}">
        <p14:creationId xmlns:p14="http://schemas.microsoft.com/office/powerpoint/2010/main" val="2734217525"/>
      </p:ext>
    </p:extLst>
  </p:cSld>
  <p:clrMapOvr>
    <a:masterClrMapping/>
  </p:clrMapOvr>
  <p:transition spd="slow">
    <p:fade/>
  </p:transition>
</p:sldLayout>
</file>

<file path=ppt/slideLayouts/slideLayout100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pPr>
              <a:defRPr/>
            </a:pPr>
            <a:endParaRPr lang="en-US" altLang="zh-TW"/>
          </a:p>
        </p:txBody>
      </p:sp>
      <p:sp>
        <p:nvSpPr>
          <p:cNvPr id="3" name="Slide Number Placeholder 5"/>
          <p:cNvSpPr>
            <a:spLocks noGrp="1" noChangeArrowheads="1"/>
          </p:cNvSpPr>
          <p:nvPr>
            <p:ph type="sldNum" sz="quarter" idx="11"/>
          </p:nvPr>
        </p:nvSpPr>
        <p:spPr>
          <a:ln/>
        </p:spPr>
        <p:txBody>
          <a:bodyPr/>
          <a:lstStyle>
            <a:lvl1pPr>
              <a:defRPr/>
            </a:lvl1pPr>
          </a:lstStyle>
          <a:p>
            <a:pPr>
              <a:defRPr/>
            </a:pPr>
            <a:fld id="{0A2495E0-D0A8-40B0-B67C-FEB9B0372C96}" type="slidenum">
              <a:rPr lang="en-US" altLang="zh-TW"/>
              <a:pPr>
                <a:defRPr/>
              </a:pPr>
              <a:t>‹#›</a:t>
            </a:fld>
            <a:endParaRPr lang="en-US" altLang="zh-TW"/>
          </a:p>
        </p:txBody>
      </p:sp>
    </p:spTree>
    <p:extLst>
      <p:ext uri="{BB962C8B-B14F-4D97-AF65-F5344CB8AC3E}">
        <p14:creationId xmlns:p14="http://schemas.microsoft.com/office/powerpoint/2010/main" val="75110674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257" indent="-1708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257" indent="-1708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139986694"/>
      </p:ext>
    </p:extLst>
  </p:cSld>
  <p:clrMapOvr>
    <a:masterClrMapping/>
  </p:clrMapOvr>
  <p:transition spd="med">
    <p:wipe dir="r"/>
  </p:transition>
</p:sldLayout>
</file>

<file path=ppt/slideLayouts/slideLayout1010.xml><?xml version="1.0" encoding="utf-8"?>
<p:sldLayout xmlns:a="http://schemas.openxmlformats.org/drawingml/2006/main" xmlns:r="http://schemas.openxmlformats.org/officeDocument/2006/relationships" xmlns:p="http://schemas.openxmlformats.org/presentationml/2006/main" userDrawn="1">
  <p:cSld name="2_White - Content2">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71634" y="72000"/>
            <a:ext cx="9000000" cy="432000"/>
          </a:xfrm>
          <a:prstGeom prst="rect">
            <a:avLst/>
          </a:prstGeom>
        </p:spPr>
        <p:txBody>
          <a:bodyPr/>
          <a:lstStyle>
            <a:lvl1pPr algn="l">
              <a:defRPr sz="2400" baseline="0">
                <a:solidFill>
                  <a:srgbClr val="0085C3"/>
                </a:solidFill>
              </a:defRPr>
            </a:lvl1pPr>
          </a:lstStyle>
          <a:p>
            <a:r>
              <a:rPr lang="en-US" dirty="0"/>
              <a:t>Click to edit title style</a:t>
            </a:r>
          </a:p>
        </p:txBody>
      </p:sp>
    </p:spTree>
    <p:extLst>
      <p:ext uri="{BB962C8B-B14F-4D97-AF65-F5344CB8AC3E}">
        <p14:creationId xmlns:p14="http://schemas.microsoft.com/office/powerpoint/2010/main" val="2110378328"/>
      </p:ext>
    </p:extLst>
  </p:cSld>
  <p:clrMapOvr>
    <a:masterClrMapping/>
  </p:clrMapOvr>
  <p:transition>
    <p:fade/>
  </p:transition>
</p:sldLayout>
</file>

<file path=ppt/slideLayouts/slideLayout101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46" tIns="34289" rIns="67646"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46" tIns="34289" rIns="67646"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46" tIns="34289" rIns="67646"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4771280"/>
      </p:ext>
    </p:extLst>
  </p:cSld>
  <p:clrMapOvr>
    <a:masterClrMapping/>
  </p:clrMapOvr>
  <p:transition spd="med">
    <p:wipe dir="r"/>
  </p:transition>
</p:sldLayout>
</file>

<file path=ppt/slideLayouts/slideLayout101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131536328"/>
      </p:ext>
    </p:extLst>
  </p:cSld>
  <p:clrMapOvr>
    <a:masterClrMapping/>
  </p:clrMapOvr>
  <p:transition spd="med">
    <p:wipe dir="r"/>
  </p:transition>
</p:sldLayout>
</file>

<file path=ppt/slideLayouts/slideLayout101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950198558"/>
      </p:ext>
    </p:extLst>
  </p:cSld>
  <p:clrMapOvr>
    <a:masterClrMapping/>
  </p:clrMapOvr>
  <p:transition spd="med">
    <p:wipe dir="r"/>
  </p:transition>
</p:sldLayout>
</file>

<file path=ppt/slideLayouts/slideLayout101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772500214"/>
      </p:ext>
    </p:extLst>
  </p:cSld>
  <p:clrMapOvr>
    <a:masterClrMapping/>
  </p:clrMapOvr>
  <p:transition spd="med">
    <p:wipe dir="r"/>
  </p:transition>
</p:sldLayout>
</file>

<file path=ppt/slideLayouts/slideLayout101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6527866"/>
      </p:ext>
    </p:extLst>
  </p:cSld>
  <p:clrMapOvr>
    <a:masterClrMapping/>
  </p:clrMapOvr>
  <p:transition spd="med">
    <p:wipe dir="r"/>
  </p:transition>
</p:sldLayout>
</file>

<file path=ppt/slideLayouts/slideLayout10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4915577"/>
      </p:ext>
    </p:extLst>
  </p:cSld>
  <p:clrMapOvr>
    <a:masterClrMapping/>
  </p:clrMapOvr>
  <p:transition spd="med">
    <p:wipe dir="r"/>
  </p:transition>
</p:sldLayout>
</file>

<file path=ppt/slideLayouts/slideLayout101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28555008"/>
      </p:ext>
    </p:extLst>
  </p:cSld>
  <p:clrMapOvr>
    <a:masterClrMapping/>
  </p:clrMapOvr>
  <p:transition spd="med">
    <p:wipe dir="r"/>
  </p:transition>
</p:sldLayout>
</file>

<file path=ppt/slideLayouts/slideLayout101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61697873"/>
      </p:ext>
    </p:extLst>
  </p:cSld>
  <p:clrMapOvr>
    <a:masterClrMapping/>
  </p:clrMapOvr>
  <p:transition spd="med">
    <p:wipe dir="r"/>
  </p:transition>
</p:sldLayout>
</file>

<file path=ppt/slideLayouts/slideLayout1019.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57306974"/>
      </p:ext>
    </p:extLst>
  </p:cSld>
  <p:clrMapOvr>
    <a:masterClrMapping/>
  </p:clrMapOvr>
  <p:transition spd="med">
    <p:wipe dir="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257" indent="-1708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257" indent="-1708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832164270"/>
      </p:ext>
    </p:extLst>
  </p:cSld>
  <p:clrMapOvr>
    <a:masterClrMapping/>
  </p:clrMapOvr>
  <p:transition spd="med">
    <p:wipe dir="r"/>
  </p:transition>
</p:sldLayout>
</file>

<file path=ppt/slideLayouts/slideLayout1020.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25184134"/>
      </p:ext>
    </p:extLst>
  </p:cSld>
  <p:clrMapOvr>
    <a:masterClrMapping/>
  </p:clrMapOvr>
  <p:transition spd="med">
    <p:wipe dir="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56001182"/>
      </p:ext>
    </p:extLst>
  </p:cSld>
  <p:clrMapOvr>
    <a:masterClrMapping/>
  </p:clrMapOvr>
  <p:transition spd="med">
    <p:wipe dir="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93453084"/>
      </p:ext>
    </p:extLst>
  </p:cSld>
  <p:clrMapOvr>
    <a:masterClrMapping/>
  </p:clrMapOvr>
</p:sldLayout>
</file>

<file path=ppt/slideLayouts/slideLayout1023.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950755165"/>
      </p:ext>
    </p:extLst>
  </p:cSld>
  <p:clrMapOvr>
    <a:masterClrMapping/>
  </p:clrMapOvr>
</p:sldLayout>
</file>

<file path=ppt/slideLayouts/slideLayout1024.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6993506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39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4069408137"/>
      </p:ext>
    </p:extLst>
  </p:cSld>
  <p:clrMapOvr>
    <a:masterClrMapping/>
  </p:clrMapOvr>
  <p:transition spd="med">
    <p:wipe dir="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1092277760"/>
      </p:ext>
    </p:extLst>
  </p:cSld>
  <p:clrMapOvr>
    <a:masterClrMapping/>
  </p:clrMapOvr>
  <p:transition spd="med">
    <p:wipe dir="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914118308"/>
      </p:ext>
    </p:extLst>
  </p:cSld>
  <p:clrMapOvr>
    <a:masterClrMapping/>
  </p:clrMapOvr>
  <p:transition spd="med">
    <p:wipe dir="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656124"/>
      </p:ext>
    </p:extLst>
  </p:cSld>
  <p:clrMapOvr>
    <a:masterClrMapping/>
  </p:clrMapOvr>
  <p:transition spd="med">
    <p:wipe dir="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728789" y="141744"/>
            <a:ext cx="7110412" cy="432197"/>
          </a:xfrm>
        </p:spPr>
        <p:txBody>
          <a:bodyPr/>
          <a:lstStyle/>
          <a:p>
            <a:r>
              <a:rPr lang="zh-TW" altLang="en-US" noProof="1"/>
              <a:t>按一下以編輯母片標題樣式</a:t>
            </a:r>
          </a:p>
        </p:txBody>
      </p:sp>
      <p:sp>
        <p:nvSpPr>
          <p:cNvPr id="3" name="表格版面配置區 2"/>
          <p:cNvSpPr>
            <a:spLocks noGrp="1"/>
          </p:cNvSpPr>
          <p:nvPr>
            <p:ph type="tbl" idx="1"/>
          </p:nvPr>
        </p:nvSpPr>
        <p:spPr>
          <a:xfrm>
            <a:off x="304800" y="628654"/>
            <a:ext cx="8534400" cy="3965972"/>
          </a:xfrm>
        </p:spPr>
        <p:txBody>
          <a:bodyPr/>
          <a:lstStyle/>
          <a:p>
            <a:endParaRPr lang="zh-TW" altLang="en-US" noProof="1"/>
          </a:p>
        </p:txBody>
      </p:sp>
      <p:sp>
        <p:nvSpPr>
          <p:cNvPr id="4" name="頁尾版面配置區 3"/>
          <p:cNvSpPr>
            <a:spLocks noGrp="1"/>
          </p:cNvSpPr>
          <p:nvPr>
            <p:ph type="ftr" sz="quarter" idx="10"/>
          </p:nvPr>
        </p:nvSpPr>
        <p:spPr>
          <a:xfrm>
            <a:off x="152400" y="4786329"/>
            <a:ext cx="2895600" cy="273844"/>
          </a:xfrm>
        </p:spPr>
        <p:txBody>
          <a:bodyPr wrap="square" numCol="1" anchorCtr="0" compatLnSpc="1">
            <a:prstTxWarp prst="textNoShape">
              <a:avLst/>
            </a:prstTxWarp>
          </a:bodyPr>
          <a:lstStyle>
            <a:lvl1pPr fontAlgn="base">
              <a:defRPr>
                <a:solidFill>
                  <a:srgbClr val="666666"/>
                </a:solidFill>
                <a:latin typeface="Museo Sans For Dell" pitchFamily="2" charset="0"/>
                <a:ea typeface="新細明體" pitchFamily="18" charset="-120"/>
                <a:cs typeface="Arial" pitchFamily="34" charset="0"/>
              </a:defRPr>
            </a:lvl1pPr>
          </a:lstStyle>
          <a:p>
            <a:r>
              <a:rPr lang="zh-TW" altLang="zh-CN"/>
              <a:t>Version</a:t>
            </a:r>
            <a:endParaRPr lang="zh-TW" altLang="zh-CN" sz="1000">
              <a:solidFill>
                <a:srgbClr val="555555"/>
              </a:solidFill>
              <a:latin typeface="Arial" pitchFamily="34" charset="0"/>
            </a:endParaRPr>
          </a:p>
        </p:txBody>
      </p:sp>
      <p:sp>
        <p:nvSpPr>
          <p:cNvPr id="5" name="投影片編號版面配置區 4"/>
          <p:cNvSpPr>
            <a:spLocks noGrp="1"/>
          </p:cNvSpPr>
          <p:nvPr>
            <p:ph type="sldNum" sz="quarter" idx="11"/>
          </p:nvPr>
        </p:nvSpPr>
        <p:spPr>
          <a:xfrm>
            <a:off x="6781800" y="4786329"/>
            <a:ext cx="2133600" cy="273844"/>
          </a:xfrm>
        </p:spPr>
        <p:txBody>
          <a:bodyPr/>
          <a:lstStyle>
            <a:lvl1pPr>
              <a:defRPr>
                <a:latin typeface="Museo Sans For Dell" pitchFamily="2" charset="0"/>
              </a:defRPr>
            </a:lvl1pPr>
          </a:lstStyle>
          <a:p>
            <a:fld id="{FA32F0EA-400D-417E-8C7F-1B8612AD53CB}" type="slidenum">
              <a:rPr lang="zh-TW" altLang="en-US"/>
              <a:pPr/>
              <a:t>‹#›</a:t>
            </a:fld>
            <a:endParaRPr lang="en-US" altLang="zh-TW" sz="1000">
              <a:solidFill>
                <a:srgbClr val="555555"/>
              </a:solidFill>
              <a:latin typeface="Arial" pitchFamily="34" charset="0"/>
            </a:endParaRPr>
          </a:p>
        </p:txBody>
      </p:sp>
    </p:spTree>
    <p:extLst>
      <p:ext uri="{BB962C8B-B14F-4D97-AF65-F5344CB8AC3E}">
        <p14:creationId xmlns:p14="http://schemas.microsoft.com/office/powerpoint/2010/main" val="443374503"/>
      </p:ext>
    </p:extLst>
  </p:cSld>
  <p:clrMapOvr>
    <a:masterClrMapping/>
  </p:clrMapOvr>
  <p:transition spd="slow">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43163473"/>
      </p:ext>
    </p:extLst>
  </p:cSld>
  <p:clrMapOvr>
    <a:masterClrMapping/>
  </p:clrMapOvr>
  <p:transition spd="med">
    <p:wipe dir="r"/>
  </p:transition>
</p:sldLayout>
</file>

<file path=ppt/slideLayouts/slideLayout103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pPr>
              <a:defRPr/>
            </a:pPr>
            <a:endParaRPr lang="en-US" altLang="zh-TW"/>
          </a:p>
        </p:txBody>
      </p:sp>
      <p:sp>
        <p:nvSpPr>
          <p:cNvPr id="3" name="Slide Number Placeholder 5"/>
          <p:cNvSpPr>
            <a:spLocks noGrp="1" noChangeArrowheads="1"/>
          </p:cNvSpPr>
          <p:nvPr>
            <p:ph type="sldNum" sz="quarter" idx="11"/>
          </p:nvPr>
        </p:nvSpPr>
        <p:spPr>
          <a:ln/>
        </p:spPr>
        <p:txBody>
          <a:bodyPr/>
          <a:lstStyle>
            <a:lvl1pPr>
              <a:defRPr/>
            </a:lvl1pPr>
          </a:lstStyle>
          <a:p>
            <a:pPr>
              <a:defRPr/>
            </a:pPr>
            <a:fld id="{0A2495E0-D0A8-40B0-B67C-FEB9B0372C96}" type="slidenum">
              <a:rPr lang="en-US" altLang="zh-TW"/>
              <a:pPr>
                <a:defRPr/>
              </a:pPr>
              <a:t>‹#›</a:t>
            </a:fld>
            <a:endParaRPr lang="en-US" altLang="zh-TW"/>
          </a:p>
        </p:txBody>
      </p:sp>
    </p:spTree>
    <p:extLst>
      <p:ext uri="{BB962C8B-B14F-4D97-AF65-F5344CB8AC3E}">
        <p14:creationId xmlns:p14="http://schemas.microsoft.com/office/powerpoint/2010/main" val="909239767"/>
      </p:ext>
    </p:extLst>
  </p:cSld>
  <p:clrMapOvr>
    <a:masterClrMapping/>
  </p:clrMapOvr>
  <p:transition>
    <p:fade/>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118212685"/>
      </p:ext>
    </p:extLst>
  </p:cSld>
  <p:clrMapOvr>
    <a:masterClrMapping/>
  </p:clrMapOvr>
  <p:transition spd="med">
    <p:wipe dir="r"/>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58017851"/>
      </p:ext>
    </p:extLst>
  </p:cSld>
  <p:clrMapOvr>
    <a:masterClrMapping/>
  </p:clrMapOvr>
  <p:transition spd="med">
    <p:wipe dir="r"/>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888226128"/>
      </p:ext>
    </p:extLst>
  </p:cSld>
  <p:clrMapOvr>
    <a:masterClrMapping/>
  </p:clrMapOvr>
  <p:transition spd="med">
    <p:wipe dir="r"/>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744675566"/>
      </p:ext>
    </p:extLst>
  </p:cSld>
  <p:clrMapOvr>
    <a:masterClrMapping/>
  </p:clrMapOvr>
  <p:transition spd="med">
    <p:wipe dir="r"/>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60" rIns="0" bIns="4476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03661207"/>
      </p:ext>
    </p:extLst>
  </p:cSld>
  <p:clrMapOvr>
    <a:masterClrMapping/>
  </p:clrMapOvr>
  <p:transition spd="med">
    <p:wipe dir="r"/>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60" rIns="0" bIns="4476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26"/>
            <a:ext cx="7960422"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20630182"/>
      </p:ext>
    </p:extLst>
  </p:cSld>
  <p:clrMapOvr>
    <a:masterClrMapping/>
  </p:clrMapOvr>
  <p:transition spd="med">
    <p:wipe dir="r"/>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9164450"/>
      </p:ext>
    </p:extLst>
  </p:cSld>
  <p:clrMapOvr>
    <a:masterClrMapping/>
  </p:clrMapOvr>
  <p:transition spd="med">
    <p:wipe dir="r"/>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31241726"/>
      </p:ext>
    </p:extLst>
  </p:cSld>
  <p:clrMapOvr>
    <a:masterClrMapping/>
  </p:clrMapOvr>
  <p:transition spd="med">
    <p:wipe dir="r"/>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60" rIns="0" bIns="44760"/>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40956254"/>
      </p:ext>
    </p:extLst>
  </p:cSld>
  <p:clrMapOvr>
    <a:masterClrMapping/>
  </p:clrMapOvr>
  <p:transition spd="med">
    <p:wipe dir="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5059437"/>
      </p:ext>
    </p:extLst>
  </p:cSld>
  <p:clrMapOvr>
    <a:masterClrMapping/>
  </p:clrMapOvr>
  <p:transition spd="med">
    <p:wipe dir="r"/>
  </p:transition>
</p:sldLayout>
</file>

<file path=ppt/slideLayouts/slideLayout104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60" rIns="0" bIns="4476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26"/>
            <a:ext cx="4305300"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4784933"/>
      </p:ext>
    </p:extLst>
  </p:cSld>
  <p:clrMapOvr>
    <a:masterClrMapping/>
  </p:clrMapOvr>
  <p:transition spd="med">
    <p:wipe dir="r"/>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893977230"/>
      </p:ext>
    </p:extLst>
  </p:cSld>
  <p:clrMapOvr>
    <a:masterClrMapping/>
  </p:clrMapOvr>
  <p:transition spd="med">
    <p:wipe dir="r"/>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7256005"/>
      </p:ext>
    </p:extLst>
  </p:cSld>
  <p:clrMapOvr>
    <a:masterClrMapping/>
  </p:clrMapOvr>
  <p:transition spd="med">
    <p:wipe dir="r"/>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21163373"/>
      </p:ext>
    </p:extLst>
  </p:cSld>
  <p:clrMapOvr>
    <a:masterClrMapping/>
  </p:clrMapOvr>
  <p:transition spd="med">
    <p:wipe dir="r"/>
  </p:transition>
</p:sldLayout>
</file>

<file path=ppt/slideLayouts/slideLayout104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9196517"/>
      </p:ext>
    </p:extLst>
  </p:cSld>
  <p:clrMapOvr>
    <a:masterClrMapping/>
  </p:clrMapOvr>
  <p:transition spd="med">
    <p:wipe dir="r"/>
  </p:transition>
</p:sldLayout>
</file>

<file path=ppt/slideLayouts/slideLayout104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631196908"/>
      </p:ext>
    </p:extLst>
  </p:cSld>
  <p:clrMapOvr>
    <a:masterClrMapping/>
  </p:clrMapOvr>
  <p:transition spd="med">
    <p:wipe dir="r"/>
  </p:transition>
</p:sldLayout>
</file>

<file path=ppt/slideLayouts/slideLayout1046.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61837680"/>
      </p:ext>
    </p:extLst>
  </p:cSld>
  <p:clrMapOvr>
    <a:masterClrMapping/>
  </p:clrMapOvr>
  <p:transition spd="med">
    <p:wipe dir="r"/>
  </p:transition>
</p:sldLayout>
</file>

<file path=ppt/slideLayouts/slideLayout1047.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406398339"/>
      </p:ext>
    </p:extLst>
  </p:cSld>
  <p:clrMapOvr>
    <a:masterClrMapping/>
  </p:clrMapOvr>
  <p:transition spd="med">
    <p:wipe dir="r"/>
  </p:transition>
</p:sldLayout>
</file>

<file path=ppt/slideLayouts/slideLayout1048.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15613841"/>
      </p:ext>
    </p:extLst>
  </p:cSld>
  <p:clrMapOvr>
    <a:masterClrMapping/>
  </p:clrMapOvr>
  <p:transition spd="med">
    <p:wipe dir="r"/>
  </p:transition>
</p:sldLayout>
</file>

<file path=ppt/slideLayouts/slideLayout1049.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246094358"/>
      </p:ext>
    </p:extLst>
  </p:cSld>
  <p:clrMapOvr>
    <a:masterClrMapping/>
  </p:clrMapOvr>
  <p:transition spd="med">
    <p:wipe dir="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498" tIns="168498" rIns="168498" bIns="1684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62764188"/>
      </p:ext>
    </p:extLst>
  </p:cSld>
  <p:clrMapOvr>
    <a:masterClrMapping/>
  </p:clrMapOvr>
  <p:transition spd="med">
    <p:wipe dir="r"/>
  </p:transition>
</p:sldLayout>
</file>

<file path=ppt/slideLayouts/slideLayout1050.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50121554"/>
      </p:ext>
    </p:extLst>
  </p:cSld>
  <p:clrMapOvr>
    <a:masterClrMapping/>
  </p:clrMapOvr>
  <p:transition spd="med">
    <p:wipe dir="r"/>
  </p:transition>
</p:sldLayout>
</file>

<file path=ppt/slideLayouts/slideLayout1051.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553789393"/>
      </p:ext>
    </p:extLst>
  </p:cSld>
  <p:clrMapOvr>
    <a:masterClrMapping/>
  </p:clrMapOvr>
  <p:transition spd="med">
    <p:wipe dir="r"/>
  </p:transition>
</p:sldLayout>
</file>

<file path=ppt/slideLayouts/slideLayout1052.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244002"/>
      </p:ext>
    </p:extLst>
  </p:cSld>
  <p:clrMapOvr>
    <a:masterClrMapping/>
  </p:clrMapOvr>
  <p:transition spd="med">
    <p:wipe dir="r"/>
  </p:transition>
</p:sldLayout>
</file>

<file path=ppt/slideLayouts/slideLayout105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104" tIns="44551" rIns="89104" bIns="44551"/>
          <a:lstStyle/>
          <a:p>
            <a:pPr defTabSz="667959">
              <a:spcBef>
                <a:spcPts val="600"/>
              </a:spcBef>
              <a:buClr>
                <a:srgbClr val="0085C3"/>
              </a:buClr>
            </a:pPr>
            <a:endParaRPr lang="en-US" altLang="zh-TW" sz="2000" dirty="0">
              <a:solidFill>
                <a:srgbClr val="444444"/>
              </a:solidFill>
              <a:latin typeface="Arial"/>
              <a:ea typeface="SimSun" pitchFamily="2" charset="-122"/>
            </a:endParaRPr>
          </a:p>
        </p:txBody>
      </p:sp>
      <p:sp>
        <p:nvSpPr>
          <p:cNvPr id="10" name="Title 1"/>
          <p:cNvSpPr>
            <a:spLocks noGrp="1"/>
          </p:cNvSpPr>
          <p:nvPr>
            <p:ph type="title"/>
          </p:nvPr>
        </p:nvSpPr>
        <p:spPr>
          <a:xfrm>
            <a:off x="425904" y="196176"/>
            <a:ext cx="8239126" cy="332399"/>
          </a:xfrm>
        </p:spPr>
        <p:txBody>
          <a:bodyPr lIns="90194" tIns="45097" rIns="90194" bIns="45097"/>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29858874"/>
      </p:ext>
    </p:extLst>
  </p:cSld>
  <p:clrMapOvr>
    <a:masterClrMapping/>
  </p:clrMapOvr>
  <p:transition spd="med">
    <p:wipe dir="r"/>
  </p:transition>
</p:sldLayout>
</file>

<file path=ppt/slideLayouts/slideLayout1054.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478055"/>
      </p:ext>
    </p:extLst>
  </p:cSld>
  <p:clrMapOvr>
    <a:masterClrMapping/>
  </p:clrMapOvr>
  <p:transition spd="slow">
    <p:fade/>
  </p:transition>
</p:sldLayout>
</file>

<file path=ppt/slideLayouts/slideLayout1055.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38" rIns="0" bIns="44938"/>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354" indent="0">
              <a:lnSpc>
                <a:spcPct val="100000"/>
              </a:lnSpc>
              <a:spcBef>
                <a:spcPts val="300"/>
              </a:spcBef>
              <a:spcAft>
                <a:spcPts val="0"/>
              </a:spcAft>
              <a:buClr>
                <a:srgbClr val="808080"/>
              </a:buClr>
              <a:buNone/>
              <a:defRPr>
                <a:latin typeface="+mn-lt"/>
                <a:ea typeface="Arial"/>
              </a:defRPr>
            </a:lvl2pPr>
            <a:lvl3pPr marL="675681" indent="0">
              <a:lnSpc>
                <a:spcPct val="100000"/>
              </a:lnSpc>
              <a:spcBef>
                <a:spcPts val="300"/>
              </a:spcBef>
              <a:spcAft>
                <a:spcPts val="0"/>
              </a:spcAft>
              <a:buClr>
                <a:srgbClr val="808080"/>
              </a:buClr>
              <a:buNone/>
              <a:defRPr>
                <a:latin typeface="+mn-lt"/>
                <a:ea typeface="Arial"/>
              </a:defRPr>
            </a:lvl3pPr>
            <a:lvl4pPr marL="1234595" indent="-2254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34283494"/>
      </p:ext>
    </p:extLst>
  </p:cSld>
  <p:clrMapOvr>
    <a:masterClrMapping/>
  </p:clrMapOvr>
  <p:transition spd="med">
    <p:wipe dir="r"/>
  </p:transition>
</p:sldLayout>
</file>

<file path=ppt/slideLayouts/slideLayout105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194" tIns="45097" rIns="90194" bIns="45097"/>
          <a:lstStyle>
            <a:lvl1pPr marL="179759" indent="-179759">
              <a:buClr>
                <a:srgbClr val="0085C3"/>
              </a:buClr>
              <a:defRPr sz="1600">
                <a:solidFill>
                  <a:schemeClr val="tx1"/>
                </a:solidFill>
              </a:defRPr>
            </a:lvl1pPr>
            <a:lvl2pPr marL="353168" indent="-173586">
              <a:buClr>
                <a:srgbClr val="0085C3"/>
              </a:buClr>
              <a:defRPr sz="1400" baseline="0">
                <a:solidFill>
                  <a:schemeClr val="tx1"/>
                </a:solidFill>
              </a:defRPr>
            </a:lvl2pPr>
            <a:lvl3pPr marL="533005" indent="-179759">
              <a:buClr>
                <a:srgbClr val="0085C3"/>
              </a:buClr>
              <a:buFont typeface="Arial" panose="020B0604020202020204" pitchFamily="34" charset="0"/>
              <a:buChar char="&gt;"/>
              <a:defRPr sz="1400" baseline="0">
                <a:solidFill>
                  <a:schemeClr val="tx1"/>
                </a:solidFill>
              </a:defRPr>
            </a:lvl3pPr>
            <a:lvl4pPr marL="1350551" indent="0">
              <a:buClr>
                <a:srgbClr val="0085C3"/>
              </a:buClr>
              <a:buNone/>
              <a:defRPr/>
            </a:lvl4pPr>
            <a:lvl5pPr marL="180076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194" tIns="45097" rIns="90194" bIns="45097"/>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426015858"/>
      </p:ext>
    </p:extLst>
  </p:cSld>
  <p:clrMapOvr>
    <a:masterClrMapping/>
  </p:clrMapOvr>
  <p:transition>
    <p:fade/>
  </p:transition>
</p:sldLayout>
</file>

<file path=ppt/slideLayouts/slideLayout1057.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032574"/>
      </p:ext>
    </p:extLst>
  </p:cSld>
  <p:clrMapOvr>
    <a:masterClrMapping/>
  </p:clrMapOvr>
  <p:transition spd="med">
    <p:wipe dir="r"/>
  </p:transition>
</p:sldLayout>
</file>

<file path=ppt/slideLayouts/slideLayout1058.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3265" indent="-171335">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194" tIns="45097" rIns="90194" bIns="45097"/>
          <a:lstStyle/>
          <a:p>
            <a:r>
              <a:rPr lang="en-US"/>
              <a:t>Click to edit Master title style</a:t>
            </a:r>
          </a:p>
        </p:txBody>
      </p:sp>
    </p:spTree>
    <p:extLst>
      <p:ext uri="{BB962C8B-B14F-4D97-AF65-F5344CB8AC3E}">
        <p14:creationId xmlns:p14="http://schemas.microsoft.com/office/powerpoint/2010/main" val="2511497061"/>
      </p:ext>
    </p:extLst>
  </p:cSld>
  <p:clrMapOvr>
    <a:masterClrMapping/>
  </p:clrMapOvr>
  <p:transition spd="med">
    <p:wipe dir="r"/>
  </p:transition>
</p:sldLayout>
</file>

<file path=ppt/slideLayouts/slideLayout1059.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192" tIns="45096" rIns="90192" bIns="45096"/>
          <a:lstStyle>
            <a:lvl1pPr>
              <a:defRPr/>
            </a:lvl1pPr>
          </a:lstStyle>
          <a:p>
            <a:r>
              <a:rPr lang="en-US" dirty="0"/>
              <a:t>Click to edit content page title</a:t>
            </a:r>
          </a:p>
        </p:txBody>
      </p:sp>
    </p:spTree>
    <p:extLst>
      <p:ext uri="{BB962C8B-B14F-4D97-AF65-F5344CB8AC3E}">
        <p14:creationId xmlns:p14="http://schemas.microsoft.com/office/powerpoint/2010/main" val="620034210"/>
      </p:ext>
    </p:extLst>
  </p:cSld>
  <p:clrMapOvr>
    <a:masterClrMapping/>
  </p:clrMapOvr>
  <p:transition spd="med">
    <p:wipe dir="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498" tIns="168498" rIns="168498" bIns="1684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47051007"/>
      </p:ext>
    </p:extLst>
  </p:cSld>
  <p:clrMapOvr>
    <a:masterClrMapping/>
  </p:clrMapOvr>
  <p:transition spd="med">
    <p:wipe dir="r"/>
  </p:transition>
</p:sldLayout>
</file>

<file path=ppt/slideLayouts/slideLayout106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484697573"/>
      </p:ext>
    </p:extLst>
  </p:cSld>
  <p:clrMapOvr>
    <a:masterClrMapping/>
  </p:clrMapOvr>
  <p:transition spd="med">
    <p:wipe dir="r"/>
  </p:transition>
</p:sldLayout>
</file>

<file path=ppt/slideLayouts/slideLayout10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05256059"/>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062.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192" tIns="45096" rIns="90192" bIns="45096"/>
          <a:lstStyle/>
          <a:p>
            <a:r>
              <a:rPr lang="zh-TW" altLang="en-US" noProof="1"/>
              <a:t>按一下以編輯母片標題樣式</a:t>
            </a:r>
          </a:p>
        </p:txBody>
      </p:sp>
    </p:spTree>
    <p:extLst>
      <p:ext uri="{BB962C8B-B14F-4D97-AF65-F5344CB8AC3E}">
        <p14:creationId xmlns:p14="http://schemas.microsoft.com/office/powerpoint/2010/main" val="766829535"/>
      </p:ext>
    </p:extLst>
  </p:cSld>
  <p:clrMapOvr>
    <a:masterClrMapping/>
  </p:clrMapOvr>
  <p:transition spd="med">
    <p:wipe dir="r"/>
  </p:transition>
</p:sldLayout>
</file>

<file path=ppt/slideLayouts/slideLayout106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225003"/>
      </p:ext>
    </p:extLst>
  </p:cSld>
  <p:clrMapOvr>
    <a:masterClrMapping/>
  </p:clrMapOvr>
  <p:transition spd="slow">
    <p:fade/>
  </p:transition>
</p:sldLayout>
</file>

<file path=ppt/slideLayouts/slideLayout106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812942"/>
      </p:ext>
    </p:extLst>
  </p:cSld>
  <p:clrMapOvr>
    <a:masterClrMapping/>
  </p:clrMapOvr>
  <p:transition>
    <p:fade/>
  </p:transition>
</p:sldLayout>
</file>

<file path=ppt/slideLayouts/slideLayout1065.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194" tIns="45097" rIns="90194" bIns="45097"/>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194" tIns="45097" rIns="90194" bIns="45097"/>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9386140"/>
      </p:ext>
    </p:extLst>
  </p:cSld>
  <p:clrMapOvr>
    <a:masterClrMapping/>
  </p:clrMapOvr>
  <p:transition spd="med">
    <p:wipe dir="r"/>
  </p:transition>
</p:sldLayout>
</file>

<file path=ppt/slideLayouts/slideLayout106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8093111"/>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413116"/>
      </p:ext>
    </p:extLst>
  </p:cSld>
  <p:clrMapOvr>
    <a:masterClrMapping/>
  </p:clrMapOvr>
  <p:transition spd="med">
    <p:wipe dir="r"/>
  </p:transition>
</p:sldLayout>
</file>

<file path=ppt/slideLayouts/slideLayout1068.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407" tIns="34289" rIns="67407"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882394488"/>
      </p:ext>
    </p:extLst>
  </p:cSld>
  <p:clrMapOvr>
    <a:masterClrMapping/>
  </p:clrMapOvr>
  <p:transition spd="med">
    <p:zoom dir="in"/>
  </p:transition>
</p:sldLayout>
</file>

<file path=ppt/slideLayouts/slideLayout1069.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74961"/>
      </p:ext>
    </p:extLst>
  </p:cSld>
  <p:clrMapOvr>
    <a:masterClrMapping/>
  </p:clrMapOvr>
  <p:transition spd="med">
    <p:zoom dir="in"/>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498" tIns="168498" rIns="168498" bIns="1684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76908245"/>
      </p:ext>
    </p:extLst>
  </p:cSld>
  <p:clrMapOvr>
    <a:masterClrMapping/>
  </p:clrMapOvr>
  <p:transition spd="med">
    <p:wipe dir="r"/>
  </p:transition>
</p:sldLayout>
</file>

<file path=ppt/slideLayouts/slideLayout1070.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072577"/>
      </p:ext>
    </p:extLst>
  </p:cSld>
  <p:clrMapOvr>
    <a:masterClrMapping/>
  </p:clrMapOvr>
  <p:transition spd="med">
    <p:wipe dir="r"/>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95415"/>
      </p:ext>
    </p:extLst>
  </p:cSld>
  <p:clrMapOvr>
    <a:masterClrMapping/>
  </p:clrMapOvr>
  <p:transition spd="med">
    <p:wipe dir="r"/>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45079930"/>
      </p:ext>
    </p:extLst>
  </p:cSld>
  <p:clrMapOvr>
    <a:masterClrMapping/>
  </p:clrMapOvr>
  <p:transition spd="med">
    <p:wipe dir="r"/>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6416783"/>
      </p:ext>
    </p:extLst>
  </p:cSld>
  <p:clrMapOvr>
    <a:masterClrMapping/>
  </p:clrMapOvr>
  <p:transition spd="slow">
    <p:fade/>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194" tIns="45097" rIns="90194" bIns="45097"/>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128" indent="-227936">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722836265"/>
      </p:ext>
    </p:extLst>
  </p:cSld>
  <p:clrMapOvr>
    <a:masterClrMapping/>
  </p:clrMapOvr>
  <p:transition spd="med">
    <p:wipe dir="r"/>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8867" indent="0" algn="ctr">
              <a:buNone/>
              <a:defRPr sz="2000"/>
            </a:lvl2pPr>
            <a:lvl3pPr marL="897728" indent="0" algn="ctr">
              <a:buNone/>
              <a:defRPr sz="1800"/>
            </a:lvl3pPr>
            <a:lvl4pPr marL="1346657" indent="0" algn="ctr">
              <a:buNone/>
              <a:defRPr sz="1600"/>
            </a:lvl4pPr>
            <a:lvl5pPr marL="1795454" indent="0" algn="ctr">
              <a:buNone/>
              <a:defRPr sz="1600"/>
            </a:lvl5pPr>
            <a:lvl6pPr marL="2243962" indent="0" algn="ctr">
              <a:buNone/>
              <a:defRPr sz="1600"/>
            </a:lvl6pPr>
            <a:lvl7pPr marL="2692875" indent="0" algn="ctr">
              <a:buNone/>
              <a:defRPr sz="1600"/>
            </a:lvl7pPr>
            <a:lvl8pPr marL="3141833" indent="0" algn="ctr">
              <a:buNone/>
              <a:defRPr sz="1600"/>
            </a:lvl8pPr>
            <a:lvl9pPr marL="359064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93941480"/>
      </p:ext>
    </p:extLst>
  </p:cSld>
  <p:clrMapOvr>
    <a:masterClrMapping/>
  </p:clrMapOvr>
  <p:transition spd="med">
    <p:wipe dir="r"/>
  </p:transition>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666519071"/>
      </p:ext>
    </p:extLst>
  </p:cSld>
  <p:clrMapOvr>
    <a:masterClrMapping/>
  </p:clrMapOvr>
  <p:transition spd="med">
    <p:wipe dir="r"/>
  </p:transition>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8867" indent="0">
              <a:buNone/>
              <a:defRPr sz="2000"/>
            </a:lvl2pPr>
            <a:lvl3pPr marL="897728" indent="0">
              <a:buNone/>
              <a:defRPr sz="1800"/>
            </a:lvl3pPr>
            <a:lvl4pPr marL="1346657" indent="0">
              <a:buNone/>
              <a:defRPr sz="1600"/>
            </a:lvl4pPr>
            <a:lvl5pPr marL="1795454" indent="0">
              <a:buNone/>
              <a:defRPr sz="1600"/>
            </a:lvl5pPr>
            <a:lvl6pPr marL="2243962" indent="0">
              <a:buNone/>
              <a:defRPr sz="1600"/>
            </a:lvl6pPr>
            <a:lvl7pPr marL="2692875" indent="0">
              <a:buNone/>
              <a:defRPr sz="1600"/>
            </a:lvl7pPr>
            <a:lvl8pPr marL="3141833" indent="0">
              <a:buNone/>
              <a:defRPr sz="1600"/>
            </a:lvl8pPr>
            <a:lvl9pPr marL="359064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115302980"/>
      </p:ext>
    </p:extLst>
  </p:cSld>
  <p:clrMapOvr>
    <a:masterClrMapping/>
  </p:clrMapOvr>
  <p:transition spd="med">
    <p:wipe dir="r"/>
  </p:transition>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15273808"/>
      </p:ext>
    </p:extLst>
  </p:cSld>
  <p:clrMapOvr>
    <a:masterClrMapping/>
  </p:clrMapOvr>
  <p:transition spd="med">
    <p:wipe dir="r"/>
  </p:transition>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678752232"/>
      </p:ext>
    </p:extLst>
  </p:cSld>
  <p:clrMapOvr>
    <a:masterClrMapping/>
  </p:clrMapOvr>
  <p:transition spd="med">
    <p:wipe dir="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498" tIns="168498" rIns="168498" bIns="1684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95139967"/>
      </p:ext>
    </p:extLst>
  </p:cSld>
  <p:clrMapOvr>
    <a:masterClrMapping/>
  </p:clrMapOvr>
  <p:transition spd="med">
    <p:wipe dir="r"/>
  </p:transition>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18249449"/>
      </p:ext>
    </p:extLst>
  </p:cSld>
  <p:clrMapOvr>
    <a:masterClrMapping/>
  </p:clrMapOvr>
  <p:transition spd="med">
    <p:wipe dir="r"/>
  </p:transition>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703924349"/>
      </p:ext>
    </p:extLst>
  </p:cSld>
  <p:clrMapOvr>
    <a:masterClrMapping/>
  </p:clrMapOvr>
  <p:transition spd="med">
    <p:wipe dir="r"/>
  </p:transition>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69812538"/>
      </p:ext>
    </p:extLst>
  </p:cSld>
  <p:clrMapOvr>
    <a:masterClrMapping/>
  </p:clrMapOvr>
  <p:transition spd="med">
    <p:wipe dir="r"/>
  </p:transition>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8867" indent="0">
              <a:buNone/>
              <a:defRPr sz="2800"/>
            </a:lvl2pPr>
            <a:lvl3pPr marL="897728" indent="0">
              <a:buNone/>
              <a:defRPr sz="2400"/>
            </a:lvl3pPr>
            <a:lvl4pPr marL="1346657" indent="0">
              <a:buNone/>
              <a:defRPr sz="2000"/>
            </a:lvl4pPr>
            <a:lvl5pPr marL="1795454" indent="0">
              <a:buNone/>
              <a:defRPr sz="2000"/>
            </a:lvl5pPr>
            <a:lvl6pPr marL="2243962" indent="0">
              <a:buNone/>
              <a:defRPr sz="2000"/>
            </a:lvl6pPr>
            <a:lvl7pPr marL="2692875" indent="0">
              <a:buNone/>
              <a:defRPr sz="2000"/>
            </a:lvl7pPr>
            <a:lvl8pPr marL="3141833" indent="0">
              <a:buNone/>
              <a:defRPr sz="2000"/>
            </a:lvl8pPr>
            <a:lvl9pPr marL="359064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88530885"/>
      </p:ext>
    </p:extLst>
  </p:cSld>
  <p:clrMapOvr>
    <a:masterClrMapping/>
  </p:clrMapOvr>
  <p:transition spd="med">
    <p:wipe dir="r"/>
  </p:transition>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887031590"/>
      </p:ext>
    </p:extLst>
  </p:cSld>
  <p:clrMapOvr>
    <a:masterClrMapping/>
  </p:clrMapOvr>
  <p:transition spd="med">
    <p:wipe dir="r"/>
  </p:transition>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785256153"/>
      </p:ext>
    </p:extLst>
  </p:cSld>
  <p:clrMapOvr>
    <a:masterClrMapping/>
  </p:clrMapOvr>
  <p:transition spd="med">
    <p:wipe dir="r"/>
  </p:transition>
</p:sldLayout>
</file>

<file path=ppt/slideLayouts/slideLayout108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2819715"/>
      </p:ext>
    </p:extLst>
  </p:cSld>
  <p:clrMapOvr>
    <a:masterClrMapping/>
  </p:clrMapOvr>
  <p:transition spd="med">
    <p:wipe dir="r"/>
  </p:transition>
</p:sldLayout>
</file>

<file path=ppt/slideLayouts/slideLayout1087.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778"/>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3294624720"/>
      </p:ext>
    </p:extLst>
  </p:cSld>
  <p:clrMapOvr>
    <a:masterClrMapping/>
  </p:clrMapOvr>
  <p:transition spd="med">
    <p:wipe dir="r"/>
  </p:transition>
</p:sldLayout>
</file>

<file path=ppt/slideLayouts/slideLayout108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846" tIns="44922" rIns="89846" bIns="44922"/>
          <a:lstStyle>
            <a:lvl1pPr eaLnBrk="1" hangingPunct="1">
              <a:defRPr>
                <a:solidFill>
                  <a:srgbClr val="444444"/>
                </a:solidFill>
                <a:latin typeface="Arial" charset="0"/>
                <a:ea typeface="+mn-ea"/>
              </a:defRPr>
            </a:lvl1pPr>
          </a:lstStyle>
          <a:p>
            <a:pPr defTabSz="674081">
              <a:defRPr/>
            </a:pPr>
            <a:endParaRPr lang="en-US" altLang="zh-TW" dirty="0"/>
          </a:p>
        </p:txBody>
      </p:sp>
    </p:spTree>
    <p:extLst>
      <p:ext uri="{BB962C8B-B14F-4D97-AF65-F5344CB8AC3E}">
        <p14:creationId xmlns:p14="http://schemas.microsoft.com/office/powerpoint/2010/main" val="2783402153"/>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09"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509"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fld id="{116A85C1-27ED-4431-8B7E-C187FA0F4681}" type="slidenum">
              <a:rPr lang="en-US" smtClean="0">
                <a:solidFill>
                  <a:srgbClr val="000000">
                    <a:lumMod val="60000"/>
                    <a:lumOff val="40000"/>
                  </a:srgbClr>
                </a:solidFill>
              </a:rPr>
              <a:pPr defTabSz="89761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495" tIns="59749" rIns="119495" bIns="5974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509" tIns="59753" rIns="119509" bIns="59753"/>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61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09" tIns="59753" rIns="119509" bIns="59753"/>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4151705457"/>
      </p:ext>
    </p:extLst>
  </p:cSld>
  <p:clrMapOvr>
    <a:masterClrMapping/>
  </p:clrMapOvr>
  <p:transition spd="med">
    <p:wipe dir="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498" tIns="168498" rIns="168498" bIns="1684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18966556"/>
      </p:ext>
    </p:extLst>
  </p:cSld>
  <p:clrMapOvr>
    <a:masterClrMapping/>
  </p:clrMapOvr>
  <p:transition spd="med">
    <p:wipe dir="r"/>
  </p:transition>
</p:sldLayout>
</file>

<file path=ppt/slideLayouts/slideLayout109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544164248"/>
      </p:ext>
    </p:extLst>
  </p:cSld>
  <p:clrMapOvr>
    <a:masterClrMapping/>
  </p:clrMapOvr>
  <p:transition spd="med">
    <p:wipe dir="r"/>
  </p:transition>
</p:sldLayout>
</file>

<file path=ppt/slideLayouts/slideLayout109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803" tIns="25718" rIns="50803"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803" tIns="25718" rIns="50803"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803" tIns="25718" rIns="50803" bIns="25718"/>
          <a:lstStyle/>
          <a:p>
            <a:pPr defTabSz="673190"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2197087408"/>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8867" indent="0" algn="ctr">
              <a:buNone/>
              <a:defRPr sz="2000"/>
            </a:lvl2pPr>
            <a:lvl3pPr marL="897728" indent="0" algn="ctr">
              <a:buNone/>
              <a:defRPr sz="1800"/>
            </a:lvl3pPr>
            <a:lvl4pPr marL="1346657" indent="0" algn="ctr">
              <a:buNone/>
              <a:defRPr sz="1600"/>
            </a:lvl4pPr>
            <a:lvl5pPr marL="1795454" indent="0" algn="ctr">
              <a:buNone/>
              <a:defRPr sz="1600"/>
            </a:lvl5pPr>
            <a:lvl6pPr marL="2243962" indent="0" algn="ctr">
              <a:buNone/>
              <a:defRPr sz="1600"/>
            </a:lvl6pPr>
            <a:lvl7pPr marL="2692875" indent="0" algn="ctr">
              <a:buNone/>
              <a:defRPr sz="1600"/>
            </a:lvl7pPr>
            <a:lvl8pPr marL="3141833" indent="0" algn="ctr">
              <a:buNone/>
              <a:defRPr sz="1600"/>
            </a:lvl8pPr>
            <a:lvl9pPr marL="359064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499801332"/>
      </p:ext>
    </p:extLst>
  </p:cSld>
  <p:clrMapOvr>
    <a:masterClrMapping/>
  </p:clrMapOvr>
  <p:transition spd="med">
    <p:wipe dir="r"/>
  </p:transition>
</p:sldLayout>
</file>

<file path=ppt/slideLayouts/slideLayout109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075140486"/>
      </p:ext>
    </p:extLst>
  </p:cSld>
  <p:clrMapOvr>
    <a:masterClrMapping/>
  </p:clrMapOvr>
  <p:transition spd="med">
    <p:wipe dir="r"/>
  </p:transition>
</p:sldLayout>
</file>

<file path=ppt/slideLayouts/slideLayout109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8867" indent="0">
              <a:buNone/>
              <a:defRPr sz="2000"/>
            </a:lvl2pPr>
            <a:lvl3pPr marL="897728" indent="0">
              <a:buNone/>
              <a:defRPr sz="1800"/>
            </a:lvl3pPr>
            <a:lvl4pPr marL="1346657" indent="0">
              <a:buNone/>
              <a:defRPr sz="1600"/>
            </a:lvl4pPr>
            <a:lvl5pPr marL="1795454" indent="0">
              <a:buNone/>
              <a:defRPr sz="1600"/>
            </a:lvl5pPr>
            <a:lvl6pPr marL="2243962" indent="0">
              <a:buNone/>
              <a:defRPr sz="1600"/>
            </a:lvl6pPr>
            <a:lvl7pPr marL="2692875" indent="0">
              <a:buNone/>
              <a:defRPr sz="1600"/>
            </a:lvl7pPr>
            <a:lvl8pPr marL="3141833" indent="0">
              <a:buNone/>
              <a:defRPr sz="1600"/>
            </a:lvl8pPr>
            <a:lvl9pPr marL="359064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145008520"/>
      </p:ext>
    </p:extLst>
  </p:cSld>
  <p:clrMapOvr>
    <a:masterClrMapping/>
  </p:clrMapOvr>
  <p:transition spd="med">
    <p:wipe dir="r"/>
  </p:transition>
</p:sldLayout>
</file>

<file path=ppt/slideLayouts/slideLayout109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034852269"/>
      </p:ext>
    </p:extLst>
  </p:cSld>
  <p:clrMapOvr>
    <a:masterClrMapping/>
  </p:clrMapOvr>
  <p:transition spd="med">
    <p:wipe dir="r"/>
  </p:transition>
</p:sldLayout>
</file>

<file path=ppt/slideLayouts/slideLayout109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33404381"/>
      </p:ext>
    </p:extLst>
  </p:cSld>
  <p:clrMapOvr>
    <a:masterClrMapping/>
  </p:clrMapOvr>
  <p:transition spd="med">
    <p:wipe dir="r"/>
  </p:transition>
</p:sldLayout>
</file>

<file path=ppt/slideLayouts/slideLayout109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41341870"/>
      </p:ext>
    </p:extLst>
  </p:cSld>
  <p:clrMapOvr>
    <a:masterClrMapping/>
  </p:clrMapOvr>
  <p:transition spd="med">
    <p:wipe dir="r"/>
  </p:transition>
</p:sldLayout>
</file>

<file path=ppt/slideLayouts/slideLayout10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868146238"/>
      </p:ext>
    </p:extLst>
  </p:cSld>
  <p:clrMapOvr>
    <a:masterClrMapping/>
  </p:clrMapOvr>
  <p:transition spd="med">
    <p:wipe dir="r"/>
  </p:transition>
</p:sldLayout>
</file>

<file path=ppt/slideLayouts/slideLayout109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226004345"/>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003" rIns="0" bIns="4500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083"/>
            <a:ext cx="4305300" cy="313267"/>
          </a:xfrm>
          <a:prstGeom prst="rect">
            <a:avLst/>
          </a:prstGeom>
        </p:spPr>
        <p:txBody>
          <a:bodyPr lIns="0" tIns="45003" rIns="0" bIns="45003" anchor="t" anchorCtr="0"/>
          <a:lstStyle>
            <a:lvl1pPr marL="224300" indent="-2243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98934467"/>
      </p:ext>
    </p:extLst>
  </p:cSld>
  <p:clrMapOvr>
    <a:masterClrMapping/>
  </p:clrMapOvr>
  <p:transition spd="med">
    <p:wipe dir="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950282871"/>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8867" indent="0">
              <a:buNone/>
              <a:defRPr sz="2800"/>
            </a:lvl2pPr>
            <a:lvl3pPr marL="897728" indent="0">
              <a:buNone/>
              <a:defRPr sz="2400"/>
            </a:lvl3pPr>
            <a:lvl4pPr marL="1346657" indent="0">
              <a:buNone/>
              <a:defRPr sz="2000"/>
            </a:lvl4pPr>
            <a:lvl5pPr marL="1795454" indent="0">
              <a:buNone/>
              <a:defRPr sz="2000"/>
            </a:lvl5pPr>
            <a:lvl6pPr marL="2243962" indent="0">
              <a:buNone/>
              <a:defRPr sz="2000"/>
            </a:lvl6pPr>
            <a:lvl7pPr marL="2692875" indent="0">
              <a:buNone/>
              <a:defRPr sz="2000"/>
            </a:lvl7pPr>
            <a:lvl8pPr marL="3141833" indent="0">
              <a:buNone/>
              <a:defRPr sz="2000"/>
            </a:lvl8pPr>
            <a:lvl9pPr marL="359064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208111423"/>
      </p:ext>
    </p:extLst>
  </p:cSld>
  <p:clrMapOvr>
    <a:masterClrMapping/>
  </p:clrMapOvr>
  <p:transition spd="med">
    <p:wipe dir="r"/>
  </p:transition>
</p:sldLayout>
</file>

<file path=ppt/slideLayouts/slideLayout110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63446985"/>
      </p:ext>
    </p:extLst>
  </p:cSld>
  <p:clrMapOvr>
    <a:masterClrMapping/>
  </p:clrMapOvr>
  <p:transition spd="med">
    <p:wipe dir="r"/>
  </p:transition>
</p:sldLayout>
</file>

<file path=ppt/slideLayouts/slideLayout110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419940282"/>
      </p:ext>
    </p:extLst>
  </p:cSld>
  <p:clrMapOvr>
    <a:masterClrMapping/>
  </p:clrMapOvr>
  <p:transition spd="med">
    <p:wipe dir="r"/>
  </p:transition>
</p:sldLayout>
</file>

<file path=ppt/slideLayouts/slideLayout110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122916701"/>
      </p:ext>
    </p:extLst>
  </p:cSld>
  <p:clrMapOvr>
    <a:masterClrMapping/>
  </p:clrMapOvr>
  <p:transition spd="med">
    <p:wipe dir="r"/>
  </p:transition>
</p:sldLayout>
</file>

<file path=ppt/slideLayouts/slideLayout1104.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778"/>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1751822865"/>
      </p:ext>
    </p:extLst>
  </p:cSld>
  <p:clrMapOvr>
    <a:masterClrMapping/>
  </p:clrMapOvr>
  <p:transition spd="med">
    <p:wipe dir="r"/>
  </p:transition>
</p:sldLayout>
</file>

<file path=ppt/slideLayouts/slideLayout1105.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846" tIns="44922" rIns="89846" bIns="44922"/>
          <a:lstStyle>
            <a:lvl1pPr eaLnBrk="1" hangingPunct="1">
              <a:defRPr>
                <a:solidFill>
                  <a:srgbClr val="444444"/>
                </a:solidFill>
                <a:latin typeface="Arial" charset="0"/>
                <a:ea typeface="+mn-ea"/>
              </a:defRPr>
            </a:lvl1pPr>
          </a:lstStyle>
          <a:p>
            <a:pPr defTabSz="674081">
              <a:defRPr/>
            </a:pPr>
            <a:endParaRPr lang="en-US" altLang="zh-TW" dirty="0"/>
          </a:p>
        </p:txBody>
      </p:sp>
    </p:spTree>
    <p:extLst>
      <p:ext uri="{BB962C8B-B14F-4D97-AF65-F5344CB8AC3E}">
        <p14:creationId xmlns:p14="http://schemas.microsoft.com/office/powerpoint/2010/main" val="236979996"/>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758541287"/>
      </p:ext>
    </p:extLst>
  </p:cSld>
  <p:clrMapOvr>
    <a:masterClrMapping/>
  </p:clrMapOvr>
  <p:transition spd="med">
    <p:wipe dir="r"/>
  </p:transition>
</p:sldLayout>
</file>

<file path=ppt/slideLayouts/slideLayout1107.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09"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509"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fld id="{116A85C1-27ED-4431-8B7E-C187FA0F4681}" type="slidenum">
              <a:rPr lang="en-US" smtClean="0">
                <a:solidFill>
                  <a:srgbClr val="000000">
                    <a:lumMod val="60000"/>
                    <a:lumOff val="40000"/>
                  </a:srgbClr>
                </a:solidFill>
              </a:rPr>
              <a:pPr defTabSz="89761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495" tIns="59749" rIns="119495" bIns="5974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509" tIns="59753" rIns="119509" bIns="59753"/>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61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09" tIns="59753" rIns="119509" bIns="59753"/>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3382532352"/>
      </p:ext>
    </p:extLst>
  </p:cSld>
  <p:clrMapOvr>
    <a:masterClrMapping/>
  </p:clrMapOvr>
  <p:transition spd="med">
    <p:wipe dir="r"/>
  </p:transition>
</p:sldLayout>
</file>

<file path=ppt/slideLayouts/slideLayout1108.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482806456"/>
      </p:ext>
    </p:extLst>
  </p:cSld>
  <p:clrMapOvr>
    <a:masterClrMapping/>
  </p:clrMapOvr>
  <p:transition spd="med">
    <p:wipe dir="r"/>
  </p:transition>
</p:sldLayout>
</file>

<file path=ppt/slideLayouts/slideLayout110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803" tIns="25718" rIns="50803"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803" tIns="25718" rIns="50803"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803" tIns="25718" rIns="50803" bIns="25718"/>
          <a:lstStyle/>
          <a:p>
            <a:pPr defTabSz="673190"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296445898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0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4185799224"/>
      </p:ext>
    </p:extLst>
  </p:cSld>
  <p:clrMapOvr>
    <a:masterClrMapping/>
  </p:clrMapOvr>
  <p:transition spd="med">
    <p:wipe dir="r"/>
  </p:transition>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585256491"/>
      </p:ext>
    </p:extLst>
  </p:cSld>
  <p:clrMapOvr>
    <a:masterClrMapping/>
  </p:clrMapOvr>
  <p:transition spd="med">
    <p:wipe dir="r"/>
  </p:transition>
</p:sldLayout>
</file>

<file path=ppt/slideLayouts/slideLayout1111.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132518977"/>
      </p:ext>
    </p:extLst>
  </p:cSld>
  <p:clrMapOvr>
    <a:masterClrMapping/>
  </p:clrMapOvr>
  <p:transition spd="med">
    <p:wipe dir="r"/>
  </p:transition>
</p:sldLayout>
</file>

<file path=ppt/slideLayouts/slideLayout1112.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849390156"/>
      </p:ext>
    </p:extLst>
  </p:cSld>
  <p:clrMapOvr>
    <a:masterClrMapping/>
  </p:clrMapOvr>
  <p:transition spd="med">
    <p:wipe dir="r"/>
  </p:transition>
</p:sldLayout>
</file>

<file path=ppt/slideLayouts/slideLayout1113.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11438630"/>
      </p:ext>
    </p:extLst>
  </p:cSld>
  <p:clrMapOvr>
    <a:masterClrMapping/>
  </p:clrMapOvr>
  <p:transition spd="med">
    <p:wipe dir="r"/>
  </p:transition>
</p:sldLayout>
</file>

<file path=ppt/slideLayouts/slideLayout1114.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60" rIns="0" bIns="4476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77633879"/>
      </p:ext>
    </p:extLst>
  </p:cSld>
  <p:clrMapOvr>
    <a:masterClrMapping/>
  </p:clrMapOvr>
  <p:transition spd="med">
    <p:wipe dir="r"/>
  </p:transition>
</p:sldLayout>
</file>

<file path=ppt/slideLayouts/slideLayout1115.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60" rIns="0" bIns="4476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26"/>
            <a:ext cx="7960422"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24154279"/>
      </p:ext>
    </p:extLst>
  </p:cSld>
  <p:clrMapOvr>
    <a:masterClrMapping/>
  </p:clrMapOvr>
  <p:transition spd="med">
    <p:wipe dir="r"/>
  </p:transition>
</p:sldLayout>
</file>

<file path=ppt/slideLayouts/slideLayout1116.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4572348"/>
      </p:ext>
    </p:extLst>
  </p:cSld>
  <p:clrMapOvr>
    <a:masterClrMapping/>
  </p:clrMapOvr>
  <p:transition spd="med">
    <p:wipe dir="r"/>
  </p:transition>
</p:sldLayout>
</file>

<file path=ppt/slideLayouts/slideLayout1117.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30925254"/>
      </p:ext>
    </p:extLst>
  </p:cSld>
  <p:clrMapOvr>
    <a:masterClrMapping/>
  </p:clrMapOvr>
  <p:transition spd="med">
    <p:wipe dir="r"/>
  </p:transition>
</p:sldLayout>
</file>

<file path=ppt/slideLayouts/slideLayout111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60" rIns="0" bIns="44760"/>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199005"/>
      </p:ext>
    </p:extLst>
  </p:cSld>
  <p:clrMapOvr>
    <a:masterClrMapping/>
  </p:clrMapOvr>
  <p:transition spd="med">
    <p:wipe dir="r"/>
  </p:transition>
</p:sldLayout>
</file>

<file path=ppt/slideLayouts/slideLayout111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60" rIns="0" bIns="4476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26"/>
            <a:ext cx="4305300"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62359160"/>
      </p:ext>
    </p:extLst>
  </p:cSld>
  <p:clrMapOvr>
    <a:masterClrMapping/>
  </p:clrMapOvr>
  <p:transition spd="med">
    <p:wipe dir="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492711453"/>
      </p:ext>
    </p:extLst>
  </p:cSld>
  <p:clrMapOvr>
    <a:masterClrMapping/>
  </p:clrMapOvr>
  <p:transition spd="med">
    <p:wipe dir="r"/>
  </p:transition>
</p:sldLayout>
</file>

<file path=ppt/slideLayouts/slideLayout1120.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906617652"/>
      </p:ext>
    </p:extLst>
  </p:cSld>
  <p:clrMapOvr>
    <a:masterClrMapping/>
  </p:clrMapOvr>
  <p:transition spd="med">
    <p:wipe dir="r"/>
  </p:transition>
</p:sldLayout>
</file>

<file path=ppt/slideLayouts/slideLayout112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529606"/>
      </p:ext>
    </p:extLst>
  </p:cSld>
  <p:clrMapOvr>
    <a:masterClrMapping/>
  </p:clrMapOvr>
  <p:transition spd="med">
    <p:wipe dir="r"/>
  </p:transition>
</p:sldLayout>
</file>

<file path=ppt/slideLayouts/slideLayout112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272175739"/>
      </p:ext>
    </p:extLst>
  </p:cSld>
  <p:clrMapOvr>
    <a:masterClrMapping/>
  </p:clrMapOvr>
  <p:transition spd="med">
    <p:wipe dir="r"/>
  </p:transition>
</p:sldLayout>
</file>

<file path=ppt/slideLayouts/slideLayout112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23573157"/>
      </p:ext>
    </p:extLst>
  </p:cSld>
  <p:clrMapOvr>
    <a:masterClrMapping/>
  </p:clrMapOvr>
  <p:transition spd="med">
    <p:wipe dir="r"/>
  </p:transition>
</p:sldLayout>
</file>

<file path=ppt/slideLayouts/slideLayout112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898814323"/>
      </p:ext>
    </p:extLst>
  </p:cSld>
  <p:clrMapOvr>
    <a:masterClrMapping/>
  </p:clrMapOvr>
  <p:transition spd="med">
    <p:wipe dir="r"/>
  </p:transition>
</p:sldLayout>
</file>

<file path=ppt/slideLayouts/slideLayout1125.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945763168"/>
      </p:ext>
    </p:extLst>
  </p:cSld>
  <p:clrMapOvr>
    <a:masterClrMapping/>
  </p:clrMapOvr>
  <p:transition spd="med">
    <p:wipe dir="r"/>
  </p:transition>
</p:sldLayout>
</file>

<file path=ppt/slideLayouts/slideLayout1126.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55068359"/>
      </p:ext>
    </p:extLst>
  </p:cSld>
  <p:clrMapOvr>
    <a:masterClrMapping/>
  </p:clrMapOvr>
  <p:transition spd="med">
    <p:wipe dir="r"/>
  </p:transition>
</p:sldLayout>
</file>

<file path=ppt/slideLayouts/slideLayout1127.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272497092"/>
      </p:ext>
    </p:extLst>
  </p:cSld>
  <p:clrMapOvr>
    <a:masterClrMapping/>
  </p:clrMapOvr>
  <p:transition spd="med">
    <p:wipe dir="r"/>
  </p:transition>
</p:sldLayout>
</file>

<file path=ppt/slideLayouts/slideLayout1128.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88456170"/>
      </p:ext>
    </p:extLst>
  </p:cSld>
  <p:clrMapOvr>
    <a:masterClrMapping/>
  </p:clrMapOvr>
  <p:transition spd="med">
    <p:wipe dir="r"/>
  </p:transition>
</p:sldLayout>
</file>

<file path=ppt/slideLayouts/slideLayout1129.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885070490"/>
      </p:ext>
    </p:extLst>
  </p:cSld>
  <p:clrMapOvr>
    <a:masterClrMapping/>
  </p:clrMapOvr>
  <p:transition spd="med">
    <p:wipe dir="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742746369"/>
      </p:ext>
    </p:extLst>
  </p:cSld>
  <p:clrMapOvr>
    <a:masterClrMapping/>
  </p:clrMapOvr>
  <p:transition spd="med">
    <p:wipe dir="r"/>
  </p:transition>
</p:sldLayout>
</file>

<file path=ppt/slideLayouts/slideLayout1130.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129034995"/>
      </p:ext>
    </p:extLst>
  </p:cSld>
  <p:clrMapOvr>
    <a:masterClrMapping/>
  </p:clrMapOvr>
  <p:transition spd="med">
    <p:wipe dir="r"/>
  </p:transition>
</p:sldLayout>
</file>

<file path=ppt/slideLayouts/slideLayout1131.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844603"/>
      </p:ext>
    </p:extLst>
  </p:cSld>
  <p:clrMapOvr>
    <a:masterClrMapping/>
  </p:clrMapOvr>
  <p:transition spd="med">
    <p:wipe dir="r"/>
  </p:transition>
</p:sldLayout>
</file>

<file path=ppt/slideLayouts/slideLayout1132.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477588"/>
      </p:ext>
    </p:extLst>
  </p:cSld>
  <p:clrMapOvr>
    <a:masterClrMapping/>
  </p:clrMapOvr>
  <p:transition spd="slow">
    <p:fade/>
  </p:transition>
</p:sldLayout>
</file>

<file path=ppt/slideLayouts/slideLayout1133.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38" rIns="0" bIns="44938"/>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354" indent="0">
              <a:lnSpc>
                <a:spcPct val="100000"/>
              </a:lnSpc>
              <a:spcBef>
                <a:spcPts val="300"/>
              </a:spcBef>
              <a:spcAft>
                <a:spcPts val="0"/>
              </a:spcAft>
              <a:buClr>
                <a:srgbClr val="808080"/>
              </a:buClr>
              <a:buNone/>
              <a:defRPr>
                <a:latin typeface="+mn-lt"/>
                <a:ea typeface="Arial"/>
              </a:defRPr>
            </a:lvl2pPr>
            <a:lvl3pPr marL="675681" indent="0">
              <a:lnSpc>
                <a:spcPct val="100000"/>
              </a:lnSpc>
              <a:spcBef>
                <a:spcPts val="300"/>
              </a:spcBef>
              <a:spcAft>
                <a:spcPts val="0"/>
              </a:spcAft>
              <a:buClr>
                <a:srgbClr val="808080"/>
              </a:buClr>
              <a:buNone/>
              <a:defRPr>
                <a:latin typeface="+mn-lt"/>
                <a:ea typeface="Arial"/>
              </a:defRPr>
            </a:lvl3pPr>
            <a:lvl4pPr marL="1234595" indent="-2254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99504032"/>
      </p:ext>
    </p:extLst>
  </p:cSld>
  <p:clrMapOvr>
    <a:masterClrMapping/>
  </p:clrMapOvr>
  <p:transition spd="med">
    <p:wipe dir="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194" tIns="45097" rIns="90194" bIns="45097"/>
          <a:lstStyle>
            <a:lvl1pPr marL="179759" indent="-179759">
              <a:buClr>
                <a:srgbClr val="0085C3"/>
              </a:buClr>
              <a:defRPr sz="1600">
                <a:solidFill>
                  <a:schemeClr val="tx1"/>
                </a:solidFill>
              </a:defRPr>
            </a:lvl1pPr>
            <a:lvl2pPr marL="353168" indent="-173586">
              <a:buClr>
                <a:srgbClr val="0085C3"/>
              </a:buClr>
              <a:defRPr sz="1400" baseline="0">
                <a:solidFill>
                  <a:schemeClr val="tx1"/>
                </a:solidFill>
              </a:defRPr>
            </a:lvl2pPr>
            <a:lvl3pPr marL="533005" indent="-179759">
              <a:buClr>
                <a:srgbClr val="0085C3"/>
              </a:buClr>
              <a:buFont typeface="Arial" panose="020B0604020202020204" pitchFamily="34" charset="0"/>
              <a:buChar char="&gt;"/>
              <a:defRPr sz="1400" baseline="0">
                <a:solidFill>
                  <a:schemeClr val="tx1"/>
                </a:solidFill>
              </a:defRPr>
            </a:lvl3pPr>
            <a:lvl4pPr marL="1350551" indent="0">
              <a:buClr>
                <a:srgbClr val="0085C3"/>
              </a:buClr>
              <a:buNone/>
              <a:defRPr/>
            </a:lvl4pPr>
            <a:lvl5pPr marL="180076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194" tIns="45097" rIns="90194" bIns="45097"/>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1640330621"/>
      </p:ext>
    </p:extLst>
  </p:cSld>
  <p:clrMapOvr>
    <a:masterClrMapping/>
  </p:clrMapOvr>
  <p:transition>
    <p:fade/>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594871"/>
      </p:ext>
    </p:extLst>
  </p:cSld>
  <p:clrMapOvr>
    <a:masterClrMapping/>
  </p:clrMapOvr>
  <p:transition spd="med">
    <p:wipe dir="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3265" indent="-171335">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194" tIns="45097" rIns="90194" bIns="45097"/>
          <a:lstStyle/>
          <a:p>
            <a:r>
              <a:rPr lang="en-US"/>
              <a:t>Click to edit Master title style</a:t>
            </a:r>
          </a:p>
        </p:txBody>
      </p:sp>
    </p:spTree>
    <p:extLst>
      <p:ext uri="{BB962C8B-B14F-4D97-AF65-F5344CB8AC3E}">
        <p14:creationId xmlns:p14="http://schemas.microsoft.com/office/powerpoint/2010/main" val="4197243542"/>
      </p:ext>
    </p:extLst>
  </p:cSld>
  <p:clrMapOvr>
    <a:masterClrMapping/>
  </p:clrMapOvr>
  <p:transition spd="med">
    <p:wipe dir="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192" tIns="45096" rIns="90192" bIns="45096"/>
          <a:lstStyle>
            <a:lvl1pPr>
              <a:defRPr/>
            </a:lvl1pPr>
          </a:lstStyle>
          <a:p>
            <a:r>
              <a:rPr lang="en-US" dirty="0"/>
              <a:t>Click to edit content page title</a:t>
            </a:r>
          </a:p>
        </p:txBody>
      </p:sp>
    </p:spTree>
    <p:extLst>
      <p:ext uri="{BB962C8B-B14F-4D97-AF65-F5344CB8AC3E}">
        <p14:creationId xmlns:p14="http://schemas.microsoft.com/office/powerpoint/2010/main" val="673074636"/>
      </p:ext>
    </p:extLst>
  </p:cSld>
  <p:clrMapOvr>
    <a:masterClrMapping/>
  </p:clrMapOvr>
  <p:transition spd="med">
    <p:wipe dir="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1357451674"/>
      </p:ext>
    </p:extLst>
  </p:cSld>
  <p:clrMapOvr>
    <a:masterClrMapping/>
  </p:clrMapOvr>
  <p:transition spd="med">
    <p:wipe dir="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32311876"/>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908380825"/>
      </p:ext>
    </p:extLst>
  </p:cSld>
  <p:clrMapOvr>
    <a:masterClrMapping/>
  </p:clrMapOvr>
  <p:transition spd="med">
    <p:wipe dir="r"/>
  </p:transition>
</p:sldLayout>
</file>

<file path=ppt/slideLayouts/slideLayout1140.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192" tIns="45096" rIns="90192" bIns="45096"/>
          <a:lstStyle/>
          <a:p>
            <a:r>
              <a:rPr lang="zh-TW" altLang="en-US" noProof="1"/>
              <a:t>按一下以編輯母片標題樣式</a:t>
            </a:r>
          </a:p>
        </p:txBody>
      </p:sp>
    </p:spTree>
    <p:extLst>
      <p:ext uri="{BB962C8B-B14F-4D97-AF65-F5344CB8AC3E}">
        <p14:creationId xmlns:p14="http://schemas.microsoft.com/office/powerpoint/2010/main" val="3589607911"/>
      </p:ext>
    </p:extLst>
  </p:cSld>
  <p:clrMapOvr>
    <a:masterClrMapping/>
  </p:clrMapOvr>
  <p:transition spd="med">
    <p:wipe dir="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652934"/>
      </p:ext>
    </p:extLst>
  </p:cSld>
  <p:clrMapOvr>
    <a:masterClrMapping/>
  </p:clrMapOvr>
  <p:transition spd="slow">
    <p:fade/>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8958" indent="-168958">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6873" indent="-168958">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7824" indent="-112431">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1462" indent="-168958">
              <a:lnSpc>
                <a:spcPct val="100000"/>
              </a:lnSpc>
              <a:spcBef>
                <a:spcPts val="300"/>
              </a:spcBef>
              <a:buClr>
                <a:schemeClr val="bg1">
                  <a:lumMod val="60000"/>
                  <a:lumOff val="40000"/>
                </a:schemeClr>
              </a:buClr>
              <a:buFont typeface="Arial" panose="020B0604020202020204" pitchFamily="34" charset="0"/>
              <a:buChar char="•"/>
              <a:defRPr sz="900"/>
            </a:lvl4pPr>
            <a:lvl5pPr marL="1519171" indent="-16895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73111695"/>
      </p:ext>
    </p:extLst>
  </p:cSld>
  <p:clrMapOvr>
    <a:masterClrMapping/>
  </p:clrMapOvr>
  <p:extLst mod="1">
    <p:ext uri="{DCECCB84-F9BA-43D5-87BE-67443E8EF086}">
      <p15:sldGuideLst xmlns:p15="http://schemas.microsoft.com/office/powerpoint/2012/main"/>
    </p:ext>
  </p:extLst>
</p:sldLayout>
</file>

<file path=ppt/slideLayouts/slideLayout114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458570"/>
      </p:ext>
    </p:extLst>
  </p:cSld>
  <p:clrMapOvr>
    <a:masterClrMapping/>
  </p:clrMapOvr>
  <p:transition>
    <p:fade/>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194" tIns="45097" rIns="90194" bIns="45097"/>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194" tIns="45097" rIns="90194" bIns="45097"/>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400734"/>
      </p:ext>
    </p:extLst>
  </p:cSld>
  <p:clrMapOvr>
    <a:masterClrMapping/>
  </p:clrMapOvr>
  <p:transition spd="med">
    <p:wipe dir="r"/>
  </p:transition>
</p:sldLayout>
</file>

<file path=ppt/slideLayouts/slideLayout1145.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2973929"/>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4591510"/>
      </p:ext>
    </p:extLst>
  </p:cSld>
  <p:clrMapOvr>
    <a:masterClrMapping/>
  </p:clrMapOvr>
  <p:transition spd="med">
    <p:wipe dir="r"/>
  </p:transition>
</p:sldLayout>
</file>

<file path=ppt/slideLayouts/slideLayout1147.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407" tIns="34289" rIns="67407"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405675855"/>
      </p:ext>
    </p:extLst>
  </p:cSld>
  <p:clrMapOvr>
    <a:masterClrMapping/>
  </p:clrMapOvr>
  <p:transition spd="med">
    <p:zoom dir="in"/>
  </p:transition>
</p:sldLayout>
</file>

<file path=ppt/slideLayouts/slideLayout1148.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545739"/>
      </p:ext>
    </p:extLst>
  </p:cSld>
  <p:clrMapOvr>
    <a:masterClrMapping/>
  </p:clrMapOvr>
  <p:transition spd="med">
    <p:zoom dir="in"/>
  </p:transition>
</p:sldLayout>
</file>

<file path=ppt/slideLayouts/slideLayout1149.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832040"/>
      </p:ext>
    </p:extLst>
  </p:cSld>
  <p:clrMapOvr>
    <a:masterClrMapping/>
  </p:clrMapOvr>
  <p:transition spd="med">
    <p:wipe dir="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3087895"/>
      </p:ext>
    </p:extLst>
  </p:cSld>
  <p:clrMapOvr>
    <a:masterClrMapping/>
  </p:clrMapOvr>
  <p:transition spd="med">
    <p:wipe dir="r"/>
  </p:transition>
</p:sldLayout>
</file>

<file path=ppt/slideLayouts/slideLayout1150.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995283"/>
      </p:ext>
    </p:extLst>
  </p:cSld>
  <p:clrMapOvr>
    <a:masterClrMapping/>
  </p:clrMapOvr>
  <p:transition spd="med">
    <p:wipe dir="r"/>
  </p:transition>
</p:sldLayout>
</file>

<file path=ppt/slideLayouts/slideLayout1151.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520094739"/>
      </p:ext>
    </p:extLst>
  </p:cSld>
  <p:clrMapOvr>
    <a:masterClrMapping/>
  </p:clrMapOvr>
  <p:transition spd="med">
    <p:wipe dir="r"/>
  </p:transition>
</p:sldLayout>
</file>

<file path=ppt/slideLayouts/slideLayout1152.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687204"/>
      </p:ext>
    </p:extLst>
  </p:cSld>
  <p:clrMapOvr>
    <a:masterClrMapping/>
  </p:clrMapOvr>
  <p:transition spd="slow">
    <p:fade/>
  </p:transition>
</p:sldLayout>
</file>

<file path=ppt/slideLayouts/slideLayout115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194" tIns="45097" rIns="90194" bIns="45097"/>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128" indent="-227936">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5439"/>
      </p:ext>
    </p:extLst>
  </p:cSld>
  <p:clrMapOvr>
    <a:masterClrMapping/>
  </p:clrMapOvr>
  <p:transition spd="med">
    <p:wipe dir="r"/>
  </p:transition>
</p:sldLayout>
</file>

<file path=ppt/slideLayouts/slideLayout1154.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97" rIns="0" bIns="4509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22327445"/>
      </p:ext>
    </p:extLst>
  </p:cSld>
  <p:clrMapOvr>
    <a:masterClrMapping/>
  </p:clrMapOvr>
  <p:transition spd="med">
    <p:wipe dir="r"/>
  </p:transition>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97" rIns="0" bIns="4509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035476942"/>
      </p:ext>
    </p:extLst>
  </p:cSld>
  <p:clrMapOvr>
    <a:masterClrMapping/>
  </p:clrMapOvr>
  <p:transition spd="med">
    <p:wipe dir="r"/>
  </p:transition>
</p:sldLayout>
</file>

<file path=ppt/slideLayouts/slideLayout1156.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97" rIns="0" bIns="4509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984151018"/>
      </p:ext>
    </p:extLst>
  </p:cSld>
  <p:clrMapOvr>
    <a:masterClrMapping/>
  </p:clrMapOvr>
  <p:transition spd="med">
    <p:wipe dir="r"/>
  </p:transition>
</p:sldLayout>
</file>

<file path=ppt/slideLayouts/slideLayout1157.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97" rIns="0" bIns="4509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50652577"/>
      </p:ext>
    </p:extLst>
  </p:cSld>
  <p:clrMapOvr>
    <a:masterClrMapping/>
  </p:clrMapOvr>
  <p:transition spd="med">
    <p:wipe dir="r"/>
  </p:transition>
</p:sldLayout>
</file>

<file path=ppt/slideLayouts/slideLayout1158.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97" rIns="0" bIns="45097"/>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5705" indent="0">
              <a:lnSpc>
                <a:spcPct val="100000"/>
              </a:lnSpc>
              <a:spcBef>
                <a:spcPts val="300"/>
              </a:spcBef>
              <a:spcAft>
                <a:spcPts val="0"/>
              </a:spcAft>
              <a:buClr>
                <a:srgbClr val="808080"/>
              </a:buClr>
              <a:buNone/>
              <a:defRPr>
                <a:latin typeface="+mn-lt"/>
                <a:ea typeface="Arial"/>
              </a:defRPr>
            </a:lvl2pPr>
            <a:lvl3pPr marL="678384" indent="0">
              <a:lnSpc>
                <a:spcPct val="100000"/>
              </a:lnSpc>
              <a:spcBef>
                <a:spcPts val="300"/>
              </a:spcBef>
              <a:spcAft>
                <a:spcPts val="0"/>
              </a:spcAft>
              <a:buClr>
                <a:srgbClr val="808080"/>
              </a:buClr>
              <a:buNone/>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15751781"/>
      </p:ext>
    </p:extLst>
  </p:cSld>
  <p:clrMapOvr>
    <a:masterClrMapping/>
  </p:clrMapOvr>
  <p:transition spd="med">
    <p:wipe dir="r"/>
  </p:transition>
</p:sldLayout>
</file>

<file path=ppt/slideLayouts/slideLayout1159.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97" rIns="0" bIns="45097"/>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18625294"/>
      </p:ext>
    </p:extLst>
  </p:cSld>
  <p:clrMapOvr>
    <a:masterClrMapping/>
  </p:clrMapOvr>
  <p:transition spd="med">
    <p:wipe dir="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098" tIns="44534" rIns="89098" bIns="44534"/>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89924" tIns="44962" rIns="89924" bIns="44962"/>
          <a:lstStyle>
            <a:lvl1pPr>
              <a:defRPr/>
            </a:lvl1pPr>
          </a:lstStyle>
          <a:p>
            <a:fld id="{E60B6CB8-6464-4E92-AE5A-85F466BBAC8F}" type="datetime1">
              <a:rPr lang="zh-CN" altLang="zh-TW" sz="1800">
                <a:solidFill>
                  <a:srgbClr val="444444"/>
                </a:solidFill>
              </a:rPr>
              <a:pPr/>
              <a:t>2021/6/9</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494018626"/>
      </p:ext>
    </p:extLst>
  </p:cSld>
  <p:clrMapOvr>
    <a:masterClrMapping/>
  </p:clrMapOvr>
  <p:transition>
    <p:fade/>
  </p:transition>
</p:sldLayout>
</file>

<file path=ppt/slideLayouts/slideLayout1160.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097" rIns="0" bIns="45097">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389"/>
            <a:ext cx="7960422" cy="313267"/>
          </a:xfrm>
          <a:prstGeom prst="rect">
            <a:avLst/>
          </a:prstGeom>
        </p:spPr>
        <p:txBody>
          <a:bodyPr lIns="0" tIns="45097" rIns="0" bIns="45097" anchor="t" anchorCtr="0"/>
          <a:lstStyle>
            <a:lvl1pPr marL="224864" indent="-22486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92477578"/>
      </p:ext>
    </p:extLst>
  </p:cSld>
  <p:clrMapOvr>
    <a:masterClrMapping/>
  </p:clrMapOvr>
  <p:transition spd="med">
    <p:wipe dir="r"/>
  </p:transition>
</p:sldLayout>
</file>

<file path=ppt/slideLayouts/slideLayout1161.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97" rIns="0" bIns="45097"/>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98789708"/>
      </p:ext>
    </p:extLst>
  </p:cSld>
  <p:clrMapOvr>
    <a:masterClrMapping/>
  </p:clrMapOvr>
  <p:transition spd="med">
    <p:wipe dir="r"/>
  </p:transition>
</p:sldLayout>
</file>

<file path=ppt/slideLayouts/slideLayout1162.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097" rIns="0" bIns="45097"/>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9788396"/>
      </p:ext>
    </p:extLst>
  </p:cSld>
  <p:clrMapOvr>
    <a:masterClrMapping/>
  </p:clrMapOvr>
  <p:transition spd="med">
    <p:wipe dir="r"/>
  </p:transition>
</p:sldLayout>
</file>

<file path=ppt/slideLayouts/slideLayout116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097" rIns="0" bIns="45097"/>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097" rIns="0" bIns="45097" anchor="t" anchorCtr="0"/>
          <a:lstStyle>
            <a:lvl1pPr marL="224864" indent="-22486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03387542"/>
      </p:ext>
    </p:extLst>
  </p:cSld>
  <p:clrMapOvr>
    <a:masterClrMapping/>
  </p:clrMapOvr>
  <p:transition spd="med">
    <p:wipe dir="r"/>
  </p:transition>
</p:sldLayout>
</file>

<file path=ppt/slideLayouts/slideLayout116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097" rIns="0" bIns="45097"/>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989"/>
            <a:ext cx="4305300" cy="313267"/>
          </a:xfrm>
          <a:prstGeom prst="rect">
            <a:avLst/>
          </a:prstGeom>
        </p:spPr>
        <p:txBody>
          <a:bodyPr lIns="0" tIns="45097" rIns="0" bIns="45097" anchor="t" anchorCtr="0"/>
          <a:lstStyle>
            <a:lvl1pPr marL="224864" indent="-22486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32132952"/>
      </p:ext>
    </p:extLst>
  </p:cSld>
  <p:clrMapOvr>
    <a:masterClrMapping/>
  </p:clrMapOvr>
  <p:transition spd="med">
    <p:wipe dir="r"/>
  </p:transition>
</p:sldLayout>
</file>

<file path=ppt/slideLayouts/slideLayout1165.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tIns="45097" rIns="0" bIns="45097"/>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714241993"/>
      </p:ext>
    </p:extLst>
  </p:cSld>
  <p:clrMapOvr>
    <a:masterClrMapping/>
  </p:clrMapOvr>
  <p:transition spd="med">
    <p:wipe dir="r"/>
  </p:transition>
</p:sldLayout>
</file>

<file path=ppt/slideLayouts/slideLayout11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971458"/>
      </p:ext>
    </p:extLst>
  </p:cSld>
  <p:clrMapOvr>
    <a:masterClrMapping/>
  </p:clrMapOvr>
  <p:transition spd="med">
    <p:wipe dir="r"/>
  </p:transition>
</p:sldLayout>
</file>

<file path=ppt/slideLayouts/slideLayout116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589479632"/>
      </p:ext>
    </p:extLst>
  </p:cSld>
  <p:clrMapOvr>
    <a:masterClrMapping/>
  </p:clrMapOvr>
  <p:transition spd="med">
    <p:wipe dir="r"/>
  </p:transition>
</p:sldLayout>
</file>

<file path=ppt/slideLayouts/slideLayout116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15627210"/>
      </p:ext>
    </p:extLst>
  </p:cSld>
  <p:clrMapOvr>
    <a:masterClrMapping/>
  </p:clrMapOvr>
  <p:transition spd="med">
    <p:wipe dir="r"/>
  </p:transition>
</p:sldLayout>
</file>

<file path=ppt/slideLayouts/slideLayout116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10443165"/>
      </p:ext>
    </p:extLst>
  </p:cSld>
  <p:clrMapOvr>
    <a:masterClrMapping/>
  </p:clrMapOvr>
  <p:transition spd="med">
    <p:wipe dir="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3" rIns="0" bIns="4457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934273692"/>
      </p:ext>
    </p:extLst>
  </p:cSld>
  <p:clrMapOvr>
    <a:masterClrMapping/>
  </p:clrMapOvr>
  <p:transition spd="med">
    <p:wipe dir="r"/>
  </p:transition>
</p:sldLayout>
</file>

<file path=ppt/slideLayouts/slideLayout1170.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68432361"/>
      </p:ext>
    </p:extLst>
  </p:cSld>
  <p:clrMapOvr>
    <a:masterClrMapping/>
  </p:clrMapOvr>
  <p:transition spd="med">
    <p:wipe dir="r"/>
  </p:transition>
</p:sldLayout>
</file>

<file path=ppt/slideLayouts/slideLayout1171.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67972194"/>
      </p:ext>
    </p:extLst>
  </p:cSld>
  <p:clrMapOvr>
    <a:masterClrMapping/>
  </p:clrMapOvr>
  <p:transition spd="med">
    <p:wipe dir="r"/>
  </p:transition>
</p:sldLayout>
</file>

<file path=ppt/slideLayouts/slideLayout1172.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31177944"/>
      </p:ext>
    </p:extLst>
  </p:cSld>
  <p:clrMapOvr>
    <a:masterClrMapping/>
  </p:clrMapOvr>
  <p:transition spd="med">
    <p:wipe dir="r"/>
  </p:transition>
</p:sldLayout>
</file>

<file path=ppt/slideLayouts/slideLayout1173.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31194959"/>
      </p:ext>
    </p:extLst>
  </p:cSld>
  <p:clrMapOvr>
    <a:masterClrMapping/>
  </p:clrMapOvr>
  <p:transition spd="med">
    <p:wipe dir="r"/>
  </p:transition>
</p:sldLayout>
</file>

<file path=ppt/slideLayouts/slideLayout1174.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634157941"/>
      </p:ext>
    </p:extLst>
  </p:cSld>
  <p:clrMapOvr>
    <a:masterClrMapping/>
  </p:clrMapOvr>
  <p:transition spd="med">
    <p:wipe dir="r"/>
  </p:transition>
</p:sldLayout>
</file>

<file path=ppt/slideLayouts/slideLayout1175.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805108710"/>
      </p:ext>
    </p:extLst>
  </p:cSld>
  <p:clrMapOvr>
    <a:masterClrMapping/>
  </p:clrMapOvr>
  <p:transition spd="med">
    <p:wipe dir="r"/>
  </p:transition>
</p:sldLayout>
</file>

<file path=ppt/slideLayouts/slideLayout117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696"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791877097"/>
      </p:ext>
    </p:extLst>
  </p:cSld>
  <p:clrMapOvr>
    <a:masterClrMapping/>
  </p:clrMapOvr>
  <p:transition spd="med">
    <p:wipe dir="r"/>
  </p:transition>
</p:sldLayout>
</file>

<file path=ppt/slideLayouts/slideLayout117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6" name="Slide Number Placeholder 5"/>
          <p:cNvSpPr>
            <a:spLocks noGrp="1"/>
          </p:cNvSpPr>
          <p:nvPr>
            <p:ph type="sldNum" sz="quarter" idx="11"/>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01250779"/>
      </p:ext>
    </p:extLst>
  </p:cSld>
  <p:clrMapOvr>
    <a:masterClrMapping/>
  </p:clrMapOvr>
  <p:transition spd="med">
    <p:wipe dir="r"/>
  </p:transition>
</p:sldLayout>
</file>

<file path=ppt/slideLayouts/slideLayout117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2140428405"/>
      </p:ext>
    </p:extLst>
  </p:cSld>
  <p:clrMapOvr>
    <a:masterClrMapping/>
  </p:clrMapOvr>
  <p:transition spd="med">
    <p:wipe dir="r"/>
  </p:transition>
</p:sldLayout>
</file>

<file path=ppt/slideLayouts/slideLayout117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28718516"/>
      </p:ext>
    </p:extLst>
  </p:cSld>
  <p:clrMapOvr>
    <a:masterClrMapping/>
  </p:clrMapOvr>
  <p:transition spd="med">
    <p:wipe dir="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3" rIns="0" bIns="4457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635756900"/>
      </p:ext>
    </p:extLst>
  </p:cSld>
  <p:clrMapOvr>
    <a:masterClrMapping/>
  </p:clrMapOvr>
  <p:transition spd="med">
    <p:wipe dir="r"/>
  </p:transition>
</p:sldLayout>
</file>

<file path=ppt/slideLayouts/slideLayout118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99357048"/>
      </p:ext>
    </p:extLst>
  </p:cSld>
  <p:clrMapOvr>
    <a:masterClrMapping/>
  </p:clrMapOvr>
  <p:transition spd="med">
    <p:wipe dir="r"/>
  </p:transition>
</p:sldLayout>
</file>

<file path=ppt/slideLayouts/slideLayout118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820" tIns="44909" rIns="89820" bIns="44909"/>
          <a:lstStyle/>
          <a:p>
            <a:pPr defTabSz="673866">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80596191"/>
      </p:ext>
    </p:extLst>
  </p:cSld>
  <p:clrMapOvr>
    <a:masterClrMapping/>
  </p:clrMapOvr>
  <p:transition spd="med">
    <p:wipe dir="r"/>
  </p:transition>
</p:sldLayout>
</file>

<file path=ppt/slideLayouts/slideLayout11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570491370"/>
      </p:ext>
    </p:extLst>
  </p:cSld>
  <p:clrMapOvr>
    <a:masterClrMapping/>
  </p:clrMapOvr>
  <p:transition spd="med">
    <p:wipe dir="r"/>
  </p:transition>
</p:sldLayout>
</file>

<file path=ppt/slideLayouts/slideLayout118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01672601"/>
      </p:ext>
    </p:extLst>
  </p:cSld>
  <p:clrMapOvr>
    <a:masterClrMapping/>
  </p:clrMapOvr>
  <p:transition spd="med">
    <p:wipe dir="r"/>
  </p:transition>
</p:sldLayout>
</file>

<file path=ppt/slideLayouts/slideLayout1184.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3718" tIns="223718" rIns="223718" bIns="223718">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91360903"/>
      </p:ext>
    </p:extLst>
  </p:cSld>
  <p:clrMapOvr>
    <a:masterClrMapping/>
  </p:clrMapOvr>
  <p:transition spd="med">
    <p:wipe dir="r"/>
  </p:transition>
</p:sldLayout>
</file>

<file path=ppt/slideLayouts/slideLayout118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89820"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3866">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89820"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3866">
              <a:defRPr/>
            </a:pPr>
            <a:fld id="{116A85C1-27ED-4431-8B7E-C187FA0F4681}" type="slidenum">
              <a:rPr lang="en-US" smtClean="0">
                <a:solidFill>
                  <a:srgbClr val="000000">
                    <a:lumMod val="60000"/>
                    <a:lumOff val="40000"/>
                  </a:srgbClr>
                </a:solidFill>
              </a:rPr>
              <a:pPr defTabSz="673866">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89810" tIns="44906" rIns="89810" bIns="44906"/>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89820" tIns="44909" rIns="89820" bIns="44909"/>
          <a:lstStyle>
            <a:lvl1pPr eaLnBrk="1" hangingPunct="1">
              <a:defRPr>
                <a:solidFill>
                  <a:srgbClr val="444444"/>
                </a:solidFill>
                <a:latin typeface="Arial" charset="0"/>
                <a:ea typeface="PMingLiU" pitchFamily="18" charset="-120"/>
              </a:defRPr>
            </a:lvl1pPr>
          </a:lstStyle>
          <a:p>
            <a:pPr defTabSz="673866">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89820" tIns="44909" rIns="89820" bIns="44909"/>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122325610"/>
      </p:ext>
    </p:extLst>
  </p:cSld>
  <p:clrMapOvr>
    <a:masterClrMapping/>
  </p:clrMapOvr>
  <p:transition spd="med">
    <p:wipe dir="r"/>
  </p:transition>
</p:sldLayout>
</file>

<file path=ppt/slideLayouts/slideLayout1186.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79239" tIns="134729" rIns="134729" bIns="134729" anchor="ctr"/>
          <a:lstStyle/>
          <a:p>
            <a:pPr defTabSz="673866"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9820" tIns="44909" rIns="89820" bIns="44909" anchor="ctr"/>
          <a:lstStyle/>
          <a:p>
            <a:pPr defTabSz="673866"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941041284"/>
      </p:ext>
    </p:extLst>
  </p:cSld>
  <p:clrMapOvr>
    <a:masterClrMapping/>
  </p:clrMapOvr>
  <p:transition spd="med">
    <p:wipe dir="r"/>
  </p:transition>
</p:sldLayout>
</file>

<file path=ppt/slideLayouts/slideLayout1187.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973"/>
            <a:ext cx="2895600" cy="274637"/>
          </a:xfrm>
          <a:prstGeom prst="rect">
            <a:avLst/>
          </a:prstGeom>
        </p:spPr>
        <p:txBody>
          <a:bodyPr lIns="89820" tIns="44909" rIns="89820" bIns="44909"/>
          <a:lstStyle>
            <a:lvl1pPr eaLnBrk="1" hangingPunct="1">
              <a:defRPr>
                <a:solidFill>
                  <a:srgbClr val="444444"/>
                </a:solidFill>
                <a:latin typeface="Arial" charset="0"/>
                <a:ea typeface="+mn-ea"/>
              </a:defRPr>
            </a:lvl1pPr>
          </a:lstStyle>
          <a:p>
            <a:pPr defTabSz="673866">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693295424"/>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20" tIns="44909" rIns="89820" bIns="44909" anchor="ctr"/>
          <a:lstStyle/>
          <a:p>
            <a:pPr algn="ctr" defTabSz="673866">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20" tIns="44909" rIns="89820" bIns="44909" anchor="ctr"/>
          <a:lstStyle/>
          <a:p>
            <a:pPr algn="ctr" defTabSz="673866">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20" tIns="44909" rIns="89820" bIns="44909" anchor="ctr"/>
          <a:lstStyle/>
          <a:p>
            <a:pPr algn="ctr" defTabSz="673866">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2614555333"/>
      </p:ext>
    </p:extLst>
  </p:cSld>
  <p:clrMapOvr>
    <a:masterClrMapping/>
  </p:clrMapOvr>
  <p:transition spd="med">
    <p:wipe dir="r"/>
  </p:transition>
</p:sldLayout>
</file>

<file path=ppt/slideLayouts/slideLayout1189.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816795866"/>
      </p:ext>
    </p:extLst>
  </p:cSld>
  <p:clrMapOvr>
    <a:masterClrMapping/>
  </p:clrMapOvr>
  <p:transition spd="med">
    <p:wipe dir="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3" rIns="0" bIns="4457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563527374"/>
      </p:ext>
    </p:extLst>
  </p:cSld>
  <p:clrMapOvr>
    <a:masterClrMapping/>
  </p:clrMapOvr>
  <p:transition spd="med">
    <p:wipe dir="r"/>
  </p:transition>
</p:sldLayout>
</file>

<file path=ppt/slideLayouts/slideLayout1190.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1758" indent="-226923">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1483900193"/>
      </p:ext>
    </p:extLst>
  </p:cSld>
  <p:clrMapOvr>
    <a:masterClrMapping/>
  </p:clrMapOvr>
  <p:transition spd="med">
    <p:wipe dir="r"/>
  </p:transition>
</p:sldLayout>
</file>

<file path=ppt/slideLayouts/slideLayout1191.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307" tIns="38153" rIns="76307" bIns="38153"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3866">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86292493"/>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307" tIns="38153" rIns="76307" bIns="38153" anchor="ctr"/>
          <a:lstStyle/>
          <a:p>
            <a:pPr algn="ctr" defTabSz="673866">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307" tIns="38153" rIns="76307" bIns="38153"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3866"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3866"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2799097263"/>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260256589"/>
      </p:ext>
    </p:extLst>
  </p:cSld>
  <p:clrMapOvr>
    <a:masterClrMapping/>
  </p:clrMapOvr>
  <p:transition spd="med">
    <p:wipe dir="r"/>
  </p:transition>
</p:sldLayout>
</file>

<file path=ppt/slideLayouts/slideLayout119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9032" indent="0" algn="ctr">
              <a:buNone/>
              <a:defRPr sz="2000"/>
            </a:lvl2pPr>
            <a:lvl3pPr marL="898066" indent="0" algn="ctr">
              <a:buNone/>
              <a:defRPr sz="1800"/>
            </a:lvl3pPr>
            <a:lvl4pPr marL="1347152" indent="0" algn="ctr">
              <a:buNone/>
              <a:defRPr sz="1600"/>
            </a:lvl4pPr>
            <a:lvl5pPr marL="1796129" indent="0" algn="ctr">
              <a:buNone/>
              <a:defRPr sz="1600"/>
            </a:lvl5pPr>
            <a:lvl6pPr marL="2244802" indent="0" algn="ctr">
              <a:buNone/>
              <a:defRPr sz="1600"/>
            </a:lvl6pPr>
            <a:lvl7pPr marL="2693880" indent="0" algn="ctr">
              <a:buNone/>
              <a:defRPr sz="1600"/>
            </a:lvl7pPr>
            <a:lvl8pPr marL="3143003" indent="0" algn="ctr">
              <a:buNone/>
              <a:defRPr sz="1600"/>
            </a:lvl8pPr>
            <a:lvl9pPr marL="359199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9510261"/>
      </p:ext>
    </p:extLst>
  </p:cSld>
  <p:clrMapOvr>
    <a:masterClrMapping/>
  </p:clrMapOvr>
  <p:transition spd="med">
    <p:wipe dir="r"/>
  </p:transition>
</p:sldLayout>
</file>

<file path=ppt/slideLayouts/slideLayout119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880040916"/>
      </p:ext>
    </p:extLst>
  </p:cSld>
  <p:clrMapOvr>
    <a:masterClrMapping/>
  </p:clrMapOvr>
  <p:transition spd="med">
    <p:wipe dir="r"/>
  </p:transition>
</p:sldLayout>
</file>

<file path=ppt/slideLayouts/slideLayout119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9032" indent="0">
              <a:buNone/>
              <a:defRPr sz="2000"/>
            </a:lvl2pPr>
            <a:lvl3pPr marL="898066" indent="0">
              <a:buNone/>
              <a:defRPr sz="1800"/>
            </a:lvl3pPr>
            <a:lvl4pPr marL="1347152" indent="0">
              <a:buNone/>
              <a:defRPr sz="1600"/>
            </a:lvl4pPr>
            <a:lvl5pPr marL="1796129" indent="0">
              <a:buNone/>
              <a:defRPr sz="1600"/>
            </a:lvl5pPr>
            <a:lvl6pPr marL="2244802" indent="0">
              <a:buNone/>
              <a:defRPr sz="1600"/>
            </a:lvl6pPr>
            <a:lvl7pPr marL="2693880" indent="0">
              <a:buNone/>
              <a:defRPr sz="1600"/>
            </a:lvl7pPr>
            <a:lvl8pPr marL="3143003" indent="0">
              <a:buNone/>
              <a:defRPr sz="1600"/>
            </a:lvl8pPr>
            <a:lvl9pPr marL="359199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772528980"/>
      </p:ext>
    </p:extLst>
  </p:cSld>
  <p:clrMapOvr>
    <a:masterClrMapping/>
  </p:clrMapOvr>
  <p:transition spd="med">
    <p:wipe dir="r"/>
  </p:transition>
</p:sldLayout>
</file>

<file path=ppt/slideLayouts/slideLayout119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378282251"/>
      </p:ext>
    </p:extLst>
  </p:cSld>
  <p:clrMapOvr>
    <a:masterClrMapping/>
  </p:clrMapOvr>
  <p:transition spd="med">
    <p:wipe dir="r"/>
  </p:transition>
</p:sldLayout>
</file>

<file path=ppt/slideLayouts/slideLayout119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9032" indent="0">
              <a:buNone/>
              <a:defRPr sz="2000" b="1"/>
            </a:lvl2pPr>
            <a:lvl3pPr marL="898066" indent="0">
              <a:buNone/>
              <a:defRPr sz="1800" b="1"/>
            </a:lvl3pPr>
            <a:lvl4pPr marL="1347152" indent="0">
              <a:buNone/>
              <a:defRPr sz="1600" b="1"/>
            </a:lvl4pPr>
            <a:lvl5pPr marL="1796129" indent="0">
              <a:buNone/>
              <a:defRPr sz="1600" b="1"/>
            </a:lvl5pPr>
            <a:lvl6pPr marL="2244802" indent="0">
              <a:buNone/>
              <a:defRPr sz="1600" b="1"/>
            </a:lvl6pPr>
            <a:lvl7pPr marL="2693880" indent="0">
              <a:buNone/>
              <a:defRPr sz="1600" b="1"/>
            </a:lvl7pPr>
            <a:lvl8pPr marL="3143003" indent="0">
              <a:buNone/>
              <a:defRPr sz="1600" b="1"/>
            </a:lvl8pPr>
            <a:lvl9pPr marL="359199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9032" indent="0">
              <a:buNone/>
              <a:defRPr sz="2000" b="1"/>
            </a:lvl2pPr>
            <a:lvl3pPr marL="898066" indent="0">
              <a:buNone/>
              <a:defRPr sz="1800" b="1"/>
            </a:lvl3pPr>
            <a:lvl4pPr marL="1347152" indent="0">
              <a:buNone/>
              <a:defRPr sz="1600" b="1"/>
            </a:lvl4pPr>
            <a:lvl5pPr marL="1796129" indent="0">
              <a:buNone/>
              <a:defRPr sz="1600" b="1"/>
            </a:lvl5pPr>
            <a:lvl6pPr marL="2244802" indent="0">
              <a:buNone/>
              <a:defRPr sz="1600" b="1"/>
            </a:lvl6pPr>
            <a:lvl7pPr marL="2693880" indent="0">
              <a:buNone/>
              <a:defRPr sz="1600" b="1"/>
            </a:lvl7pPr>
            <a:lvl8pPr marL="3143003" indent="0">
              <a:buNone/>
              <a:defRPr sz="1600" b="1"/>
            </a:lvl8pPr>
            <a:lvl9pPr marL="359199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864383175"/>
      </p:ext>
    </p:extLst>
  </p:cSld>
  <p:clrMapOvr>
    <a:masterClrMapping/>
  </p:clrMapOvr>
  <p:transition spd="med">
    <p:wipe dir="r"/>
  </p:transition>
</p:sldLayout>
</file>

<file path=ppt/slideLayouts/slideLayout119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280233721"/>
      </p:ext>
    </p:extLst>
  </p:cSld>
  <p:clrMapOvr>
    <a:masterClrMapping/>
  </p:clrMapOvr>
  <p:transition spd="med">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tIns="45003" rIns="0" bIns="4500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681488508"/>
      </p:ext>
    </p:extLst>
  </p:cSld>
  <p:clrMapOvr>
    <a:masterClrMapping/>
  </p:clrMapOvr>
  <p:transition spd="med">
    <p:wipe dir="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3" rIns="0" bIns="4457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253606175"/>
      </p:ext>
    </p:extLst>
  </p:cSld>
  <p:clrMapOvr>
    <a:masterClrMapping/>
  </p:clrMapOvr>
  <p:transition spd="med">
    <p:wipe dir="r"/>
  </p:transition>
</p:sldLayout>
</file>

<file path=ppt/slideLayouts/slideLayout12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564139702"/>
      </p:ext>
    </p:extLst>
  </p:cSld>
  <p:clrMapOvr>
    <a:masterClrMapping/>
  </p:clrMapOvr>
  <p:transition spd="med">
    <p:wipe dir="r"/>
  </p:transition>
</p:sldLayout>
</file>

<file path=ppt/slideLayouts/slideLayout120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9032" indent="0">
              <a:buNone/>
              <a:defRPr sz="1400"/>
            </a:lvl2pPr>
            <a:lvl3pPr marL="898066" indent="0">
              <a:buNone/>
              <a:defRPr sz="1200"/>
            </a:lvl3pPr>
            <a:lvl4pPr marL="1347152" indent="0">
              <a:buNone/>
              <a:defRPr sz="1000"/>
            </a:lvl4pPr>
            <a:lvl5pPr marL="1796129" indent="0">
              <a:buNone/>
              <a:defRPr sz="1000"/>
            </a:lvl5pPr>
            <a:lvl6pPr marL="2244802" indent="0">
              <a:buNone/>
              <a:defRPr sz="1000"/>
            </a:lvl6pPr>
            <a:lvl7pPr marL="2693880" indent="0">
              <a:buNone/>
              <a:defRPr sz="1000"/>
            </a:lvl7pPr>
            <a:lvl8pPr marL="3143003" indent="0">
              <a:buNone/>
              <a:defRPr sz="1000"/>
            </a:lvl8pPr>
            <a:lvl9pPr marL="359199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16384637"/>
      </p:ext>
    </p:extLst>
  </p:cSld>
  <p:clrMapOvr>
    <a:masterClrMapping/>
  </p:clrMapOvr>
  <p:transition spd="med">
    <p:wipe dir="r"/>
  </p:transition>
</p:sldLayout>
</file>

<file path=ppt/slideLayouts/slideLayout120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9032" indent="0">
              <a:buNone/>
              <a:defRPr sz="2800"/>
            </a:lvl2pPr>
            <a:lvl3pPr marL="898066" indent="0">
              <a:buNone/>
              <a:defRPr sz="2400"/>
            </a:lvl3pPr>
            <a:lvl4pPr marL="1347152" indent="0">
              <a:buNone/>
              <a:defRPr sz="2000"/>
            </a:lvl4pPr>
            <a:lvl5pPr marL="1796129" indent="0">
              <a:buNone/>
              <a:defRPr sz="2000"/>
            </a:lvl5pPr>
            <a:lvl6pPr marL="2244802" indent="0">
              <a:buNone/>
              <a:defRPr sz="2000"/>
            </a:lvl6pPr>
            <a:lvl7pPr marL="2693880" indent="0">
              <a:buNone/>
              <a:defRPr sz="2000"/>
            </a:lvl7pPr>
            <a:lvl8pPr marL="3143003" indent="0">
              <a:buNone/>
              <a:defRPr sz="2000"/>
            </a:lvl8pPr>
            <a:lvl9pPr marL="359199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9032" indent="0">
              <a:buNone/>
              <a:defRPr sz="1400"/>
            </a:lvl2pPr>
            <a:lvl3pPr marL="898066" indent="0">
              <a:buNone/>
              <a:defRPr sz="1200"/>
            </a:lvl3pPr>
            <a:lvl4pPr marL="1347152" indent="0">
              <a:buNone/>
              <a:defRPr sz="1000"/>
            </a:lvl4pPr>
            <a:lvl5pPr marL="1796129" indent="0">
              <a:buNone/>
              <a:defRPr sz="1000"/>
            </a:lvl5pPr>
            <a:lvl6pPr marL="2244802" indent="0">
              <a:buNone/>
              <a:defRPr sz="1000"/>
            </a:lvl6pPr>
            <a:lvl7pPr marL="2693880" indent="0">
              <a:buNone/>
              <a:defRPr sz="1000"/>
            </a:lvl7pPr>
            <a:lvl8pPr marL="3143003" indent="0">
              <a:buNone/>
              <a:defRPr sz="1000"/>
            </a:lvl8pPr>
            <a:lvl9pPr marL="359199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366296055"/>
      </p:ext>
    </p:extLst>
  </p:cSld>
  <p:clrMapOvr>
    <a:masterClrMapping/>
  </p:clrMapOvr>
  <p:transition spd="med">
    <p:wipe dir="r"/>
  </p:transition>
</p:sldLayout>
</file>

<file path=ppt/slideLayouts/slideLayout120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157717475"/>
      </p:ext>
    </p:extLst>
  </p:cSld>
  <p:clrMapOvr>
    <a:masterClrMapping/>
  </p:clrMapOvr>
  <p:transition spd="med">
    <p:wipe dir="r"/>
  </p:transition>
</p:sldLayout>
</file>

<file path=ppt/slideLayouts/slideLayout120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39725953"/>
      </p:ext>
    </p:extLst>
  </p:cSld>
  <p:clrMapOvr>
    <a:masterClrMapping/>
  </p:clrMapOvr>
  <p:transition spd="med">
    <p:wipe dir="r"/>
  </p:transition>
</p:sldLayout>
</file>

<file path=ppt/slideLayouts/slideLayout1205.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763"/>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2478639866"/>
      </p:ext>
    </p:extLst>
  </p:cSld>
  <p:clrMapOvr>
    <a:masterClrMapping/>
  </p:clrMapOvr>
  <p:transition spd="med">
    <p:wipe dir="r"/>
  </p:transition>
</p:sldLayout>
</file>

<file path=ppt/slideLayouts/slideLayout1206.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54"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955">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554"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955">
              <a:defRPr/>
            </a:pPr>
            <a:fld id="{116A85C1-27ED-4431-8B7E-C187FA0F4681}" type="slidenum">
              <a:rPr lang="en-US" smtClean="0">
                <a:solidFill>
                  <a:srgbClr val="000000">
                    <a:lumMod val="60000"/>
                    <a:lumOff val="40000"/>
                  </a:srgbClr>
                </a:solidFill>
              </a:rPr>
              <a:pPr defTabSz="897955">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540" tIns="59771" rIns="119540" bIns="5977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554" tIns="59776" rIns="119554" bIns="59776"/>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955"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54" tIns="59776" rIns="119554" bIns="59776"/>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2489454216"/>
      </p:ext>
    </p:extLst>
  </p:cSld>
  <p:clrMapOvr>
    <a:masterClrMapping/>
  </p:clrMapOvr>
  <p:transition spd="med">
    <p:wipe dir="r"/>
  </p:transition>
</p:sldLayout>
</file>

<file path=ppt/slideLayouts/slideLayout120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3493184801"/>
      </p:ext>
    </p:extLst>
  </p:cSld>
  <p:clrMapOvr>
    <a:masterClrMapping/>
  </p:clrMapOvr>
  <p:transition spd="med">
    <p:wipe dir="r"/>
  </p:transition>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9032" indent="0" algn="ctr">
              <a:buNone/>
              <a:defRPr sz="2000"/>
            </a:lvl2pPr>
            <a:lvl3pPr marL="898066" indent="0" algn="ctr">
              <a:buNone/>
              <a:defRPr sz="1800"/>
            </a:lvl3pPr>
            <a:lvl4pPr marL="1347152" indent="0" algn="ctr">
              <a:buNone/>
              <a:defRPr sz="1600"/>
            </a:lvl4pPr>
            <a:lvl5pPr marL="1796129" indent="0" algn="ctr">
              <a:buNone/>
              <a:defRPr sz="1600"/>
            </a:lvl5pPr>
            <a:lvl6pPr marL="2244802" indent="0" algn="ctr">
              <a:buNone/>
              <a:defRPr sz="1600"/>
            </a:lvl6pPr>
            <a:lvl7pPr marL="2693880" indent="0" algn="ctr">
              <a:buNone/>
              <a:defRPr sz="1600"/>
            </a:lvl7pPr>
            <a:lvl8pPr marL="3143003" indent="0" algn="ctr">
              <a:buNone/>
              <a:defRPr sz="1600"/>
            </a:lvl8pPr>
            <a:lvl9pPr marL="359199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557125871"/>
      </p:ext>
    </p:extLst>
  </p:cSld>
  <p:clrMapOvr>
    <a:masterClrMapping/>
  </p:clrMapOvr>
  <p:transition spd="med">
    <p:wipe dir="r"/>
  </p:transition>
</p:sldLayout>
</file>

<file path=ppt/slideLayouts/slideLayout120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113456820"/>
      </p:ext>
    </p:extLst>
  </p:cSld>
  <p:clrMapOvr>
    <a:masterClrMapping/>
  </p:clrMapOvr>
  <p:transition spd="med">
    <p:wipe dir="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573" rIns="0" bIns="4457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77877118"/>
      </p:ext>
    </p:extLst>
  </p:cSld>
  <p:clrMapOvr>
    <a:masterClrMapping/>
  </p:clrMapOvr>
  <p:transition spd="med">
    <p:wipe dir="r"/>
  </p:transition>
</p:sldLayout>
</file>

<file path=ppt/slideLayouts/slideLayout121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9032" indent="0">
              <a:buNone/>
              <a:defRPr sz="2000"/>
            </a:lvl2pPr>
            <a:lvl3pPr marL="898066" indent="0">
              <a:buNone/>
              <a:defRPr sz="1800"/>
            </a:lvl3pPr>
            <a:lvl4pPr marL="1347152" indent="0">
              <a:buNone/>
              <a:defRPr sz="1600"/>
            </a:lvl4pPr>
            <a:lvl5pPr marL="1796129" indent="0">
              <a:buNone/>
              <a:defRPr sz="1600"/>
            </a:lvl5pPr>
            <a:lvl6pPr marL="2244802" indent="0">
              <a:buNone/>
              <a:defRPr sz="1600"/>
            </a:lvl6pPr>
            <a:lvl7pPr marL="2693880" indent="0">
              <a:buNone/>
              <a:defRPr sz="1600"/>
            </a:lvl7pPr>
            <a:lvl8pPr marL="3143003" indent="0">
              <a:buNone/>
              <a:defRPr sz="1600"/>
            </a:lvl8pPr>
            <a:lvl9pPr marL="359199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137596680"/>
      </p:ext>
    </p:extLst>
  </p:cSld>
  <p:clrMapOvr>
    <a:masterClrMapping/>
  </p:clrMapOvr>
  <p:transition spd="med">
    <p:wipe dir="r"/>
  </p:transition>
</p:sldLayout>
</file>

<file path=ppt/slideLayouts/slideLayout121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930359389"/>
      </p:ext>
    </p:extLst>
  </p:cSld>
  <p:clrMapOvr>
    <a:masterClrMapping/>
  </p:clrMapOvr>
  <p:transition spd="med">
    <p:wipe dir="r"/>
  </p:transition>
</p:sldLayout>
</file>

<file path=ppt/slideLayouts/slideLayout121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9032" indent="0">
              <a:buNone/>
              <a:defRPr sz="2000" b="1"/>
            </a:lvl2pPr>
            <a:lvl3pPr marL="898066" indent="0">
              <a:buNone/>
              <a:defRPr sz="1800" b="1"/>
            </a:lvl3pPr>
            <a:lvl4pPr marL="1347152" indent="0">
              <a:buNone/>
              <a:defRPr sz="1600" b="1"/>
            </a:lvl4pPr>
            <a:lvl5pPr marL="1796129" indent="0">
              <a:buNone/>
              <a:defRPr sz="1600" b="1"/>
            </a:lvl5pPr>
            <a:lvl6pPr marL="2244802" indent="0">
              <a:buNone/>
              <a:defRPr sz="1600" b="1"/>
            </a:lvl6pPr>
            <a:lvl7pPr marL="2693880" indent="0">
              <a:buNone/>
              <a:defRPr sz="1600" b="1"/>
            </a:lvl7pPr>
            <a:lvl8pPr marL="3143003" indent="0">
              <a:buNone/>
              <a:defRPr sz="1600" b="1"/>
            </a:lvl8pPr>
            <a:lvl9pPr marL="359199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9032" indent="0">
              <a:buNone/>
              <a:defRPr sz="2000" b="1"/>
            </a:lvl2pPr>
            <a:lvl3pPr marL="898066" indent="0">
              <a:buNone/>
              <a:defRPr sz="1800" b="1"/>
            </a:lvl3pPr>
            <a:lvl4pPr marL="1347152" indent="0">
              <a:buNone/>
              <a:defRPr sz="1600" b="1"/>
            </a:lvl4pPr>
            <a:lvl5pPr marL="1796129" indent="0">
              <a:buNone/>
              <a:defRPr sz="1600" b="1"/>
            </a:lvl5pPr>
            <a:lvl6pPr marL="2244802" indent="0">
              <a:buNone/>
              <a:defRPr sz="1600" b="1"/>
            </a:lvl6pPr>
            <a:lvl7pPr marL="2693880" indent="0">
              <a:buNone/>
              <a:defRPr sz="1600" b="1"/>
            </a:lvl7pPr>
            <a:lvl8pPr marL="3143003" indent="0">
              <a:buNone/>
              <a:defRPr sz="1600" b="1"/>
            </a:lvl8pPr>
            <a:lvl9pPr marL="359199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29294121"/>
      </p:ext>
    </p:extLst>
  </p:cSld>
  <p:clrMapOvr>
    <a:masterClrMapping/>
  </p:clrMapOvr>
  <p:transition spd="med">
    <p:wipe dir="r"/>
  </p:transition>
</p:sldLayout>
</file>

<file path=ppt/slideLayouts/slideLayout121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312505928"/>
      </p:ext>
    </p:extLst>
  </p:cSld>
  <p:clrMapOvr>
    <a:masterClrMapping/>
  </p:clrMapOvr>
  <p:transition spd="med">
    <p:wipe dir="r"/>
  </p:transition>
</p:sldLayout>
</file>

<file path=ppt/slideLayouts/slideLayout12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558565671"/>
      </p:ext>
    </p:extLst>
  </p:cSld>
  <p:clrMapOvr>
    <a:masterClrMapping/>
  </p:clrMapOvr>
  <p:transition spd="med">
    <p:wipe dir="r"/>
  </p:transition>
</p:sldLayout>
</file>

<file path=ppt/slideLayouts/slideLayout121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9032" indent="0">
              <a:buNone/>
              <a:defRPr sz="1400"/>
            </a:lvl2pPr>
            <a:lvl3pPr marL="898066" indent="0">
              <a:buNone/>
              <a:defRPr sz="1200"/>
            </a:lvl3pPr>
            <a:lvl4pPr marL="1347152" indent="0">
              <a:buNone/>
              <a:defRPr sz="1000"/>
            </a:lvl4pPr>
            <a:lvl5pPr marL="1796129" indent="0">
              <a:buNone/>
              <a:defRPr sz="1000"/>
            </a:lvl5pPr>
            <a:lvl6pPr marL="2244802" indent="0">
              <a:buNone/>
              <a:defRPr sz="1000"/>
            </a:lvl6pPr>
            <a:lvl7pPr marL="2693880" indent="0">
              <a:buNone/>
              <a:defRPr sz="1000"/>
            </a:lvl7pPr>
            <a:lvl8pPr marL="3143003" indent="0">
              <a:buNone/>
              <a:defRPr sz="1000"/>
            </a:lvl8pPr>
            <a:lvl9pPr marL="359199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790436508"/>
      </p:ext>
    </p:extLst>
  </p:cSld>
  <p:clrMapOvr>
    <a:masterClrMapping/>
  </p:clrMapOvr>
  <p:transition spd="med">
    <p:wipe dir="r"/>
  </p:transition>
</p:sldLayout>
</file>

<file path=ppt/slideLayouts/slideLayout121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9032" indent="0">
              <a:buNone/>
              <a:defRPr sz="2800"/>
            </a:lvl2pPr>
            <a:lvl3pPr marL="898066" indent="0">
              <a:buNone/>
              <a:defRPr sz="2400"/>
            </a:lvl3pPr>
            <a:lvl4pPr marL="1347152" indent="0">
              <a:buNone/>
              <a:defRPr sz="2000"/>
            </a:lvl4pPr>
            <a:lvl5pPr marL="1796129" indent="0">
              <a:buNone/>
              <a:defRPr sz="2000"/>
            </a:lvl5pPr>
            <a:lvl6pPr marL="2244802" indent="0">
              <a:buNone/>
              <a:defRPr sz="2000"/>
            </a:lvl6pPr>
            <a:lvl7pPr marL="2693880" indent="0">
              <a:buNone/>
              <a:defRPr sz="2000"/>
            </a:lvl7pPr>
            <a:lvl8pPr marL="3143003" indent="0">
              <a:buNone/>
              <a:defRPr sz="2000"/>
            </a:lvl8pPr>
            <a:lvl9pPr marL="359199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9032" indent="0">
              <a:buNone/>
              <a:defRPr sz="1400"/>
            </a:lvl2pPr>
            <a:lvl3pPr marL="898066" indent="0">
              <a:buNone/>
              <a:defRPr sz="1200"/>
            </a:lvl3pPr>
            <a:lvl4pPr marL="1347152" indent="0">
              <a:buNone/>
              <a:defRPr sz="1000"/>
            </a:lvl4pPr>
            <a:lvl5pPr marL="1796129" indent="0">
              <a:buNone/>
              <a:defRPr sz="1000"/>
            </a:lvl5pPr>
            <a:lvl6pPr marL="2244802" indent="0">
              <a:buNone/>
              <a:defRPr sz="1000"/>
            </a:lvl6pPr>
            <a:lvl7pPr marL="2693880" indent="0">
              <a:buNone/>
              <a:defRPr sz="1000"/>
            </a:lvl7pPr>
            <a:lvl8pPr marL="3143003" indent="0">
              <a:buNone/>
              <a:defRPr sz="1000"/>
            </a:lvl8pPr>
            <a:lvl9pPr marL="359199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19376727"/>
      </p:ext>
    </p:extLst>
  </p:cSld>
  <p:clrMapOvr>
    <a:masterClrMapping/>
  </p:clrMapOvr>
  <p:transition spd="med">
    <p:wipe dir="r"/>
  </p:transition>
</p:sldLayout>
</file>

<file path=ppt/slideLayouts/slideLayout121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638860491"/>
      </p:ext>
    </p:extLst>
  </p:cSld>
  <p:clrMapOvr>
    <a:masterClrMapping/>
  </p:clrMapOvr>
  <p:transition spd="med">
    <p:wipe dir="r"/>
  </p:transition>
</p:sldLayout>
</file>

<file path=ppt/slideLayouts/slideLayout121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88015732"/>
      </p:ext>
    </p:extLst>
  </p:cSld>
  <p:clrMapOvr>
    <a:masterClrMapping/>
  </p:clrMapOvr>
  <p:transition spd="med">
    <p:wipe dir="r"/>
  </p:transition>
</p:sldLayout>
</file>

<file path=ppt/slideLayouts/slideLayout121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08455914"/>
      </p:ext>
    </p:extLst>
  </p:cSld>
  <p:clrMapOvr>
    <a:masterClrMapping/>
  </p:clrMapOvr>
  <p:transition spd="med">
    <p:wipe dir="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573" rIns="0" bIns="4457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913"/>
            <a:ext cx="7960422" cy="313267"/>
          </a:xfrm>
          <a:prstGeom prst="rect">
            <a:avLst/>
          </a:prstGeom>
        </p:spPr>
        <p:txBody>
          <a:bodyPr lIns="0" tIns="44573" rIns="0" bIns="44573" anchor="t" anchorCtr="0"/>
          <a:lstStyle>
            <a:lvl1pPr marL="221720" indent="-22172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25450802"/>
      </p:ext>
    </p:extLst>
  </p:cSld>
  <p:clrMapOvr>
    <a:masterClrMapping/>
  </p:clrMapOvr>
  <p:transition spd="med">
    <p:wipe dir="r"/>
  </p:transition>
</p:sldLayout>
</file>

<file path=ppt/slideLayouts/slideLayout1220.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763"/>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2787005437"/>
      </p:ext>
    </p:extLst>
  </p:cSld>
  <p:clrMapOvr>
    <a:masterClrMapping/>
  </p:clrMapOvr>
  <p:transition spd="med">
    <p:wipe dir="r"/>
  </p:transition>
</p:sldLayout>
</file>

<file path=ppt/slideLayouts/slideLayout1221.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876" tIns="44937" rIns="89876" bIns="44937"/>
          <a:lstStyle>
            <a:lvl1pPr eaLnBrk="1" hangingPunct="1">
              <a:defRPr>
                <a:solidFill>
                  <a:srgbClr val="444444"/>
                </a:solidFill>
                <a:latin typeface="Arial" charset="0"/>
                <a:ea typeface="+mn-ea"/>
              </a:defRPr>
            </a:lvl1pPr>
          </a:lstStyle>
          <a:p>
            <a:pPr defTabSz="674328">
              <a:defRPr/>
            </a:pPr>
            <a:endParaRPr lang="en-US" altLang="zh-TW" dirty="0"/>
          </a:p>
        </p:txBody>
      </p:sp>
    </p:spTree>
    <p:extLst>
      <p:ext uri="{BB962C8B-B14F-4D97-AF65-F5344CB8AC3E}">
        <p14:creationId xmlns:p14="http://schemas.microsoft.com/office/powerpoint/2010/main" val="2961112046"/>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4028228488"/>
      </p:ext>
    </p:extLst>
  </p:cSld>
  <p:clrMapOvr>
    <a:masterClrMapping/>
  </p:clrMapOvr>
  <p:transition spd="med">
    <p:wipe dir="r"/>
  </p:transition>
</p:sldLayout>
</file>

<file path=ppt/slideLayouts/slideLayout122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54"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955">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554"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955">
              <a:defRPr/>
            </a:pPr>
            <a:fld id="{116A85C1-27ED-4431-8B7E-C187FA0F4681}" type="slidenum">
              <a:rPr lang="en-US" smtClean="0">
                <a:solidFill>
                  <a:srgbClr val="000000">
                    <a:lumMod val="60000"/>
                    <a:lumOff val="40000"/>
                  </a:srgbClr>
                </a:solidFill>
              </a:rPr>
              <a:pPr defTabSz="897955">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540" tIns="59771" rIns="119540" bIns="5977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554" tIns="59776" rIns="119554" bIns="59776"/>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955"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54" tIns="59776" rIns="119554" bIns="59776"/>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3557991779"/>
      </p:ext>
    </p:extLst>
  </p:cSld>
  <p:clrMapOvr>
    <a:masterClrMapping/>
  </p:clrMapOvr>
  <p:transition spd="med">
    <p:wipe dir="r"/>
  </p:transition>
</p:sldLayout>
</file>

<file path=ppt/slideLayouts/slideLayout122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2719876872"/>
      </p:ext>
    </p:extLst>
  </p:cSld>
  <p:clrMapOvr>
    <a:masterClrMapping/>
  </p:clrMapOvr>
  <p:transition spd="med">
    <p:wipe dir="r"/>
  </p:transition>
</p:sldLayout>
</file>

<file path=ppt/slideLayouts/slideLayout12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818" tIns="25718" rIns="50818"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818" tIns="25718" rIns="50818"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818" tIns="25718" rIns="50818" bIns="25718"/>
          <a:lstStyle/>
          <a:p>
            <a:pPr defTabSz="673437"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401172023"/>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611021540"/>
      </p:ext>
    </p:extLst>
  </p:cSld>
  <p:clrMapOvr>
    <a:masterClrMapping/>
  </p:clrMapOvr>
  <p:transition spd="med">
    <p:wipe dir="r"/>
  </p:transition>
</p:sldLayout>
</file>

<file path=ppt/slideLayouts/slideLayout1227.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684508652"/>
      </p:ext>
    </p:extLst>
  </p:cSld>
  <p:clrMapOvr>
    <a:masterClrMapping/>
  </p:clrMapOvr>
  <p:transition spd="med">
    <p:wipe dir="r"/>
  </p:transition>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97787552"/>
      </p:ext>
    </p:extLst>
  </p:cSld>
  <p:clrMapOvr>
    <a:masterClrMapping/>
  </p:clrMapOvr>
  <p:transition spd="med">
    <p:wipe dir="r"/>
  </p:transition>
</p:sldLayout>
</file>

<file path=ppt/slideLayouts/slideLayout1229.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109099070"/>
      </p:ext>
    </p:extLst>
  </p:cSld>
  <p:clrMapOvr>
    <a:masterClrMapping/>
  </p:clrMapOvr>
  <p:transition spd="med">
    <p:wipe dir="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573" rIns="0" bIns="4457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90829386"/>
      </p:ext>
    </p:extLst>
  </p:cSld>
  <p:clrMapOvr>
    <a:masterClrMapping/>
  </p:clrMapOvr>
  <p:transition spd="med">
    <p:wipe dir="r"/>
  </p:transition>
</p:sldLayout>
</file>

<file path=ppt/slideLayouts/slideLayout1230.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75" rIns="0" bIns="4477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57291381"/>
      </p:ext>
    </p:extLst>
  </p:cSld>
  <p:clrMapOvr>
    <a:masterClrMapping/>
  </p:clrMapOvr>
  <p:transition spd="med">
    <p:wipe dir="r"/>
  </p:transition>
</p:sldLayout>
</file>

<file path=ppt/slideLayouts/slideLayout1231.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75" rIns="0" bIns="44775">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11"/>
            <a:ext cx="7960422"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76642195"/>
      </p:ext>
    </p:extLst>
  </p:cSld>
  <p:clrMapOvr>
    <a:masterClrMapping/>
  </p:clrMapOvr>
  <p:transition spd="med">
    <p:wipe dir="r"/>
  </p:transition>
</p:sldLayout>
</file>

<file path=ppt/slideLayouts/slideLayout1232.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63351861"/>
      </p:ext>
    </p:extLst>
  </p:cSld>
  <p:clrMapOvr>
    <a:masterClrMapping/>
  </p:clrMapOvr>
  <p:transition spd="med">
    <p:wipe dir="r"/>
  </p:transition>
</p:sldLayout>
</file>

<file path=ppt/slideLayouts/slideLayout1233.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4650522"/>
      </p:ext>
    </p:extLst>
  </p:cSld>
  <p:clrMapOvr>
    <a:masterClrMapping/>
  </p:clrMapOvr>
  <p:transition spd="med">
    <p:wipe dir="r"/>
  </p:transition>
</p:sldLayout>
</file>

<file path=ppt/slideLayouts/slideLayout123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75" rIns="0" bIns="44775"/>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64540504"/>
      </p:ext>
    </p:extLst>
  </p:cSld>
  <p:clrMapOvr>
    <a:masterClrMapping/>
  </p:clrMapOvr>
  <p:transition spd="med">
    <p:wipe dir="r"/>
  </p:transition>
</p:sldLayout>
</file>

<file path=ppt/slideLayouts/slideLayout123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75" rIns="0" bIns="4477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11"/>
            <a:ext cx="4305300"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3371881"/>
      </p:ext>
    </p:extLst>
  </p:cSld>
  <p:clrMapOvr>
    <a:masterClrMapping/>
  </p:clrMapOvr>
  <p:transition spd="med">
    <p:wipe dir="r"/>
  </p:transition>
</p:sldLayout>
</file>

<file path=ppt/slideLayouts/slideLayout1236.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291624391"/>
      </p:ext>
    </p:extLst>
  </p:cSld>
  <p:clrMapOvr>
    <a:masterClrMapping/>
  </p:clrMapOvr>
  <p:transition spd="med">
    <p:wipe dir="r"/>
  </p:transition>
</p:sldLayout>
</file>

<file path=ppt/slideLayouts/slideLayout123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4994186"/>
      </p:ext>
    </p:extLst>
  </p:cSld>
  <p:clrMapOvr>
    <a:masterClrMapping/>
  </p:clrMapOvr>
  <p:transition spd="med">
    <p:wipe dir="r"/>
  </p:transition>
</p:sldLayout>
</file>

<file path=ppt/slideLayouts/slideLayout123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21762560"/>
      </p:ext>
    </p:extLst>
  </p:cSld>
  <p:clrMapOvr>
    <a:masterClrMapping/>
  </p:clrMapOvr>
  <p:transition spd="med">
    <p:wipe dir="r"/>
  </p:transition>
</p:sldLayout>
</file>

<file path=ppt/slideLayouts/slideLayout123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14177919"/>
      </p:ext>
    </p:extLst>
  </p:cSld>
  <p:clrMapOvr>
    <a:masterClrMapping/>
  </p:clrMapOvr>
  <p:transition spd="med">
    <p:wipe dir="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573" rIns="0" bIns="4457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19093158"/>
      </p:ext>
    </p:extLst>
  </p:cSld>
  <p:clrMapOvr>
    <a:masterClrMapping/>
  </p:clrMapOvr>
  <p:transition spd="med">
    <p:wipe dir="r"/>
  </p:transition>
</p:sldLayout>
</file>

<file path=ppt/slideLayouts/slideLayout124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48292195"/>
      </p:ext>
    </p:extLst>
  </p:cSld>
  <p:clrMapOvr>
    <a:masterClrMapping/>
  </p:clrMapOvr>
  <p:transition spd="med">
    <p:wipe dir="r"/>
  </p:transition>
</p:sldLayout>
</file>

<file path=ppt/slideLayouts/slideLayout1241.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27633023"/>
      </p:ext>
    </p:extLst>
  </p:cSld>
  <p:clrMapOvr>
    <a:masterClrMapping/>
  </p:clrMapOvr>
  <p:transition spd="med">
    <p:wipe dir="r"/>
  </p:transition>
</p:sldLayout>
</file>

<file path=ppt/slideLayouts/slideLayout1242.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852144728"/>
      </p:ext>
    </p:extLst>
  </p:cSld>
  <p:clrMapOvr>
    <a:masterClrMapping/>
  </p:clrMapOvr>
  <p:transition spd="med">
    <p:wipe dir="r"/>
  </p:transition>
</p:sldLayout>
</file>

<file path=ppt/slideLayouts/slideLayout1243.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49234158"/>
      </p:ext>
    </p:extLst>
  </p:cSld>
  <p:clrMapOvr>
    <a:masterClrMapping/>
  </p:clrMapOvr>
  <p:transition spd="med">
    <p:wipe dir="r"/>
  </p:transition>
</p:sldLayout>
</file>

<file path=ppt/slideLayouts/slideLayout1244.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61096740"/>
      </p:ext>
    </p:extLst>
  </p:cSld>
  <p:clrMapOvr>
    <a:masterClrMapping/>
  </p:clrMapOvr>
  <p:transition spd="med">
    <p:wipe dir="r"/>
  </p:transition>
</p:sldLayout>
</file>

<file path=ppt/slideLayouts/slideLayout1245.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880197056"/>
      </p:ext>
    </p:extLst>
  </p:cSld>
  <p:clrMapOvr>
    <a:masterClrMapping/>
  </p:clrMapOvr>
  <p:transition spd="med">
    <p:wipe dir="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001927362"/>
      </p:ext>
    </p:extLst>
  </p:cSld>
  <p:clrMapOvr>
    <a:masterClrMapping/>
  </p:clrMapOvr>
  <p:transition spd="med">
    <p:wipe dir="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02145800"/>
      </p:ext>
    </p:extLst>
  </p:cSld>
  <p:clrMapOvr>
    <a:masterClrMapping/>
  </p:clrMapOvr>
  <p:transition spd="med">
    <p:wipe dir="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120112"/>
      </p:ext>
    </p:extLst>
  </p:cSld>
  <p:clrMapOvr>
    <a:masterClrMapping/>
  </p:clrMapOvr>
  <p:transition spd="slow">
    <p:fade/>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53" rIns="0" bIns="4495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474" indent="0">
              <a:lnSpc>
                <a:spcPct val="100000"/>
              </a:lnSpc>
              <a:spcBef>
                <a:spcPts val="300"/>
              </a:spcBef>
              <a:spcAft>
                <a:spcPts val="0"/>
              </a:spcAft>
              <a:buClr>
                <a:srgbClr val="808080"/>
              </a:buClr>
              <a:buNone/>
              <a:defRPr>
                <a:latin typeface="+mn-lt"/>
                <a:ea typeface="Arial"/>
              </a:defRPr>
            </a:lvl2pPr>
            <a:lvl3pPr marL="675936" indent="0">
              <a:lnSpc>
                <a:spcPct val="100000"/>
              </a:lnSpc>
              <a:spcBef>
                <a:spcPts val="300"/>
              </a:spcBef>
              <a:spcAft>
                <a:spcPts val="0"/>
              </a:spcAft>
              <a:buClr>
                <a:srgbClr val="808080"/>
              </a:buClr>
              <a:buNone/>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93645783"/>
      </p:ext>
    </p:extLst>
  </p:cSld>
  <p:clrMapOvr>
    <a:masterClrMapping/>
  </p:clrMapOvr>
  <p:transition spd="med">
    <p:wipe dir="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573" rIns="0" bIns="4457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573" rIns="0" bIns="44573" anchor="t" anchorCtr="0"/>
          <a:lstStyle>
            <a:lvl1pPr marL="221720" indent="-22172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0769444"/>
      </p:ext>
    </p:extLst>
  </p:cSld>
  <p:clrMapOvr>
    <a:masterClrMapping/>
  </p:clrMapOvr>
  <p:transition spd="med">
    <p:wipe dir="r"/>
  </p:transition>
</p:sldLayout>
</file>

<file path=ppt/slideLayouts/slideLayout125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224" tIns="45112" rIns="90224" bIns="45112"/>
          <a:lstStyle>
            <a:lvl1pPr marL="179827" indent="-179827">
              <a:buClr>
                <a:srgbClr val="0085C3"/>
              </a:buClr>
              <a:defRPr sz="1600">
                <a:solidFill>
                  <a:schemeClr val="tx1"/>
                </a:solidFill>
              </a:defRPr>
            </a:lvl1pPr>
            <a:lvl2pPr marL="353303" indent="-173646">
              <a:buClr>
                <a:srgbClr val="0085C3"/>
              </a:buClr>
              <a:defRPr sz="1400" baseline="0">
                <a:solidFill>
                  <a:schemeClr val="tx1"/>
                </a:solidFill>
              </a:defRPr>
            </a:lvl2pPr>
            <a:lvl3pPr marL="533200" indent="-179827">
              <a:buClr>
                <a:srgbClr val="0085C3"/>
              </a:buClr>
              <a:buFont typeface="Arial" panose="020B0604020202020204" pitchFamily="34" charset="0"/>
              <a:buChar char="&gt;"/>
              <a:defRPr sz="1400" baseline="0">
                <a:solidFill>
                  <a:schemeClr val="tx1"/>
                </a:solidFill>
              </a:defRPr>
            </a:lvl3pPr>
            <a:lvl4pPr marL="1351046" indent="0">
              <a:buClr>
                <a:srgbClr val="0085C3"/>
              </a:buClr>
              <a:buNone/>
              <a:defRPr/>
            </a:lvl4pPr>
            <a:lvl5pPr marL="180143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224" tIns="45112" rIns="90224" bIns="45112"/>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626469974"/>
      </p:ext>
    </p:extLst>
  </p:cSld>
  <p:clrMapOvr>
    <a:masterClrMapping/>
  </p:clrMapOvr>
  <p:transition>
    <p:fade/>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160051"/>
      </p:ext>
    </p:extLst>
  </p:cSld>
  <p:clrMapOvr>
    <a:masterClrMapping/>
  </p:clrMapOvr>
  <p:transition spd="med">
    <p:wipe dir="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3422" indent="-171395">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224" tIns="45112" rIns="90224" bIns="45112"/>
          <a:lstStyle/>
          <a:p>
            <a:r>
              <a:rPr lang="en-US"/>
              <a:t>Click to edit Master title style</a:t>
            </a:r>
          </a:p>
        </p:txBody>
      </p:sp>
    </p:spTree>
    <p:extLst>
      <p:ext uri="{BB962C8B-B14F-4D97-AF65-F5344CB8AC3E}">
        <p14:creationId xmlns:p14="http://schemas.microsoft.com/office/powerpoint/2010/main" val="1103460076"/>
      </p:ext>
    </p:extLst>
  </p:cSld>
  <p:clrMapOvr>
    <a:masterClrMapping/>
  </p:clrMapOvr>
  <p:transition spd="med">
    <p:wipe dir="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222" tIns="45111" rIns="90222" bIns="45111"/>
          <a:lstStyle>
            <a:lvl1pPr>
              <a:defRPr/>
            </a:lvl1pPr>
          </a:lstStyle>
          <a:p>
            <a:r>
              <a:rPr lang="en-US" dirty="0"/>
              <a:t>Click to edit content page title</a:t>
            </a:r>
          </a:p>
        </p:txBody>
      </p:sp>
    </p:spTree>
    <p:extLst>
      <p:ext uri="{BB962C8B-B14F-4D97-AF65-F5344CB8AC3E}">
        <p14:creationId xmlns:p14="http://schemas.microsoft.com/office/powerpoint/2010/main" val="927783828"/>
      </p:ext>
    </p:extLst>
  </p:cSld>
  <p:clrMapOvr>
    <a:masterClrMapping/>
  </p:clrMapOvr>
  <p:transition spd="med">
    <p:wipe dir="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712614717"/>
      </p:ext>
    </p:extLst>
  </p:cSld>
  <p:clrMapOvr>
    <a:masterClrMapping/>
  </p:clrMapOvr>
  <p:transition spd="med">
    <p:wipe dir="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08472348"/>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256.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222" tIns="45111" rIns="90222" bIns="45111"/>
          <a:lstStyle/>
          <a:p>
            <a:r>
              <a:rPr lang="zh-TW" altLang="en-US" noProof="1"/>
              <a:t>按一下以編輯母片標題樣式</a:t>
            </a:r>
          </a:p>
        </p:txBody>
      </p:sp>
    </p:spTree>
    <p:extLst>
      <p:ext uri="{BB962C8B-B14F-4D97-AF65-F5344CB8AC3E}">
        <p14:creationId xmlns:p14="http://schemas.microsoft.com/office/powerpoint/2010/main" val="301633084"/>
      </p:ext>
    </p:extLst>
  </p:cSld>
  <p:clrMapOvr>
    <a:masterClrMapping/>
  </p:clrMapOvr>
  <p:transition spd="med">
    <p:wipe dir="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056286"/>
      </p:ext>
    </p:extLst>
  </p:cSld>
  <p:clrMapOvr>
    <a:masterClrMapping/>
  </p:clrMapOvr>
  <p:transition spd="slow">
    <p:fade/>
  </p:transition>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018" indent="-169018">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7053" indent="-169018">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8117" indent="-112476">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1912" indent="-169018">
              <a:lnSpc>
                <a:spcPct val="100000"/>
              </a:lnSpc>
              <a:spcBef>
                <a:spcPts val="300"/>
              </a:spcBef>
              <a:buClr>
                <a:schemeClr val="bg1">
                  <a:lumMod val="60000"/>
                  <a:lumOff val="40000"/>
                </a:schemeClr>
              </a:buClr>
              <a:buFont typeface="Arial" panose="020B0604020202020204" pitchFamily="34" charset="0"/>
              <a:buChar char="•"/>
              <a:defRPr sz="900"/>
            </a:lvl4pPr>
            <a:lvl5pPr marL="1519741" indent="-16901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3028843"/>
      </p:ext>
    </p:extLst>
  </p:cSld>
  <p:clrMapOvr>
    <a:masterClrMapping/>
  </p:clrMapOvr>
  <p:extLst mod="1">
    <p:ext uri="{DCECCB84-F9BA-43D5-87BE-67443E8EF086}">
      <p15:sldGuideLst xmlns:p15="http://schemas.microsoft.com/office/powerpoint/2012/main"/>
    </p:ext>
  </p:extLst>
</p:sldLayout>
</file>

<file path=ppt/slideLayouts/slideLayout125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39156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573" rIns="0" bIns="4457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513"/>
            <a:ext cx="4305300" cy="313267"/>
          </a:xfrm>
          <a:prstGeom prst="rect">
            <a:avLst/>
          </a:prstGeom>
        </p:spPr>
        <p:txBody>
          <a:bodyPr lIns="0" tIns="44573" rIns="0" bIns="44573" anchor="t" anchorCtr="0"/>
          <a:lstStyle>
            <a:lvl1pPr marL="221720" indent="-22172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71249256"/>
      </p:ext>
    </p:extLst>
  </p:cSld>
  <p:clrMapOvr>
    <a:masterClrMapping/>
  </p:clrMapOvr>
  <p:transition spd="med">
    <p:wipe dir="r"/>
  </p:transition>
</p:sldLayout>
</file>

<file path=ppt/slideLayouts/slideLayout126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224" tIns="45112" rIns="90224" bIns="45112"/>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224" tIns="45112" rIns="90224" bIns="45112"/>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7964212"/>
      </p:ext>
    </p:extLst>
  </p:cSld>
  <p:clrMapOvr>
    <a:masterClrMapping/>
  </p:clrMapOvr>
  <p:transition spd="med">
    <p:wipe dir="r"/>
  </p:transition>
</p:sldLayout>
</file>

<file path=ppt/slideLayouts/slideLayout126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5972031"/>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8529822"/>
      </p:ext>
    </p:extLst>
  </p:cSld>
  <p:clrMapOvr>
    <a:masterClrMapping/>
  </p:clrMapOvr>
  <p:transition spd="med">
    <p:wipe dir="r"/>
  </p:transition>
</p:sldLayout>
</file>

<file path=ppt/slideLayouts/slideLayout1263.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430" tIns="34289" rIns="67430"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911815670"/>
      </p:ext>
    </p:extLst>
  </p:cSld>
  <p:clrMapOvr>
    <a:masterClrMapping/>
  </p:clrMapOvr>
  <p:transition spd="med">
    <p:zoom dir="in"/>
  </p:transition>
</p:sldLayout>
</file>

<file path=ppt/slideLayouts/slideLayout1264.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804905"/>
      </p:ext>
    </p:extLst>
  </p:cSld>
  <p:clrMapOvr>
    <a:masterClrMapping/>
  </p:clrMapOvr>
  <p:transition spd="med">
    <p:zoom dir="in"/>
  </p:transition>
</p:sldLayout>
</file>

<file path=ppt/slideLayouts/slideLayout1265.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884694"/>
      </p:ext>
    </p:extLst>
  </p:cSld>
  <p:clrMapOvr>
    <a:masterClrMapping/>
  </p:clrMapOvr>
  <p:transition spd="med">
    <p:wipe dir="r"/>
  </p:transition>
</p:sldLayout>
</file>

<file path=ppt/slideLayouts/slideLayout1266.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50109"/>
      </p:ext>
    </p:extLst>
  </p:cSld>
  <p:clrMapOvr>
    <a:masterClrMapping/>
  </p:clrMapOvr>
  <p:transition spd="med">
    <p:wipe dir="r"/>
  </p:transition>
</p:sldLayout>
</file>

<file path=ppt/slideLayouts/slideLayout1267.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954" tIns="224954" rIns="224954" bIns="22495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50777345"/>
      </p:ext>
    </p:extLst>
  </p:cSld>
  <p:clrMapOvr>
    <a:masterClrMapping/>
  </p:clrMapOvr>
  <p:transition spd="med">
    <p:wipe dir="r"/>
  </p:transition>
</p:sldLayout>
</file>

<file path=ppt/slideLayouts/slideLayout1268.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272223"/>
      </p:ext>
    </p:extLst>
  </p:cSld>
  <p:clrMapOvr>
    <a:masterClrMapping/>
  </p:clrMapOvr>
  <p:transition spd="slow">
    <p:fade/>
  </p:transition>
</p:sldLayout>
</file>

<file path=ppt/slideLayouts/slideLayout126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224" tIns="45112" rIns="90224" bIns="45112"/>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338" indent="-228026">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009772526"/>
      </p:ext>
    </p:extLst>
  </p:cSld>
  <p:clrMapOvr>
    <a:masterClrMapping/>
  </p:clrMapOvr>
  <p:transition spd="med">
    <p:wipe dir="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573" rIns="0" bIns="4457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166618530"/>
      </p:ext>
    </p:extLst>
  </p:cSld>
  <p:clrMapOvr>
    <a:masterClrMapping/>
  </p:clrMapOvr>
  <p:transition spd="med">
    <p:wipe dir="r"/>
  </p:transition>
</p:sldLayout>
</file>

<file path=ppt/slideLayouts/slideLayout1270.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492568456"/>
      </p:ext>
    </p:extLst>
  </p:cSld>
  <p:clrMapOvr>
    <a:masterClrMapping/>
  </p:clrMapOvr>
  <p:transition spd="med">
    <p:wipe dir="r"/>
  </p:transition>
</p:sldLayout>
</file>

<file path=ppt/slideLayouts/slideLayout1271.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064493034"/>
      </p:ext>
    </p:extLst>
  </p:cSld>
  <p:clrMapOvr>
    <a:masterClrMapping/>
  </p:clrMapOvr>
  <p:transition spd="med">
    <p:wipe dir="r"/>
  </p:transition>
</p:sldLayout>
</file>

<file path=ppt/slideLayouts/slideLayout1272.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47101336"/>
      </p:ext>
    </p:extLst>
  </p:cSld>
  <p:clrMapOvr>
    <a:masterClrMapping/>
  </p:clrMapOvr>
  <p:transition spd="med">
    <p:wipe dir="r"/>
  </p:transition>
</p:sldLayout>
</file>

<file path=ppt/slideLayouts/slideLayout1273.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542771698"/>
      </p:ext>
    </p:extLst>
  </p:cSld>
  <p:clrMapOvr>
    <a:masterClrMapping/>
  </p:clrMapOvr>
  <p:transition spd="med">
    <p:wipe dir="r"/>
  </p:transition>
</p:sldLayout>
</file>

<file path=ppt/slideLayouts/slideLayout1274.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75" rIns="0" bIns="4477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61749871"/>
      </p:ext>
    </p:extLst>
  </p:cSld>
  <p:clrMapOvr>
    <a:masterClrMapping/>
  </p:clrMapOvr>
  <p:transition spd="med">
    <p:wipe dir="r"/>
  </p:transition>
</p:sldLayout>
</file>

<file path=ppt/slideLayouts/slideLayout1275.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75" rIns="0" bIns="44775">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11"/>
            <a:ext cx="7960422"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70280037"/>
      </p:ext>
    </p:extLst>
  </p:cSld>
  <p:clrMapOvr>
    <a:masterClrMapping/>
  </p:clrMapOvr>
  <p:transition spd="med">
    <p:wipe dir="r"/>
  </p:transition>
</p:sldLayout>
</file>

<file path=ppt/slideLayouts/slideLayout1276.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85917363"/>
      </p:ext>
    </p:extLst>
  </p:cSld>
  <p:clrMapOvr>
    <a:masterClrMapping/>
  </p:clrMapOvr>
  <p:transition spd="med">
    <p:wipe dir="r"/>
  </p:transition>
</p:sldLayout>
</file>

<file path=ppt/slideLayouts/slideLayout1277.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70166989"/>
      </p:ext>
    </p:extLst>
  </p:cSld>
  <p:clrMapOvr>
    <a:masterClrMapping/>
  </p:clrMapOvr>
  <p:transition spd="med">
    <p:wipe dir="r"/>
  </p:transition>
</p:sldLayout>
</file>

<file path=ppt/slideLayouts/slideLayout127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75" rIns="0" bIns="44775"/>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81962824"/>
      </p:ext>
    </p:extLst>
  </p:cSld>
  <p:clrMapOvr>
    <a:masterClrMapping/>
  </p:clrMapOvr>
  <p:transition spd="med">
    <p:wipe dir="r"/>
  </p:transition>
</p:sldLayout>
</file>

<file path=ppt/slideLayouts/slideLayout127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75" rIns="0" bIns="4477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11"/>
            <a:ext cx="4305300"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32920418"/>
      </p:ext>
    </p:extLst>
  </p:cSld>
  <p:clrMapOvr>
    <a:masterClrMapping/>
  </p:clrMapOvr>
  <p:transition spd="med">
    <p:wipe dir="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096128"/>
      </p:ext>
    </p:extLst>
  </p:cSld>
  <p:clrMapOvr>
    <a:masterClrMapping/>
  </p:clrMapOvr>
  <p:transition spd="med">
    <p:wipe dir="r"/>
  </p:transition>
</p:sldLayout>
</file>

<file path=ppt/slideLayouts/slideLayout1280.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867173700"/>
      </p:ext>
    </p:extLst>
  </p:cSld>
  <p:clrMapOvr>
    <a:masterClrMapping/>
  </p:clrMapOvr>
  <p:transition spd="med">
    <p:wipe dir="r"/>
  </p:transition>
</p:sldLayout>
</file>

<file path=ppt/slideLayouts/slideLayout128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0247944"/>
      </p:ext>
    </p:extLst>
  </p:cSld>
  <p:clrMapOvr>
    <a:masterClrMapping/>
  </p:clrMapOvr>
  <p:transition spd="med">
    <p:wipe dir="r"/>
  </p:transition>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70077167"/>
      </p:ext>
    </p:extLst>
  </p:cSld>
  <p:clrMapOvr>
    <a:masterClrMapping/>
  </p:clrMapOvr>
  <p:transition spd="med">
    <p:wipe dir="r"/>
  </p:transition>
</p:sldLayout>
</file>

<file path=ppt/slideLayouts/slideLayout128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07335019"/>
      </p:ext>
    </p:extLst>
  </p:cSld>
  <p:clrMapOvr>
    <a:masterClrMapping/>
  </p:clrMapOvr>
  <p:transition spd="med">
    <p:wipe dir="r"/>
  </p:transition>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85724852"/>
      </p:ext>
    </p:extLst>
  </p:cSld>
  <p:clrMapOvr>
    <a:masterClrMapping/>
  </p:clrMapOvr>
  <p:transition spd="med">
    <p:wipe dir="r"/>
  </p:transition>
</p:sldLayout>
</file>

<file path=ppt/slideLayouts/slideLayout1285.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64761361"/>
      </p:ext>
    </p:extLst>
  </p:cSld>
  <p:clrMapOvr>
    <a:masterClrMapping/>
  </p:clrMapOvr>
  <p:transition spd="med">
    <p:wipe dir="r"/>
  </p:transition>
</p:sldLayout>
</file>

<file path=ppt/slideLayouts/slideLayout1286.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41503305"/>
      </p:ext>
    </p:extLst>
  </p:cSld>
  <p:clrMapOvr>
    <a:masterClrMapping/>
  </p:clrMapOvr>
  <p:transition spd="med">
    <p:wipe dir="r"/>
  </p:transition>
</p:sldLayout>
</file>

<file path=ppt/slideLayouts/slideLayout1287.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58344685"/>
      </p:ext>
    </p:extLst>
  </p:cSld>
  <p:clrMapOvr>
    <a:masterClrMapping/>
  </p:clrMapOvr>
  <p:transition spd="med">
    <p:wipe dir="r"/>
  </p:transition>
</p:sldLayout>
</file>

<file path=ppt/slideLayouts/slideLayout1288.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39779484"/>
      </p:ext>
    </p:extLst>
  </p:cSld>
  <p:clrMapOvr>
    <a:masterClrMapping/>
  </p:clrMapOvr>
  <p:transition spd="med">
    <p:wipe dir="r"/>
  </p:transition>
</p:sldLayout>
</file>

<file path=ppt/slideLayouts/slideLayout1289.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337363362"/>
      </p:ext>
    </p:extLst>
  </p:cSld>
  <p:clrMapOvr>
    <a:masterClrMapping/>
  </p:clrMapOvr>
  <p:transition spd="med">
    <p:wipe dir="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66093418"/>
      </p:ext>
    </p:extLst>
  </p:cSld>
  <p:clrMapOvr>
    <a:masterClrMapping/>
  </p:clrMapOvr>
  <p:transition spd="med">
    <p:wipe dir="r"/>
  </p:transition>
</p:sldLayout>
</file>

<file path=ppt/slideLayouts/slideLayout1290.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620193057"/>
      </p:ext>
    </p:extLst>
  </p:cSld>
  <p:clrMapOvr>
    <a:masterClrMapping/>
  </p:clrMapOvr>
  <p:transition spd="med">
    <p:wipe dir="r"/>
  </p:transition>
</p:sldLayout>
</file>

<file path=ppt/slideLayouts/slideLayout1291.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3958010"/>
      </p:ext>
    </p:extLst>
  </p:cSld>
  <p:clrMapOvr>
    <a:masterClrMapping/>
  </p:clrMapOvr>
  <p:transition spd="med">
    <p:wipe dir="r"/>
  </p:transition>
</p:sldLayout>
</file>

<file path=ppt/slideLayouts/slideLayout1292.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426302"/>
      </p:ext>
    </p:extLst>
  </p:cSld>
  <p:clrMapOvr>
    <a:masterClrMapping/>
  </p:clrMapOvr>
  <p:transition spd="slow">
    <p:fade/>
  </p:transition>
</p:sldLayout>
</file>

<file path=ppt/slideLayouts/slideLayout1293.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53" rIns="0" bIns="4495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474" indent="0">
              <a:lnSpc>
                <a:spcPct val="100000"/>
              </a:lnSpc>
              <a:spcBef>
                <a:spcPts val="300"/>
              </a:spcBef>
              <a:spcAft>
                <a:spcPts val="0"/>
              </a:spcAft>
              <a:buClr>
                <a:srgbClr val="808080"/>
              </a:buClr>
              <a:buNone/>
              <a:defRPr>
                <a:latin typeface="+mn-lt"/>
                <a:ea typeface="Arial"/>
              </a:defRPr>
            </a:lvl2pPr>
            <a:lvl3pPr marL="675936" indent="0">
              <a:lnSpc>
                <a:spcPct val="100000"/>
              </a:lnSpc>
              <a:spcBef>
                <a:spcPts val="300"/>
              </a:spcBef>
              <a:spcAft>
                <a:spcPts val="0"/>
              </a:spcAft>
              <a:buClr>
                <a:srgbClr val="808080"/>
              </a:buClr>
              <a:buNone/>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17461967"/>
      </p:ext>
    </p:extLst>
  </p:cSld>
  <p:clrMapOvr>
    <a:masterClrMapping/>
  </p:clrMapOvr>
  <p:transition spd="med">
    <p:wipe dir="r"/>
  </p:transition>
</p:sldLayout>
</file>

<file path=ppt/slideLayouts/slideLayout129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224" tIns="45112" rIns="90224" bIns="45112"/>
          <a:lstStyle>
            <a:lvl1pPr marL="179827" indent="-179827">
              <a:buClr>
                <a:srgbClr val="0085C3"/>
              </a:buClr>
              <a:defRPr sz="1600">
                <a:solidFill>
                  <a:schemeClr val="tx1"/>
                </a:solidFill>
              </a:defRPr>
            </a:lvl1pPr>
            <a:lvl2pPr marL="353303" indent="-173646">
              <a:buClr>
                <a:srgbClr val="0085C3"/>
              </a:buClr>
              <a:defRPr sz="1400" baseline="0">
                <a:solidFill>
                  <a:schemeClr val="tx1"/>
                </a:solidFill>
              </a:defRPr>
            </a:lvl2pPr>
            <a:lvl3pPr marL="533200" indent="-179827">
              <a:buClr>
                <a:srgbClr val="0085C3"/>
              </a:buClr>
              <a:buFont typeface="Arial" panose="020B0604020202020204" pitchFamily="34" charset="0"/>
              <a:buChar char="&gt;"/>
              <a:defRPr sz="1400" baseline="0">
                <a:solidFill>
                  <a:schemeClr val="tx1"/>
                </a:solidFill>
              </a:defRPr>
            </a:lvl3pPr>
            <a:lvl4pPr marL="1351046" indent="0">
              <a:buClr>
                <a:srgbClr val="0085C3"/>
              </a:buClr>
              <a:buNone/>
              <a:defRPr/>
            </a:lvl4pPr>
            <a:lvl5pPr marL="180143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224" tIns="45112" rIns="90224" bIns="45112"/>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3736692267"/>
      </p:ext>
    </p:extLst>
  </p:cSld>
  <p:clrMapOvr>
    <a:masterClrMapping/>
  </p:clrMapOvr>
  <p:transition>
    <p:fade/>
  </p:transition>
</p:sldLayout>
</file>

<file path=ppt/slideLayouts/slideLayout1295.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602527"/>
      </p:ext>
    </p:extLst>
  </p:cSld>
  <p:clrMapOvr>
    <a:masterClrMapping/>
  </p:clrMapOvr>
  <p:transition spd="med">
    <p:wipe dir="r"/>
  </p:transition>
</p:sldLayout>
</file>

<file path=ppt/slideLayouts/slideLayout1296.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3422" indent="-171395">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224" tIns="45112" rIns="90224" bIns="45112"/>
          <a:lstStyle/>
          <a:p>
            <a:r>
              <a:rPr lang="en-US"/>
              <a:t>Click to edit Master title style</a:t>
            </a:r>
          </a:p>
        </p:txBody>
      </p:sp>
    </p:spTree>
    <p:extLst>
      <p:ext uri="{BB962C8B-B14F-4D97-AF65-F5344CB8AC3E}">
        <p14:creationId xmlns:p14="http://schemas.microsoft.com/office/powerpoint/2010/main" val="2998235879"/>
      </p:ext>
    </p:extLst>
  </p:cSld>
  <p:clrMapOvr>
    <a:masterClrMapping/>
  </p:clrMapOvr>
  <p:transition spd="med">
    <p:wipe dir="r"/>
  </p:transition>
</p:sldLayout>
</file>

<file path=ppt/slideLayouts/slideLayout129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222" tIns="45111" rIns="90222" bIns="45111"/>
          <a:lstStyle>
            <a:lvl1pPr>
              <a:defRPr/>
            </a:lvl1pPr>
          </a:lstStyle>
          <a:p>
            <a:r>
              <a:rPr lang="en-US" dirty="0"/>
              <a:t>Click to edit content page title</a:t>
            </a:r>
          </a:p>
        </p:txBody>
      </p:sp>
    </p:spTree>
    <p:extLst>
      <p:ext uri="{BB962C8B-B14F-4D97-AF65-F5344CB8AC3E}">
        <p14:creationId xmlns:p14="http://schemas.microsoft.com/office/powerpoint/2010/main" val="319681816"/>
      </p:ext>
    </p:extLst>
  </p:cSld>
  <p:clrMapOvr>
    <a:masterClrMapping/>
  </p:clrMapOvr>
  <p:transition spd="med">
    <p:wipe dir="r"/>
  </p:transition>
</p:sldLayout>
</file>

<file path=ppt/slideLayouts/slideLayout1298.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688228229"/>
      </p:ext>
    </p:extLst>
  </p:cSld>
  <p:clrMapOvr>
    <a:masterClrMapping/>
  </p:clrMapOvr>
  <p:transition spd="med">
    <p:wipe dir="r"/>
  </p:transition>
</p:sldLayout>
</file>

<file path=ppt/slideLayouts/slideLayout129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40008299"/>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513054"/>
      </p:ext>
    </p:extLst>
  </p:cSld>
  <p:clrMapOvr>
    <a:masterClrMapping/>
  </p:clrMapOvr>
  <p:transition spd="med">
    <p:wipe dir="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6617356"/>
      </p:ext>
    </p:extLst>
  </p:cSld>
  <p:clrMapOvr>
    <a:masterClrMapping/>
  </p:clrMapOvr>
  <p:transition spd="med">
    <p:wipe dir="r"/>
  </p:transition>
</p:sldLayout>
</file>

<file path=ppt/slideLayouts/slideLayout1300.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222" tIns="45111" rIns="90222" bIns="45111"/>
          <a:lstStyle/>
          <a:p>
            <a:r>
              <a:rPr lang="zh-TW" altLang="en-US" noProof="1"/>
              <a:t>按一下以編輯母片標題樣式</a:t>
            </a:r>
          </a:p>
        </p:txBody>
      </p:sp>
    </p:spTree>
    <p:extLst>
      <p:ext uri="{BB962C8B-B14F-4D97-AF65-F5344CB8AC3E}">
        <p14:creationId xmlns:p14="http://schemas.microsoft.com/office/powerpoint/2010/main" val="1551998347"/>
      </p:ext>
    </p:extLst>
  </p:cSld>
  <p:clrMapOvr>
    <a:masterClrMapping/>
  </p:clrMapOvr>
  <p:transition spd="med">
    <p:wipe dir="r"/>
  </p:transition>
</p:sldLayout>
</file>

<file path=ppt/slideLayouts/slideLayout13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165159"/>
      </p:ext>
    </p:extLst>
  </p:cSld>
  <p:clrMapOvr>
    <a:masterClrMapping/>
  </p:clrMapOvr>
  <p:transition spd="slow">
    <p:fade/>
  </p:transition>
</p:sldLayout>
</file>

<file path=ppt/slideLayouts/slideLayout130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018" indent="-169018">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7053" indent="-169018">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8117" indent="-112476">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1912" indent="-169018">
              <a:lnSpc>
                <a:spcPct val="100000"/>
              </a:lnSpc>
              <a:spcBef>
                <a:spcPts val="300"/>
              </a:spcBef>
              <a:buClr>
                <a:schemeClr val="bg1">
                  <a:lumMod val="60000"/>
                  <a:lumOff val="40000"/>
                </a:schemeClr>
              </a:buClr>
              <a:buFont typeface="Arial" panose="020B0604020202020204" pitchFamily="34" charset="0"/>
              <a:buChar char="•"/>
              <a:defRPr sz="900"/>
            </a:lvl4pPr>
            <a:lvl5pPr marL="1519741" indent="-16901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08613513"/>
      </p:ext>
    </p:extLst>
  </p:cSld>
  <p:clrMapOvr>
    <a:masterClrMapping/>
  </p:clrMapOvr>
  <p:extLst mod="1">
    <p:ext uri="{DCECCB84-F9BA-43D5-87BE-67443E8EF086}">
      <p15:sldGuideLst xmlns:p15="http://schemas.microsoft.com/office/powerpoint/2012/main"/>
    </p:ext>
  </p:extLst>
</p:sldLayout>
</file>

<file path=ppt/slideLayouts/slideLayout130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27678"/>
      </p:ext>
    </p:extLst>
  </p:cSld>
  <p:clrMapOvr>
    <a:masterClrMapping/>
  </p:clrMapOvr>
  <p:transition>
    <p:fade/>
  </p:transition>
</p:sldLayout>
</file>

<file path=ppt/slideLayouts/slideLayout1304.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224" tIns="45112" rIns="90224" bIns="45112"/>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224" tIns="45112" rIns="90224" bIns="45112"/>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7823488"/>
      </p:ext>
    </p:extLst>
  </p:cSld>
  <p:clrMapOvr>
    <a:masterClrMapping/>
  </p:clrMapOvr>
  <p:transition spd="med">
    <p:wipe dir="r"/>
  </p:transition>
</p:sldLayout>
</file>

<file path=ppt/slideLayouts/slideLayout1305.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82941"/>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26441"/>
      </p:ext>
    </p:extLst>
  </p:cSld>
  <p:clrMapOvr>
    <a:masterClrMapping/>
  </p:clrMapOvr>
  <p:transition spd="med">
    <p:wipe dir="r"/>
  </p:transition>
</p:sldLayout>
</file>

<file path=ppt/slideLayouts/slideLayout1307.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430" tIns="34289" rIns="67430"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096464246"/>
      </p:ext>
    </p:extLst>
  </p:cSld>
  <p:clrMapOvr>
    <a:masterClrMapping/>
  </p:clrMapOvr>
  <p:transition spd="med">
    <p:zoom dir="in"/>
  </p:transition>
</p:sldLayout>
</file>

<file path=ppt/slideLayouts/slideLayout1308.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0143069"/>
      </p:ext>
    </p:extLst>
  </p:cSld>
  <p:clrMapOvr>
    <a:masterClrMapping/>
  </p:clrMapOvr>
  <p:transition spd="med">
    <p:zoom dir="in"/>
  </p:transition>
</p:sldLayout>
</file>

<file path=ppt/slideLayouts/slideLayout1309.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7554"/>
      </p:ext>
    </p:extLst>
  </p:cSld>
  <p:clrMapOvr>
    <a:masterClrMapping/>
  </p:clrMapOvr>
  <p:transition spd="med">
    <p:wipe dir="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998262718"/>
      </p:ext>
    </p:extLst>
  </p:cSld>
  <p:clrMapOvr>
    <a:masterClrMapping/>
  </p:clrMapOvr>
  <p:transition spd="med">
    <p:wipe dir="r"/>
  </p:transition>
</p:sldLayout>
</file>

<file path=ppt/slideLayouts/slideLayout1310.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039368"/>
      </p:ext>
    </p:extLst>
  </p:cSld>
  <p:clrMapOvr>
    <a:masterClrMapping/>
  </p:clrMapOvr>
  <p:transition spd="med">
    <p:wipe dir="r"/>
  </p:transition>
</p:sldLayout>
</file>

<file path=ppt/slideLayouts/slideLayout1311.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954" tIns="224954" rIns="224954" bIns="22495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59597378"/>
      </p:ext>
    </p:extLst>
  </p:cSld>
  <p:clrMapOvr>
    <a:masterClrMapping/>
  </p:clrMapOvr>
  <p:transition spd="med">
    <p:wipe dir="r"/>
  </p:transition>
</p:sldLayout>
</file>

<file path=ppt/slideLayouts/slideLayout1312.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254077"/>
      </p:ext>
    </p:extLst>
  </p:cSld>
  <p:clrMapOvr>
    <a:masterClrMapping/>
  </p:clrMapOvr>
  <p:transition spd="slow">
    <p:fade/>
  </p:transition>
</p:sldLayout>
</file>

<file path=ppt/slideLayouts/slideLayout131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224" tIns="45112" rIns="90224" bIns="45112"/>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338" indent="-228026">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683528460"/>
      </p:ext>
    </p:extLst>
  </p:cSld>
  <p:clrMapOvr>
    <a:masterClrMapping/>
  </p:clrMapOvr>
  <p:transition spd="med">
    <p:wipe dir="r"/>
  </p:transition>
</p:sldLayout>
</file>

<file path=ppt/slideLayouts/slideLayout131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696"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723552715"/>
      </p:ext>
    </p:extLst>
  </p:cSld>
  <p:clrMapOvr>
    <a:masterClrMapping/>
  </p:clrMapOvr>
  <p:transition spd="med">
    <p:wipe dir="r"/>
  </p:transition>
</p:sldLayout>
</file>

<file path=ppt/slideLayouts/slideLayout131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6" name="Slide Number Placeholder 5"/>
          <p:cNvSpPr>
            <a:spLocks noGrp="1"/>
          </p:cNvSpPr>
          <p:nvPr>
            <p:ph type="sldNum" sz="quarter" idx="11"/>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273173793"/>
      </p:ext>
    </p:extLst>
  </p:cSld>
  <p:clrMapOvr>
    <a:masterClrMapping/>
  </p:clrMapOvr>
  <p:transition spd="med">
    <p:wipe dir="r"/>
  </p:transition>
</p:sldLayout>
</file>

<file path=ppt/slideLayouts/slideLayout131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2052026001"/>
      </p:ext>
    </p:extLst>
  </p:cSld>
  <p:clrMapOvr>
    <a:masterClrMapping/>
  </p:clrMapOvr>
  <p:transition spd="med">
    <p:wipe dir="r"/>
  </p:transition>
</p:sldLayout>
</file>

<file path=ppt/slideLayouts/slideLayout131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393667734"/>
      </p:ext>
    </p:extLst>
  </p:cSld>
  <p:clrMapOvr>
    <a:masterClrMapping/>
  </p:clrMapOvr>
  <p:transition spd="med">
    <p:wipe dir="r"/>
  </p:transition>
</p:sldLayout>
</file>

<file path=ppt/slideLayouts/slideLayout131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623856921"/>
      </p:ext>
    </p:extLst>
  </p:cSld>
  <p:clrMapOvr>
    <a:masterClrMapping/>
  </p:clrMapOvr>
  <p:transition spd="med">
    <p:wipe dir="r"/>
  </p:transition>
</p:sldLayout>
</file>

<file path=ppt/slideLayouts/slideLayout131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820" tIns="44909" rIns="89820" bIns="44909"/>
          <a:lstStyle/>
          <a:p>
            <a:pPr defTabSz="673866">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233298072"/>
      </p:ext>
    </p:extLst>
  </p:cSld>
  <p:clrMapOvr>
    <a:masterClrMapping/>
  </p:clrMapOvr>
  <p:transition spd="med">
    <p:wipe dir="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74808959"/>
      </p:ext>
    </p:extLst>
  </p:cSld>
  <p:clrMapOvr>
    <a:masterClrMapping/>
  </p:clrMapOvr>
  <p:transition spd="med">
    <p:wipe dir="r"/>
  </p:transition>
</p:sldLayout>
</file>

<file path=ppt/slideLayouts/slideLayout13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96594468"/>
      </p:ext>
    </p:extLst>
  </p:cSld>
  <p:clrMapOvr>
    <a:masterClrMapping/>
  </p:clrMapOvr>
  <p:transition spd="med">
    <p:wipe dir="r"/>
  </p:transition>
</p:sldLayout>
</file>

<file path=ppt/slideLayouts/slideLayout132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14384523"/>
      </p:ext>
    </p:extLst>
  </p:cSld>
  <p:clrMapOvr>
    <a:masterClrMapping/>
  </p:clrMapOvr>
  <p:transition spd="med">
    <p:wipe dir="r"/>
  </p:transition>
</p:sldLayout>
</file>

<file path=ppt/slideLayouts/slideLayout132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3718" tIns="223718" rIns="223718" bIns="223718">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576403215"/>
      </p:ext>
    </p:extLst>
  </p:cSld>
  <p:clrMapOvr>
    <a:masterClrMapping/>
  </p:clrMapOvr>
  <p:transition spd="med">
    <p:wipe dir="r"/>
  </p:transition>
</p:sldLayout>
</file>

<file path=ppt/slideLayouts/slideLayout132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89820"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3866">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89820"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3866">
              <a:defRPr/>
            </a:pPr>
            <a:fld id="{116A85C1-27ED-4431-8B7E-C187FA0F4681}" type="slidenum">
              <a:rPr lang="en-US" smtClean="0">
                <a:solidFill>
                  <a:srgbClr val="000000">
                    <a:lumMod val="60000"/>
                    <a:lumOff val="40000"/>
                  </a:srgbClr>
                </a:solidFill>
              </a:rPr>
              <a:pPr defTabSz="673866">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89810" tIns="44906" rIns="89810" bIns="44906"/>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89820" tIns="44909" rIns="89820" bIns="44909"/>
          <a:lstStyle>
            <a:lvl1pPr eaLnBrk="1" hangingPunct="1">
              <a:defRPr>
                <a:solidFill>
                  <a:srgbClr val="444444"/>
                </a:solidFill>
                <a:latin typeface="Arial" charset="0"/>
                <a:ea typeface="PMingLiU" pitchFamily="18" charset="-120"/>
              </a:defRPr>
            </a:lvl1pPr>
          </a:lstStyle>
          <a:p>
            <a:pPr defTabSz="673866">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89820" tIns="44909" rIns="89820" bIns="44909"/>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31742718"/>
      </p:ext>
    </p:extLst>
  </p:cSld>
  <p:clrMapOvr>
    <a:masterClrMapping/>
  </p:clrMapOvr>
  <p:transition spd="med">
    <p:wipe dir="r"/>
  </p:transition>
</p:sldLayout>
</file>

<file path=ppt/slideLayouts/slideLayout1324.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79239" tIns="134729" rIns="134729" bIns="134729" anchor="ctr"/>
          <a:lstStyle/>
          <a:p>
            <a:pPr defTabSz="673866"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9820" tIns="44909" rIns="89820" bIns="44909" anchor="ctr"/>
          <a:lstStyle/>
          <a:p>
            <a:pPr defTabSz="673866"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291230982"/>
      </p:ext>
    </p:extLst>
  </p:cSld>
  <p:clrMapOvr>
    <a:masterClrMapping/>
  </p:clrMapOvr>
  <p:transition spd="med">
    <p:wipe dir="r"/>
  </p:transition>
</p:sldLayout>
</file>

<file path=ppt/slideLayouts/slideLayout1325.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973"/>
            <a:ext cx="2895600" cy="274637"/>
          </a:xfrm>
          <a:prstGeom prst="rect">
            <a:avLst/>
          </a:prstGeom>
        </p:spPr>
        <p:txBody>
          <a:bodyPr lIns="89820" tIns="44909" rIns="89820" bIns="44909"/>
          <a:lstStyle>
            <a:lvl1pPr eaLnBrk="1" hangingPunct="1">
              <a:defRPr>
                <a:solidFill>
                  <a:srgbClr val="444444"/>
                </a:solidFill>
                <a:latin typeface="Arial" charset="0"/>
                <a:ea typeface="+mn-ea"/>
              </a:defRPr>
            </a:lvl1pPr>
          </a:lstStyle>
          <a:p>
            <a:pPr defTabSz="673866">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3140870920"/>
      </p:ext>
    </p:extLst>
  </p:cSld>
  <p:clrMapOvr>
    <a:masterClrMapping/>
  </p:clrMapOvr>
</p:sldLayout>
</file>

<file path=ppt/slideLayouts/slideLayout1326.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20" tIns="44909" rIns="89820" bIns="44909" anchor="ctr"/>
          <a:lstStyle/>
          <a:p>
            <a:pPr algn="ctr" defTabSz="673866">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20" tIns="44909" rIns="89820" bIns="44909" anchor="ctr"/>
          <a:lstStyle/>
          <a:p>
            <a:pPr algn="ctr" defTabSz="673866">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20" tIns="44909" rIns="89820" bIns="44909" anchor="ctr"/>
          <a:lstStyle/>
          <a:p>
            <a:pPr algn="ctr" defTabSz="673866">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749797962"/>
      </p:ext>
    </p:extLst>
  </p:cSld>
  <p:clrMapOvr>
    <a:masterClrMapping/>
  </p:clrMapOvr>
  <p:transition spd="med">
    <p:wipe dir="r"/>
  </p:transition>
</p:sldLayout>
</file>

<file path=ppt/slideLayouts/slideLayout132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596055045"/>
      </p:ext>
    </p:extLst>
  </p:cSld>
  <p:clrMapOvr>
    <a:masterClrMapping/>
  </p:clrMapOvr>
  <p:transition spd="med">
    <p:wipe dir="r"/>
  </p:transition>
</p:sldLayout>
</file>

<file path=ppt/slideLayouts/slideLayout1328.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1758" indent="-226923">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3123255991"/>
      </p:ext>
    </p:extLst>
  </p:cSld>
  <p:clrMapOvr>
    <a:masterClrMapping/>
  </p:clrMapOvr>
  <p:transition spd="med">
    <p:wipe dir="r"/>
  </p:transition>
</p:sldLayout>
</file>

<file path=ppt/slideLayouts/slideLayout1329.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307" tIns="38153" rIns="76307" bIns="38153"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3866">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88022772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70700273"/>
      </p:ext>
    </p:extLst>
  </p:cSld>
  <p:clrMapOvr>
    <a:masterClrMapping/>
  </p:clrMapOvr>
  <p:transition spd="med">
    <p:wipe dir="r"/>
  </p:transition>
</p:sldLayout>
</file>

<file path=ppt/slideLayouts/slideLayout1330.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307" tIns="38153" rIns="76307" bIns="38153" anchor="ctr"/>
          <a:lstStyle/>
          <a:p>
            <a:pPr algn="ctr" defTabSz="673866">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307" tIns="38153" rIns="76307" bIns="38153"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3866"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3866"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2004810424"/>
      </p:ext>
    </p:extLst>
  </p:cSld>
  <p:clrMapOvr>
    <a:masterClrMapping/>
  </p:clrMapOvr>
</p:sldLayout>
</file>

<file path=ppt/slideLayouts/slideLayout1331.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865419065"/>
      </p:ext>
    </p:extLst>
  </p:cSld>
  <p:clrMapOvr>
    <a:masterClrMapping/>
  </p:clrMapOvr>
  <p:transition spd="med">
    <p:wipe dir="r"/>
  </p:transition>
</p:sldLayout>
</file>

<file path=ppt/slideLayouts/slideLayout133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786615633"/>
      </p:ext>
    </p:extLst>
  </p:cSld>
  <p:clrMapOvr>
    <a:masterClrMapping/>
  </p:clrMapOvr>
  <p:transition spd="med">
    <p:wipe dir="r"/>
  </p:transition>
</p:sldLayout>
</file>

<file path=ppt/slideLayouts/slideLayout133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3265633"/>
      </p:ext>
    </p:extLst>
  </p:cSld>
  <p:clrMapOvr>
    <a:masterClrMapping/>
  </p:clrMapOvr>
  <p:transition spd="med">
    <p:wipe dir="r"/>
  </p:transition>
</p:sldLayout>
</file>

<file path=ppt/slideLayouts/slideLayout133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413969615"/>
      </p:ext>
    </p:extLst>
  </p:cSld>
  <p:clrMapOvr>
    <a:masterClrMapping/>
  </p:clrMapOvr>
</p:sldLayout>
</file>

<file path=ppt/slideLayouts/slideLayout1335.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332" tIns="44651" rIns="89332" bIns="44651"/>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90158" tIns="45079" rIns="90158" bIns="45079"/>
          <a:lstStyle>
            <a:lvl1pPr>
              <a:defRPr/>
            </a:lvl1pPr>
          </a:lstStyle>
          <a:p>
            <a:fld id="{E60B6CB8-6464-4E92-AE5A-85F466BBAC8F}" type="datetime1">
              <a:rPr lang="zh-CN" altLang="zh-TW" sz="1800">
                <a:solidFill>
                  <a:srgbClr val="444444"/>
                </a:solidFill>
              </a:rPr>
              <a:pPr/>
              <a:t>2021/6/9</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1002566759"/>
      </p:ext>
    </p:extLst>
  </p:cSld>
  <p:clrMapOvr>
    <a:masterClrMapping/>
  </p:clrMapOvr>
  <p:transition>
    <p:fade/>
  </p:transition>
</p:sldLayout>
</file>

<file path=ppt/slideLayouts/slideLayout133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4292344171"/>
      </p:ext>
    </p:extLst>
  </p:cSld>
  <p:clrMapOvr>
    <a:masterClrMapping/>
  </p:clrMapOvr>
  <p:transition spd="med">
    <p:wipe dir="r"/>
  </p:transition>
</p:sldLayout>
</file>

<file path=ppt/slideLayouts/slideLayout133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666089034"/>
      </p:ext>
    </p:extLst>
  </p:cSld>
  <p:clrMapOvr>
    <a:masterClrMapping/>
  </p:clrMapOvr>
  <p:transition spd="med">
    <p:wipe dir="r"/>
  </p:transition>
</p:sldLayout>
</file>

<file path=ppt/slideLayouts/slideLayout133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858115572"/>
      </p:ext>
    </p:extLst>
  </p:cSld>
  <p:clrMapOvr>
    <a:masterClrMapping/>
  </p:clrMapOvr>
  <p:transition spd="med">
    <p:wipe dir="r"/>
  </p:transition>
</p:sldLayout>
</file>

<file path=ppt/slideLayouts/slideLayout133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850993501"/>
      </p:ext>
    </p:extLst>
  </p:cSld>
  <p:clrMapOvr>
    <a:masterClrMapping/>
  </p:clrMapOvr>
  <p:transition spd="med">
    <p:wipe dir="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94285998"/>
      </p:ext>
    </p:extLst>
  </p:cSld>
  <p:clrMapOvr>
    <a:masterClrMapping/>
  </p:clrMapOvr>
  <p:transition spd="med">
    <p:wipe dir="r"/>
  </p:transition>
</p:sldLayout>
</file>

<file path=ppt/slideLayouts/slideLayout134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34784729"/>
      </p:ext>
    </p:extLst>
  </p:cSld>
  <p:clrMapOvr>
    <a:masterClrMapping/>
  </p:clrMapOvr>
  <p:transition spd="med">
    <p:wipe dir="r"/>
  </p:transition>
</p:sldLayout>
</file>

<file path=ppt/slideLayouts/slideLayout13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7046621"/>
      </p:ext>
    </p:extLst>
  </p:cSld>
  <p:clrMapOvr>
    <a:masterClrMapping/>
  </p:clrMapOvr>
  <p:transition spd="med">
    <p:wipe dir="r"/>
  </p:transition>
</p:sldLayout>
</file>

<file path=ppt/slideLayouts/slideLayout134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49327212"/>
      </p:ext>
    </p:extLst>
  </p:cSld>
  <p:clrMapOvr>
    <a:masterClrMapping/>
  </p:clrMapOvr>
  <p:transition spd="med">
    <p:wipe dir="r"/>
  </p:transition>
</p:sldLayout>
</file>

<file path=ppt/slideLayouts/slideLayout1343.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44058899"/>
      </p:ext>
    </p:extLst>
  </p:cSld>
  <p:clrMapOvr>
    <a:masterClrMapping/>
  </p:clrMapOvr>
  <p:transition spd="med">
    <p:wipe dir="r"/>
  </p:transition>
</p:sldLayout>
</file>

<file path=ppt/slideLayouts/slideLayout1344.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08326213"/>
      </p:ext>
    </p:extLst>
  </p:cSld>
  <p:clrMapOvr>
    <a:masterClrMapping/>
  </p:clrMapOvr>
  <p:transition spd="med">
    <p:wipe dir="r"/>
  </p:transition>
</p:sldLayout>
</file>

<file path=ppt/slideLayouts/slideLayout1345.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59502597"/>
      </p:ext>
    </p:extLst>
  </p:cSld>
  <p:clrMapOvr>
    <a:masterClrMapping/>
  </p:clrMapOvr>
  <p:transition spd="med">
    <p:wipe dir="r"/>
  </p:transition>
</p:sldLayout>
</file>

<file path=ppt/slideLayouts/slideLayout1346.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0055640"/>
      </p:ext>
    </p:extLst>
  </p:cSld>
  <p:clrMapOvr>
    <a:masterClrMapping/>
  </p:clrMapOvr>
  <p:transition spd="med">
    <p:wipe dir="r"/>
  </p:transition>
</p:sldLayout>
</file>

<file path=ppt/slideLayouts/slideLayout134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946737540"/>
      </p:ext>
    </p:extLst>
  </p:cSld>
  <p:clrMapOvr>
    <a:masterClrMapping/>
  </p:clrMapOvr>
</p:sldLayout>
</file>

<file path=ppt/slideLayouts/slideLayout13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5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581404787"/>
      </p:ext>
    </p:extLst>
  </p:cSld>
  <p:clrMapOvr>
    <a:masterClrMapping/>
  </p:clrMapOvr>
  <p:transition spd="med">
    <p:wipe dir="r"/>
  </p:transition>
</p:sldLayout>
</file>

<file path=ppt/slideLayouts/slideLayout1349.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4127271169"/>
      </p:ext>
    </p:extLst>
  </p:cSld>
  <p:clrMapOvr>
    <a:masterClrMapping/>
  </p:clrMapOvr>
  <p:transition spd="med">
    <p:wipe dir="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687910927"/>
      </p:ext>
    </p:extLst>
  </p:cSld>
  <p:clrMapOvr>
    <a:masterClrMapping/>
  </p:clrMapOvr>
  <p:transition spd="med">
    <p:wipe dir="r"/>
  </p:transition>
</p:sldLayout>
</file>

<file path=ppt/slideLayouts/slideLayout1350.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765367262"/>
      </p:ext>
    </p:extLst>
  </p:cSld>
  <p:clrMapOvr>
    <a:masterClrMapping/>
  </p:clrMapOvr>
  <p:transition spd="med">
    <p:wipe dir="r"/>
  </p:transition>
</p:sldLayout>
</file>

<file path=ppt/slideLayouts/slideLayout135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58" tIns="34289" rIns="67458"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58" tIns="34289" rIns="67458"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58" tIns="34289" rIns="67458"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04741694"/>
      </p:ext>
    </p:extLst>
  </p:cSld>
  <p:clrMapOvr>
    <a:masterClrMapping/>
  </p:clrMapOvr>
  <p:transition spd="med">
    <p:wipe dir="r"/>
  </p:transition>
</p:sldLayout>
</file>

<file path=ppt/slideLayouts/slideLayout135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176549882"/>
      </p:ext>
    </p:extLst>
  </p:cSld>
  <p:clrMapOvr>
    <a:masterClrMapping/>
  </p:clrMapOvr>
  <p:transition spd="med">
    <p:wipe dir="r"/>
  </p:transition>
</p:sldLayout>
</file>

<file path=ppt/slideLayouts/slideLayout135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533509192"/>
      </p:ext>
    </p:extLst>
  </p:cSld>
  <p:clrMapOvr>
    <a:masterClrMapping/>
  </p:clrMapOvr>
  <p:transition spd="med">
    <p:wipe dir="r"/>
  </p:transition>
</p:sldLayout>
</file>

<file path=ppt/slideLayouts/slideLayout135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344056036"/>
      </p:ext>
    </p:extLst>
  </p:cSld>
  <p:clrMapOvr>
    <a:masterClrMapping/>
  </p:clrMapOvr>
  <p:transition spd="med">
    <p:wipe dir="r"/>
  </p:transition>
</p:sldLayout>
</file>

<file path=ppt/slideLayouts/slideLayout135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81940892"/>
      </p:ext>
    </p:extLst>
  </p:cSld>
  <p:clrMapOvr>
    <a:masterClrMapping/>
  </p:clrMapOvr>
  <p:transition spd="med">
    <p:wipe dir="r"/>
  </p:transition>
</p:sldLayout>
</file>

<file path=ppt/slideLayouts/slideLayout13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6788657"/>
      </p:ext>
    </p:extLst>
  </p:cSld>
  <p:clrMapOvr>
    <a:masterClrMapping/>
  </p:clrMapOvr>
  <p:transition spd="med">
    <p:wipe dir="r"/>
  </p:transition>
</p:sldLayout>
</file>

<file path=ppt/slideLayouts/slideLayout135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91827567"/>
      </p:ext>
    </p:extLst>
  </p:cSld>
  <p:clrMapOvr>
    <a:masterClrMapping/>
  </p:clrMapOvr>
  <p:transition spd="med">
    <p:wipe dir="r"/>
  </p:transition>
</p:sldLayout>
</file>

<file path=ppt/slideLayouts/slideLayout135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96955488"/>
      </p:ext>
    </p:extLst>
  </p:cSld>
  <p:clrMapOvr>
    <a:masterClrMapping/>
  </p:clrMapOvr>
  <p:transition spd="med">
    <p:wipe dir="r"/>
  </p:transition>
</p:sldLayout>
</file>

<file path=ppt/slideLayouts/slideLayout1359.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61548271"/>
      </p:ext>
    </p:extLst>
  </p:cSld>
  <p:clrMapOvr>
    <a:masterClrMapping/>
  </p:clrMapOvr>
  <p:transition spd="med">
    <p:wipe dir="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140220226"/>
      </p:ext>
    </p:extLst>
  </p:cSld>
  <p:clrMapOvr>
    <a:masterClrMapping/>
  </p:clrMapOvr>
  <p:transition spd="med">
    <p:wipe dir="r"/>
  </p:transition>
</p:sldLayout>
</file>

<file path=ppt/slideLayouts/slideLayout1360.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689369356"/>
      </p:ext>
    </p:extLst>
  </p:cSld>
  <p:clrMapOvr>
    <a:masterClrMapping/>
  </p:clrMapOvr>
  <p:transition spd="med">
    <p:wipe dir="r"/>
  </p:transition>
</p:sldLayout>
</file>

<file path=ppt/slideLayouts/slideLayout136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92701969"/>
      </p:ext>
    </p:extLst>
  </p:cSld>
  <p:clrMapOvr>
    <a:masterClrMapping/>
  </p:clrMapOvr>
  <p:transition spd="med">
    <p:wipe dir="r"/>
  </p:transition>
</p:sldLayout>
</file>

<file path=ppt/slideLayouts/slideLayout136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171884054"/>
      </p:ext>
    </p:extLst>
  </p:cSld>
  <p:clrMapOvr>
    <a:masterClrMapping/>
  </p:clrMapOvr>
</p:sldLayout>
</file>

<file path=ppt/slideLayouts/slideLayout1363.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913689469"/>
      </p:ext>
    </p:extLst>
  </p:cSld>
  <p:clrMapOvr>
    <a:masterClrMapping/>
  </p:clrMapOvr>
</p:sldLayout>
</file>

<file path=ppt/slideLayouts/slideLayout136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1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4239065314"/>
      </p:ext>
    </p:extLst>
  </p:cSld>
  <p:clrMapOvr>
    <a:masterClrMapping/>
  </p:clrMapOvr>
  <p:transition spd="med">
    <p:wipe dir="r"/>
  </p:transition>
</p:sldLayout>
</file>

<file path=ppt/slideLayouts/slideLayout136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3633098154"/>
      </p:ext>
    </p:extLst>
  </p:cSld>
  <p:clrMapOvr>
    <a:masterClrMapping/>
  </p:clrMapOvr>
  <p:transition spd="med">
    <p:wipe dir="r"/>
  </p:transition>
</p:sldLayout>
</file>

<file path=ppt/slideLayouts/slideLayout136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015603483"/>
      </p:ext>
    </p:extLst>
  </p:cSld>
  <p:clrMapOvr>
    <a:masterClrMapping/>
  </p:clrMapOvr>
  <p:transition spd="med">
    <p:wipe dir="r"/>
  </p:transition>
</p:sldLayout>
</file>

<file path=ppt/slideLayouts/slideLayout136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071559291"/>
      </p:ext>
    </p:extLst>
  </p:cSld>
  <p:clrMapOvr>
    <a:masterClrMapping/>
  </p:clrMapOvr>
  <p:transition spd="med">
    <p:wipe dir="r"/>
  </p:transition>
</p:sldLayout>
</file>

<file path=ppt/slideLayouts/slideLayout136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423909947"/>
      </p:ext>
    </p:extLst>
  </p:cSld>
  <p:clrMapOvr>
    <a:masterClrMapping/>
  </p:clrMapOvr>
  <p:transition spd="med">
    <p:wipe dir="r"/>
  </p:transition>
</p:sldLayout>
</file>

<file path=ppt/slideLayouts/slideLayout136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580874027"/>
      </p:ext>
    </p:extLst>
  </p:cSld>
  <p:clrMapOvr>
    <a:masterClrMapping/>
  </p:clrMapOvr>
  <p:transition spd="med">
    <p:wipe dir="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832246517"/>
      </p:ext>
    </p:extLst>
  </p:cSld>
  <p:clrMapOvr>
    <a:masterClrMapping/>
  </p:clrMapOvr>
  <p:transition spd="med">
    <p:wipe dir="r"/>
  </p:transition>
</p:sldLayout>
</file>

<file path=ppt/slideLayouts/slideLayout137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768272601"/>
      </p:ext>
    </p:extLst>
  </p:cSld>
  <p:clrMapOvr>
    <a:masterClrMapping/>
  </p:clrMapOvr>
  <p:transition spd="med">
    <p:wipe dir="r"/>
  </p:transition>
</p:sldLayout>
</file>

<file path=ppt/slideLayouts/slideLayout137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84440126"/>
      </p:ext>
    </p:extLst>
  </p:cSld>
  <p:clrMapOvr>
    <a:masterClrMapping/>
  </p:clrMapOvr>
  <p:transition spd="med">
    <p:wipe dir="r"/>
  </p:transition>
</p:sldLayout>
</file>

<file path=ppt/slideLayouts/slideLayout13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3536557"/>
      </p:ext>
    </p:extLst>
  </p:cSld>
  <p:clrMapOvr>
    <a:masterClrMapping/>
  </p:clrMapOvr>
  <p:transition spd="med">
    <p:wipe dir="r"/>
  </p:transition>
</p:sldLayout>
</file>

<file path=ppt/slideLayouts/slideLayout137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32573580"/>
      </p:ext>
    </p:extLst>
  </p:cSld>
  <p:clrMapOvr>
    <a:masterClrMapping/>
  </p:clrMapOvr>
  <p:transition spd="med">
    <p:wipe dir="r"/>
  </p:transition>
</p:sldLayout>
</file>

<file path=ppt/slideLayouts/slideLayout1374.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26382669"/>
      </p:ext>
    </p:extLst>
  </p:cSld>
  <p:clrMapOvr>
    <a:masterClrMapping/>
  </p:clrMapOvr>
  <p:transition spd="med">
    <p:wipe dir="r"/>
  </p:transition>
</p:sldLayout>
</file>

<file path=ppt/slideLayouts/slideLayout137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1896283"/>
      </p:ext>
    </p:extLst>
  </p:cSld>
  <p:clrMapOvr>
    <a:masterClrMapping/>
  </p:clrMapOvr>
  <p:transition spd="med">
    <p:wipe dir="r"/>
  </p:transition>
</p:sldLayout>
</file>

<file path=ppt/slideLayouts/slideLayout137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5190531"/>
      </p:ext>
    </p:extLst>
  </p:cSld>
  <p:clrMapOvr>
    <a:masterClrMapping/>
  </p:clrMapOvr>
  <p:transition spd="med">
    <p:wipe dir="r"/>
  </p:transition>
</p:sldLayout>
</file>

<file path=ppt/slideLayouts/slideLayout1377.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1322035"/>
      </p:ext>
    </p:extLst>
  </p:cSld>
  <p:clrMapOvr>
    <a:masterClrMapping/>
  </p:clrMapOvr>
  <p:transition spd="med">
    <p:wipe dir="r"/>
  </p:transition>
</p:sldLayout>
</file>

<file path=ppt/slideLayouts/slideLayout137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366686923"/>
      </p:ext>
    </p:extLst>
  </p:cSld>
  <p:clrMapOvr>
    <a:masterClrMapping/>
  </p:clrMapOvr>
</p:sldLayout>
</file>

<file path=ppt/slideLayouts/slideLayout13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5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136665501"/>
      </p:ext>
    </p:extLst>
  </p:cSld>
  <p:clrMapOvr>
    <a:masterClrMapping/>
  </p:clrMapOvr>
  <p:transition spd="med">
    <p:wipe dir="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6" rIns="0" bIns="44666"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69943266"/>
      </p:ext>
    </p:extLst>
  </p:cSld>
  <p:clrMapOvr>
    <a:masterClrMapping/>
  </p:clrMapOvr>
  <p:transition spd="med">
    <p:wipe dir="r"/>
  </p:transition>
</p:sldLayout>
</file>

<file path=ppt/slideLayouts/slideLayout138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205705533"/>
      </p:ext>
    </p:extLst>
  </p:cSld>
  <p:clrMapOvr>
    <a:masterClrMapping/>
  </p:clrMapOvr>
  <p:transition spd="med">
    <p:wipe dir="r"/>
  </p:transition>
</p:sldLayout>
</file>

<file path=ppt/slideLayouts/slideLayout1381.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9501979"/>
      </p:ext>
    </p:extLst>
  </p:cSld>
  <p:clrMapOvr>
    <a:masterClrMapping/>
  </p:clrMapOvr>
  <p:transition spd="med">
    <p:wipe dir="r"/>
  </p:transition>
</p:sldLayout>
</file>

<file path=ppt/slideLayouts/slideLayout1382.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112" rIns="0" bIns="4511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087843454"/>
      </p:ext>
    </p:extLst>
  </p:cSld>
  <p:clrMapOvr>
    <a:masterClrMapping/>
  </p:clrMapOvr>
  <p:transition spd="med">
    <p:wipe dir="r"/>
  </p:transition>
</p:sldLayout>
</file>

<file path=ppt/slideLayouts/slideLayout1383.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112" rIns="0" bIns="4511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122305581"/>
      </p:ext>
    </p:extLst>
  </p:cSld>
  <p:clrMapOvr>
    <a:masterClrMapping/>
  </p:clrMapOvr>
  <p:transition spd="med">
    <p:wipe dir="r"/>
  </p:transition>
</p:sldLayout>
</file>

<file path=ppt/slideLayouts/slideLayout1384.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112" rIns="0" bIns="4511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062614093"/>
      </p:ext>
    </p:extLst>
  </p:cSld>
  <p:clrMapOvr>
    <a:masterClrMapping/>
  </p:clrMapOvr>
  <p:transition spd="med">
    <p:wipe dir="r"/>
  </p:transition>
</p:sldLayout>
</file>

<file path=ppt/slideLayouts/slideLayout1385.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112" rIns="0" bIns="4511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775413252"/>
      </p:ext>
    </p:extLst>
  </p:cSld>
  <p:clrMapOvr>
    <a:masterClrMapping/>
  </p:clrMapOvr>
  <p:transition spd="med">
    <p:wipe dir="r"/>
  </p:transition>
</p:sldLayout>
</file>

<file path=ppt/slideLayouts/slideLayout1386.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12" rIns="0" bIns="4511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5840" indent="0">
              <a:lnSpc>
                <a:spcPct val="100000"/>
              </a:lnSpc>
              <a:spcBef>
                <a:spcPts val="300"/>
              </a:spcBef>
              <a:spcAft>
                <a:spcPts val="0"/>
              </a:spcAft>
              <a:buClr>
                <a:srgbClr val="808080"/>
              </a:buClr>
              <a:buNone/>
              <a:defRPr>
                <a:latin typeface="+mn-lt"/>
                <a:ea typeface="Arial"/>
              </a:defRPr>
            </a:lvl2pPr>
            <a:lvl3pPr marL="678639" indent="0">
              <a:lnSpc>
                <a:spcPct val="100000"/>
              </a:lnSpc>
              <a:spcBef>
                <a:spcPts val="300"/>
              </a:spcBef>
              <a:spcAft>
                <a:spcPts val="0"/>
              </a:spcAft>
              <a:buClr>
                <a:srgbClr val="808080"/>
              </a:buClr>
              <a:buNone/>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76536470"/>
      </p:ext>
    </p:extLst>
  </p:cSld>
  <p:clrMapOvr>
    <a:masterClrMapping/>
  </p:clrMapOvr>
  <p:transition spd="med">
    <p:wipe dir="r"/>
  </p:transition>
</p:sldLayout>
</file>

<file path=ppt/slideLayouts/slideLayout1387.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12" rIns="0" bIns="4511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18260083"/>
      </p:ext>
    </p:extLst>
  </p:cSld>
  <p:clrMapOvr>
    <a:masterClrMapping/>
  </p:clrMapOvr>
  <p:transition spd="med">
    <p:wipe dir="r"/>
  </p:transition>
</p:sldLayout>
</file>

<file path=ppt/slideLayouts/slideLayout1388.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112" rIns="0" bIns="45112">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374"/>
            <a:ext cx="7960422" cy="313267"/>
          </a:xfrm>
          <a:prstGeom prst="rect">
            <a:avLst/>
          </a:prstGeom>
        </p:spPr>
        <p:txBody>
          <a:bodyPr lIns="0" tIns="45112" rIns="0" bIns="45112" anchor="t" anchorCtr="0"/>
          <a:lstStyle>
            <a:lvl1pPr marL="224954" indent="-22495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7380654"/>
      </p:ext>
    </p:extLst>
  </p:cSld>
  <p:clrMapOvr>
    <a:masterClrMapping/>
  </p:clrMapOvr>
  <p:transition spd="med">
    <p:wipe dir="r"/>
  </p:transition>
</p:sldLayout>
</file>

<file path=ppt/slideLayouts/slideLayout1389.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12" rIns="0" bIns="4511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73316701"/>
      </p:ext>
    </p:extLst>
  </p:cSld>
  <p:clrMapOvr>
    <a:masterClrMapping/>
  </p:clrMapOvr>
  <p:transition spd="med">
    <p:wipe dir="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6" rIns="0" bIns="44666"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942614520"/>
      </p:ext>
    </p:extLst>
  </p:cSld>
  <p:clrMapOvr>
    <a:masterClrMapping/>
  </p:clrMapOvr>
  <p:transition spd="med">
    <p:wipe dir="r"/>
  </p:transition>
</p:sldLayout>
</file>

<file path=ppt/slideLayouts/slideLayout1390.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112" rIns="0" bIns="4511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84055753"/>
      </p:ext>
    </p:extLst>
  </p:cSld>
  <p:clrMapOvr>
    <a:masterClrMapping/>
  </p:clrMapOvr>
  <p:transition spd="med">
    <p:wipe dir="r"/>
  </p:transition>
</p:sldLayout>
</file>

<file path=ppt/slideLayouts/slideLayout139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112" rIns="0" bIns="45112"/>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112" rIns="0" bIns="45112" anchor="t" anchorCtr="0"/>
          <a:lstStyle>
            <a:lvl1pPr marL="224954" indent="-22495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11819524"/>
      </p:ext>
    </p:extLst>
  </p:cSld>
  <p:clrMapOvr>
    <a:masterClrMapping/>
  </p:clrMapOvr>
  <p:transition spd="med">
    <p:wipe dir="r"/>
  </p:transition>
</p:sldLayout>
</file>

<file path=ppt/slideLayouts/slideLayout139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112" rIns="0" bIns="4511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974"/>
            <a:ext cx="4305300" cy="313267"/>
          </a:xfrm>
          <a:prstGeom prst="rect">
            <a:avLst/>
          </a:prstGeom>
        </p:spPr>
        <p:txBody>
          <a:bodyPr lIns="0" tIns="45112" rIns="0" bIns="45112" anchor="t" anchorCtr="0"/>
          <a:lstStyle>
            <a:lvl1pPr marL="224954" indent="-22495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24119869"/>
      </p:ext>
    </p:extLst>
  </p:cSld>
  <p:clrMapOvr>
    <a:masterClrMapping/>
  </p:clrMapOvr>
  <p:transition spd="med">
    <p:wipe dir="r"/>
  </p:transition>
</p:sldLayout>
</file>

<file path=ppt/slideLayouts/slideLayout1393.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tIns="45112" rIns="0" bIns="4511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352190827"/>
      </p:ext>
    </p:extLst>
  </p:cSld>
  <p:clrMapOvr>
    <a:masterClrMapping/>
  </p:clrMapOvr>
  <p:transition spd="med">
    <p:wipe dir="r"/>
  </p:transition>
</p:sldLayout>
</file>

<file path=ppt/slideLayouts/slideLayout139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0115347"/>
      </p:ext>
    </p:extLst>
  </p:cSld>
  <p:clrMapOvr>
    <a:masterClrMapping/>
  </p:clrMapOvr>
  <p:transition spd="med">
    <p:wipe dir="r"/>
  </p:transition>
</p:sldLayout>
</file>

<file path=ppt/slideLayouts/slideLayout139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82187269"/>
      </p:ext>
    </p:extLst>
  </p:cSld>
  <p:clrMapOvr>
    <a:masterClrMapping/>
  </p:clrMapOvr>
  <p:transition spd="med">
    <p:wipe dir="r"/>
  </p:transition>
</p:sldLayout>
</file>

<file path=ppt/slideLayouts/slideLayout139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33215891"/>
      </p:ext>
    </p:extLst>
  </p:cSld>
  <p:clrMapOvr>
    <a:masterClrMapping/>
  </p:clrMapOvr>
  <p:transition spd="med">
    <p:wipe dir="r"/>
  </p:transition>
</p:sldLayout>
</file>

<file path=ppt/slideLayouts/slideLayout139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88518234"/>
      </p:ext>
    </p:extLst>
  </p:cSld>
  <p:clrMapOvr>
    <a:masterClrMapping/>
  </p:clrMapOvr>
  <p:transition spd="med">
    <p:wipe dir="r"/>
  </p:transition>
</p:sldLayout>
</file>

<file path=ppt/slideLayouts/slideLayout1398.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592479747"/>
      </p:ext>
    </p:extLst>
  </p:cSld>
  <p:clrMapOvr>
    <a:masterClrMapping/>
  </p:clrMapOvr>
  <p:transition spd="med">
    <p:wipe dir="r"/>
  </p:transition>
</p:sldLayout>
</file>

<file path=ppt/slideLayouts/slideLayout1399.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42804047"/>
      </p:ext>
    </p:extLst>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840745338"/>
      </p:ext>
    </p:extLst>
  </p:cSld>
  <p:clrMapOvr>
    <a:masterClrMapping/>
  </p:clrMapOvr>
  <p:transition spd="med">
    <p:wipe dir="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6" rIns="0" bIns="44666"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25418608"/>
      </p:ext>
    </p:extLst>
  </p:cSld>
  <p:clrMapOvr>
    <a:masterClrMapping/>
  </p:clrMapOvr>
  <p:transition spd="med">
    <p:wipe dir="r"/>
  </p:transition>
</p:sldLayout>
</file>

<file path=ppt/slideLayouts/slideLayout1400.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49636352"/>
      </p:ext>
    </p:extLst>
  </p:cSld>
  <p:clrMapOvr>
    <a:masterClrMapping/>
  </p:clrMapOvr>
  <p:transition spd="med">
    <p:wipe dir="r"/>
  </p:transition>
</p:sldLayout>
</file>

<file path=ppt/slideLayouts/slideLayout1401.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08414661"/>
      </p:ext>
    </p:extLst>
  </p:cSld>
  <p:clrMapOvr>
    <a:masterClrMapping/>
  </p:clrMapOvr>
  <p:transition spd="med">
    <p:wipe dir="r"/>
  </p:transition>
</p:sldLayout>
</file>

<file path=ppt/slideLayouts/slideLayout1402.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436532386"/>
      </p:ext>
    </p:extLst>
  </p:cSld>
  <p:clrMapOvr>
    <a:masterClrMapping/>
  </p:clrMapOvr>
  <p:transition spd="med">
    <p:wipe dir="r"/>
  </p:transition>
</p:sldLayout>
</file>

<file path=ppt/slideLayouts/slideLayout1403.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593730706"/>
      </p:ext>
    </p:extLst>
  </p:cSld>
  <p:clrMapOvr>
    <a:masterClrMapping/>
  </p:clrMapOvr>
  <p:transition spd="med">
    <p:wipe dir="r"/>
  </p:transition>
</p:sldLayout>
</file>

<file path=ppt/slideLayouts/slideLayout1404.xml><?xml version="1.0" encoding="utf-8"?>
<p:sldLayout xmlns:a="http://schemas.openxmlformats.org/drawingml/2006/main" xmlns:r="http://schemas.openxmlformats.org/officeDocument/2006/relationships" xmlns:p="http://schemas.openxmlformats.org/presentationml/2006/main" showMasterSp="0" userDrawn="1">
  <p:cSld name="Title_and_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0386" y="1362458"/>
            <a:ext cx="8246303" cy="980781"/>
          </a:xfrm>
        </p:spPr>
        <p:txBody>
          <a:bodyPr lIns="90224" tIns="45112" rIns="90224" bIns="45112"/>
          <a:lstStyle>
            <a:lvl1pPr>
              <a:spcBef>
                <a:spcPts val="1600"/>
              </a:spcBef>
              <a:defRPr sz="2200">
                <a:solidFill>
                  <a:schemeClr val="bg2"/>
                </a:solidFill>
                <a:latin typeface="Calibri" pitchFamily="34" charset="0"/>
                <a:cs typeface="Calibri" pitchFamily="34" charset="0"/>
              </a:defRPr>
            </a:lvl1pPr>
            <a:lvl2pPr>
              <a:spcBef>
                <a:spcPts val="800"/>
              </a:spcBef>
              <a:buFont typeface="Museo Sans For Dell" pitchFamily="2" charset="0"/>
              <a:buChar char="–"/>
              <a:defRPr sz="1800">
                <a:solidFill>
                  <a:schemeClr val="bg2"/>
                </a:solidFill>
                <a:latin typeface="Calibri" pitchFamily="34" charset="0"/>
                <a:cs typeface="Calibri" pitchFamily="34" charset="0"/>
              </a:defRPr>
            </a:lvl2pPr>
            <a:lvl3pPr>
              <a:spcBef>
                <a:spcPts val="800"/>
              </a:spcBef>
              <a:buFont typeface="Museo Sans For Dell" pitchFamily="2" charset="0"/>
              <a:buChar char="›"/>
              <a:defRPr sz="1600">
                <a:solidFill>
                  <a:schemeClr val="bg2"/>
                </a:solidFill>
                <a:latin typeface="Calibri" pitchFamily="34" charset="0"/>
                <a:cs typeface="Calibri" pitchFamily="34" charset="0"/>
              </a:defRPr>
            </a:lvl3pPr>
            <a:lvl4pPr>
              <a:spcBef>
                <a:spcPts val="1000"/>
              </a:spcBef>
              <a:defRPr sz="1800">
                <a:solidFill>
                  <a:schemeClr val="bg2"/>
                </a:solidFill>
                <a:latin typeface="Museo Sans For Dell" pitchFamily="2" charset="0"/>
              </a:defRPr>
            </a:lvl4pPr>
            <a:lvl5pPr>
              <a:spcBef>
                <a:spcPts val="1000"/>
              </a:spcBef>
              <a:defRPr sz="180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itle 1"/>
          <p:cNvSpPr>
            <a:spLocks noGrp="1"/>
          </p:cNvSpPr>
          <p:nvPr>
            <p:ph type="title"/>
          </p:nvPr>
        </p:nvSpPr>
        <p:spPr>
          <a:xfrm>
            <a:off x="460377" y="23482"/>
            <a:ext cx="8230402" cy="720090"/>
          </a:xfrm>
        </p:spPr>
        <p:txBody>
          <a:bodyPr lIns="90224" tIns="45112" rIns="90224" bIns="45112"/>
          <a:lstStyle>
            <a:lvl1pPr>
              <a:defRPr sz="3000" b="0">
                <a:solidFill>
                  <a:schemeClr val="bg1"/>
                </a:solidFill>
                <a:latin typeface="Calibri" pitchFamily="34" charset="0"/>
                <a:cs typeface="Calibri" pitchFamily="34" charset="0"/>
              </a:defRPr>
            </a:lvl1pPr>
          </a:lstStyle>
          <a:p>
            <a:r>
              <a:rPr lang="en-US" dirty="0"/>
              <a:t>Click to edit Master title style</a:t>
            </a:r>
          </a:p>
        </p:txBody>
      </p:sp>
    </p:spTree>
    <p:extLst>
      <p:ext uri="{BB962C8B-B14F-4D97-AF65-F5344CB8AC3E}">
        <p14:creationId xmlns:p14="http://schemas.microsoft.com/office/powerpoint/2010/main" val="2130641091"/>
      </p:ext>
    </p:extLst>
  </p:cSld>
  <p:clrMapOvr>
    <a:masterClrMapping/>
  </p:clrMapOvr>
  <p:transition spd="med"/>
</p:sldLayout>
</file>

<file path=ppt/slideLayouts/slideLayout14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014" indent="-169014">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7041" indent="-169014">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8097" indent="-112473">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1882" indent="-169014">
              <a:lnSpc>
                <a:spcPct val="100000"/>
              </a:lnSpc>
              <a:spcBef>
                <a:spcPts val="300"/>
              </a:spcBef>
              <a:buClr>
                <a:schemeClr val="bg1">
                  <a:lumMod val="60000"/>
                  <a:lumOff val="40000"/>
                </a:schemeClr>
              </a:buClr>
              <a:buFont typeface="Arial" panose="020B0604020202020204" pitchFamily="34" charset="0"/>
              <a:buChar char="•"/>
              <a:defRPr sz="900"/>
            </a:lvl4pPr>
            <a:lvl5pPr marL="1519703" indent="-169014">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36537222"/>
      </p:ext>
    </p:extLst>
  </p:cSld>
  <p:clrMapOvr>
    <a:masterClrMapping/>
  </p:clrMapOvr>
  <p:extLst mod="1">
    <p:ext uri="{DCECCB84-F9BA-43D5-87BE-67443E8EF086}">
      <p15:sldGuideLst xmlns:p15="http://schemas.microsoft.com/office/powerpoint/2012/main">
        <p15:guide id="1" orient="horz" pos="144">
          <p15:clr>
            <a:srgbClr val="FBAE40"/>
          </p15:clr>
        </p15:guide>
        <p15:guide id="0" orient="horz" pos="756">
          <p15:clr>
            <a:srgbClr val="FBAE40"/>
          </p15:clr>
        </p15:guide>
      </p15:sldGuideLst>
    </p:ext>
  </p:extLst>
</p:sldLayout>
</file>

<file path=ppt/slideLayouts/slideLayout1406.xml><?xml version="1.0" encoding="utf-8"?>
<p:sldLayout xmlns:a="http://schemas.openxmlformats.org/drawingml/2006/main" xmlns:r="http://schemas.openxmlformats.org/officeDocument/2006/relationships" xmlns:p="http://schemas.openxmlformats.org/presentationml/2006/main" userDrawn="1">
  <p:cSld name="Divider Blu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zh-TW" altLang="en-US"/>
              <a:t>按一下以編輯母片標題樣式</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0165" y="4611569"/>
            <a:ext cx="347472" cy="347472"/>
          </a:xfrm>
          <a:prstGeom prst="rect">
            <a:avLst/>
          </a:prstGeom>
        </p:spPr>
      </p:pic>
    </p:spTree>
    <p:extLst>
      <p:ext uri="{BB962C8B-B14F-4D97-AF65-F5344CB8AC3E}">
        <p14:creationId xmlns:p14="http://schemas.microsoft.com/office/powerpoint/2010/main" val="115994818"/>
      </p:ext>
    </p:extLst>
  </p:cSld>
  <p:clrMapOvr>
    <a:masterClrMapping/>
  </p:clrMapOvr>
</p:sldLayout>
</file>

<file path=ppt/slideLayouts/slideLayout1407.xml><?xml version="1.0" encoding="utf-8"?>
<p:sldLayout xmlns:a="http://schemas.openxmlformats.org/drawingml/2006/main" xmlns:r="http://schemas.openxmlformats.org/officeDocument/2006/relationships" xmlns:p="http://schemas.openxmlformats.org/presentationml/2006/main" userDrawn="1">
  <p:cSld name="1_Title_Only">
    <p:spTree>
      <p:nvGrpSpPr>
        <p:cNvPr id="1" name=""/>
        <p:cNvGrpSpPr/>
        <p:nvPr/>
      </p:nvGrpSpPr>
      <p:grpSpPr>
        <a:xfrm>
          <a:off x="0" y="0"/>
          <a:ext cx="0" cy="0"/>
          <a:chOff x="0" y="0"/>
          <a:chExt cx="0" cy="0"/>
        </a:xfrm>
      </p:grpSpPr>
      <p:cxnSp>
        <p:nvCxnSpPr>
          <p:cNvPr id="18" name="Straight Connector 17"/>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4245384301"/>
      </p:ext>
    </p:extLst>
  </p:cSld>
  <p:clrMapOvr>
    <a:masterClrMapping/>
  </p:clrMapOvr>
  <p:transition spd="med">
    <p:wipe dir="r"/>
  </p:transition>
</p:sldLayout>
</file>

<file path=ppt/slideLayouts/slideLayout1408.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5613" y="196853"/>
            <a:ext cx="8280400" cy="620713"/>
          </a:xfrm>
        </p:spPr>
        <p:txBody>
          <a:bodyPr lIns="90224" tIns="45112" rIns="90224" bIns="45112"/>
          <a:lstStyle/>
          <a:p>
            <a:r>
              <a:rPr lang="zh-TW" altLang="en-US"/>
              <a:t>按一下以編輯母片標題樣式</a:t>
            </a:r>
          </a:p>
        </p:txBody>
      </p:sp>
    </p:spTree>
    <p:extLst>
      <p:ext uri="{BB962C8B-B14F-4D97-AF65-F5344CB8AC3E}">
        <p14:creationId xmlns:p14="http://schemas.microsoft.com/office/powerpoint/2010/main" val="2419601037"/>
      </p:ext>
    </p:extLst>
  </p:cSld>
  <p:clrMapOvr>
    <a:masterClrMapping/>
  </p:clrMapOvr>
  <p:transition spd="med">
    <p:wipe dir="r"/>
  </p:transition>
</p:sldLayout>
</file>

<file path=ppt/slideLayouts/slideLayout140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8179513"/>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6" rIns="0" bIns="44666"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533423307"/>
      </p:ext>
    </p:extLst>
  </p:cSld>
  <p:clrMapOvr>
    <a:masterClrMapping/>
  </p:clrMapOvr>
  <p:transition spd="med">
    <p:wipe dir="r"/>
  </p:transition>
</p:sldLayout>
</file>

<file path=ppt/slideLayouts/slideLayout1410.xml><?xml version="1.0" encoding="utf-8"?>
<p:sldLayout xmlns:a="http://schemas.openxmlformats.org/drawingml/2006/main" xmlns:r="http://schemas.openxmlformats.org/officeDocument/2006/relationships" xmlns:p="http://schemas.openxmlformats.org/presentationml/2006/main" showMasterSp="0"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p:nvPr>
        </p:nvSpPr>
        <p:spPr>
          <a:xfrm>
            <a:off x="4670943" y="931095"/>
            <a:ext cx="4023360" cy="3545681"/>
          </a:xfrm>
        </p:spPr>
        <p:txBody>
          <a:bodyPr wrap="square" lIns="0" tIns="0" rIns="0" bIns="0">
            <a:normAutofit/>
          </a:bodyPr>
          <a:lstStyle>
            <a:lvl1pPr>
              <a:lnSpc>
                <a:spcPct val="100000"/>
              </a:lnSpc>
              <a:spcBef>
                <a:spcPts val="1200"/>
              </a:spcBef>
              <a:defRPr sz="1800" b="0">
                <a:solidFill>
                  <a:schemeClr val="tx1"/>
                </a:solidFill>
                <a:latin typeface="Museo Sans For Dell" pitchFamily="2" charset="0"/>
              </a:defRPr>
            </a:lvl1pPr>
            <a:lvl2pPr marL="564525" indent="-227429">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3839" y="931095"/>
            <a:ext cx="4023360" cy="3545681"/>
          </a:xfrm>
        </p:spPr>
        <p:txBody>
          <a:bodyPr wrap="square" lIns="0" tIns="0" rIns="0" bIns="0">
            <a:normAutofit/>
          </a:bodyPr>
          <a:lstStyle>
            <a:lvl1pPr>
              <a:lnSpc>
                <a:spcPct val="100000"/>
              </a:lnSpc>
              <a:spcBef>
                <a:spcPts val="1200"/>
              </a:spcBef>
              <a:defRPr sz="1800" b="0">
                <a:solidFill>
                  <a:schemeClr val="tx1"/>
                </a:solidFill>
                <a:latin typeface="Museo Sans For Dell" pitchFamily="2" charset="0"/>
              </a:defRPr>
            </a:lvl1pPr>
            <a:lvl2pPr marL="564525" indent="-227429">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13" name="Slide Number Placeholder 5"/>
          <p:cNvSpPr>
            <a:spLocks noGrp="1"/>
          </p:cNvSpPr>
          <p:nvPr>
            <p:ph type="sldNum" sz="quarter" idx="4"/>
          </p:nvPr>
        </p:nvSpPr>
        <p:spPr>
          <a:xfrm>
            <a:off x="435803" y="4824829"/>
            <a:ext cx="260349" cy="114299"/>
          </a:xfrm>
          <a:prstGeom prst="rect">
            <a:avLst/>
          </a:prstGeom>
        </p:spPr>
        <p:txBody>
          <a:bodyPr vert="horz" lIns="0" tIns="0" rIns="89988"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9" name="Footer Placeholder 4"/>
          <p:cNvSpPr>
            <a:spLocks noGrp="1"/>
          </p:cNvSpPr>
          <p:nvPr>
            <p:ph type="ftr" sz="quarter" idx="3"/>
          </p:nvPr>
        </p:nvSpPr>
        <p:spPr>
          <a:xfrm>
            <a:off x="742950" y="4822031"/>
            <a:ext cx="1885950" cy="114300"/>
          </a:xfrm>
          <a:prstGeom prst="rect">
            <a:avLst/>
          </a:prstGeom>
        </p:spPr>
        <p:txBody>
          <a:bodyPr vert="horz" lIns="0" tIns="0" rIns="89988"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15" name="Title 1"/>
          <p:cNvSpPr>
            <a:spLocks noGrp="1"/>
          </p:cNvSpPr>
          <p:nvPr>
            <p:ph type="title"/>
          </p:nvPr>
        </p:nvSpPr>
        <p:spPr>
          <a:xfrm>
            <a:off x="425904" y="196262"/>
            <a:ext cx="8279946" cy="613453"/>
          </a:xfrm>
        </p:spPr>
        <p:txBody>
          <a:bodyPr wrap="square" lIns="90224" tIns="45112" rIns="90224" bIns="45112" anchor="t">
            <a:noAutofit/>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14" name="Date Placeholder 8"/>
          <p:cNvSpPr>
            <a:spLocks noGrp="1"/>
          </p:cNvSpPr>
          <p:nvPr>
            <p:ph type="dt" sz="half" idx="2"/>
          </p:nvPr>
        </p:nvSpPr>
        <p:spPr>
          <a:xfrm>
            <a:off x="1901417" y="482006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cxnSp>
        <p:nvCxnSpPr>
          <p:cNvPr id="11" name="Straight Connector 10"/>
          <p:cNvCxnSpPr>
            <a:cxnSpLocks noChangeShapeType="1"/>
          </p:cNvCxnSpPr>
          <p:nvPr userDrawn="1"/>
        </p:nvCxnSpPr>
        <p:spPr bwMode="auto">
          <a:xfrm>
            <a:off x="43671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550393199"/>
      </p:ext>
    </p:extLst>
  </p:cSld>
  <p:clrMapOvr>
    <a:masterClrMapping/>
  </p:clrMapOvr>
  <p:transition spd="med">
    <p:wipe dir="r"/>
  </p:transition>
</p:sldLayout>
</file>

<file path=ppt/slideLayouts/slideLayout14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302750"/>
      </p:ext>
    </p:extLst>
  </p:cSld>
  <p:clrMapOvr>
    <a:masterClrMapping/>
  </p:clrMapOvr>
</p:sldLayout>
</file>

<file path=ppt/slideLayouts/slideLayout1412.xml><?xml version="1.0" encoding="utf-8"?>
<p:sldLayout xmlns:a="http://schemas.openxmlformats.org/drawingml/2006/main" xmlns:r="http://schemas.openxmlformats.org/officeDocument/2006/relationships" xmlns:p="http://schemas.openxmlformats.org/presentationml/2006/main">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112" rIns="0" bIns="45112"/>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305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62350" indent="-227174">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Text Placeholder 7"/>
          <p:cNvSpPr>
            <a:spLocks noGrp="1"/>
          </p:cNvSpPr>
          <p:nvPr>
            <p:ph type="body" sz="quarter" idx="10" hasCustomPrompt="1"/>
          </p:nvPr>
        </p:nvSpPr>
        <p:spPr>
          <a:xfrm>
            <a:off x="273050" y="819150"/>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1797120183"/>
      </p:ext>
    </p:extLst>
  </p:cSld>
  <p:clrMapOvr>
    <a:masterClrMapping/>
  </p:clrMapOvr>
  <p:transition spd="med">
    <p:wipe dir="r"/>
  </p:transition>
</p:sldLayout>
</file>

<file path=ppt/slideLayouts/slideLayout1413.xml><?xml version="1.0" encoding="utf-8"?>
<p:sldLayout xmlns:a="http://schemas.openxmlformats.org/drawingml/2006/main" xmlns:r="http://schemas.openxmlformats.org/officeDocument/2006/relationships" xmlns:p="http://schemas.openxmlformats.org/presentationml/2006/main" userDrawn="1">
  <p:cSld name="Divider Gray">
    <p:bg>
      <p:bgPr>
        <a:solidFill>
          <a:srgbClr val="8080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zh-TW" altLang="en-US"/>
              <a:t>按一下以編輯母片標題樣式</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0165" y="4611569"/>
            <a:ext cx="347472" cy="347472"/>
          </a:xfrm>
          <a:prstGeom prst="rect">
            <a:avLst/>
          </a:prstGeom>
        </p:spPr>
      </p:pic>
    </p:spTree>
    <p:extLst>
      <p:ext uri="{BB962C8B-B14F-4D97-AF65-F5344CB8AC3E}">
        <p14:creationId xmlns:p14="http://schemas.microsoft.com/office/powerpoint/2010/main" val="1925720772"/>
      </p:ext>
    </p:extLst>
  </p:cSld>
  <p:clrMapOvr>
    <a:masterClrMapping/>
  </p:clrMapOvr>
</p:sldLayout>
</file>

<file path=ppt/slideLayouts/slideLayout1414.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85750" y="685802"/>
            <a:ext cx="8572500" cy="219291"/>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37430" indent="0" algn="ctr">
              <a:buNone/>
              <a:defRPr sz="1500"/>
            </a:lvl2pPr>
            <a:lvl3pPr marL="675464" indent="0" algn="ctr">
              <a:buNone/>
              <a:defRPr sz="1400"/>
            </a:lvl3pPr>
            <a:lvl4pPr marL="1013232" indent="0" algn="ctr">
              <a:buNone/>
              <a:defRPr sz="1200"/>
            </a:lvl4pPr>
            <a:lvl5pPr marL="1351046" indent="0" algn="ctr">
              <a:buNone/>
              <a:defRPr sz="1200"/>
            </a:lvl5pPr>
            <a:lvl6pPr marL="1688963" indent="0" algn="ctr">
              <a:buNone/>
              <a:defRPr sz="1200"/>
            </a:lvl6pPr>
            <a:lvl7pPr marL="2026391" indent="0" algn="ctr">
              <a:buNone/>
              <a:defRPr sz="1200"/>
            </a:lvl7pPr>
            <a:lvl8pPr marL="2364008" indent="0" algn="ctr">
              <a:buNone/>
              <a:defRPr sz="1200"/>
            </a:lvl8pPr>
            <a:lvl9pPr marL="2701837" indent="0" algn="ctr">
              <a:buNone/>
              <a:defRPr sz="1200"/>
            </a:lvl9pPr>
          </a:lstStyle>
          <a:p>
            <a:r>
              <a:rPr lang="zh-TW" altLang="en-US"/>
              <a:t>按一下以編輯母片副標題樣式</a:t>
            </a:r>
            <a:endParaRPr lang="en-US" dirty="0"/>
          </a:p>
        </p:txBody>
      </p:sp>
    </p:spTree>
    <p:extLst>
      <p:ext uri="{BB962C8B-B14F-4D97-AF65-F5344CB8AC3E}">
        <p14:creationId xmlns:p14="http://schemas.microsoft.com/office/powerpoint/2010/main" val="3652629259"/>
      </p:ext>
    </p:extLst>
  </p:cSld>
  <p:clrMapOvr>
    <a:masterClrMapping/>
  </p:clrMapOvr>
  <p:extLst mod="1">
    <p:ext uri="{DCECCB84-F9BA-43D5-87BE-67443E8EF086}">
      <p15:sldGuideLst xmlns:p15="http://schemas.microsoft.com/office/powerpoint/2012/main">
        <p15:guide id="1" orient="horz" pos="432">
          <p15:clr>
            <a:srgbClr val="FBAE40"/>
          </p15:clr>
        </p15:guide>
      </p15:sldGuideLst>
    </p:ext>
  </p:extLst>
</p:sldLayout>
</file>

<file path=ppt/slideLayouts/slideLayout1415.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5" name="標題 4"/>
          <p:cNvSpPr>
            <a:spLocks noGrp="1"/>
          </p:cNvSpPr>
          <p:nvPr>
            <p:ph type="title"/>
          </p:nvPr>
        </p:nvSpPr>
        <p:spPr>
          <a:xfrm>
            <a:off x="838200" y="209552"/>
            <a:ext cx="7924800" cy="584775"/>
          </a:xfrm>
        </p:spPr>
        <p:txBody>
          <a:bodyPr lIns="90224" tIns="45112" rIns="90224" bIns="45112"/>
          <a:lstStyle/>
          <a:p>
            <a:r>
              <a:rPr lang="zh-TW" altLang="en-US" dirty="0"/>
              <a:t>按一下以編輯母片標題樣式</a:t>
            </a:r>
          </a:p>
        </p:txBody>
      </p:sp>
    </p:spTree>
    <p:extLst>
      <p:ext uri="{BB962C8B-B14F-4D97-AF65-F5344CB8AC3E}">
        <p14:creationId xmlns:p14="http://schemas.microsoft.com/office/powerpoint/2010/main" val="3603258223"/>
      </p:ext>
    </p:extLst>
  </p:cSld>
  <p:clrMapOvr>
    <a:masterClrMapping/>
  </p:clrMapOvr>
  <p:transition spd="slow">
    <p:zoom dir="in"/>
  </p:transition>
</p:sldLayout>
</file>

<file path=ppt/slideLayouts/slideLayout1416.xml><?xml version="1.0" encoding="utf-8"?>
<p:sldLayout xmlns:a="http://schemas.openxmlformats.org/drawingml/2006/main" xmlns:r="http://schemas.openxmlformats.org/officeDocument/2006/relationships" xmlns:p="http://schemas.openxmlformats.org/presentationml/2006/main"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0" tIns="45112" rIns="0" bIns="45112"/>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3" name="Rectangle 2"/>
          <p:cNvSpPr/>
          <p:nvPr userDrawn="1"/>
        </p:nvSpPr>
        <p:spPr>
          <a:xfrm>
            <a:off x="440087" y="4827789"/>
            <a:ext cx="248093" cy="120503"/>
          </a:xfrm>
          <a:prstGeom prst="rect">
            <a:avLst/>
          </a:prstGeom>
          <a:solidFill>
            <a:schemeClr val="tx2"/>
          </a:solidFill>
          <a:ln w="12700" cmpd="sng">
            <a:noFill/>
          </a:ln>
          <a:effectLst/>
        </p:spPr>
        <p:txBody>
          <a:bodyPr wrap="square" lIns="180145" tIns="135335" rIns="135335" bIns="135335" rtlCol="0" anchor="ctr">
            <a:noAutofit/>
          </a:bodyPr>
          <a:lstStyle/>
          <a:p>
            <a:pPr algn="ctr">
              <a:lnSpc>
                <a:spcPct val="90000"/>
              </a:lnSpc>
              <a:spcBef>
                <a:spcPts val="600"/>
              </a:spcBef>
              <a:spcAft>
                <a:spcPts val="0"/>
              </a:spcAft>
            </a:pPr>
            <a:endParaRPr lang="en-US" sz="2000" dirty="0" err="1">
              <a:solidFill>
                <a:srgbClr val="FFFFFF"/>
              </a:solidFill>
              <a:latin typeface="Arial"/>
            </a:endParaRPr>
          </a:p>
        </p:txBody>
      </p:sp>
    </p:spTree>
    <p:extLst>
      <p:ext uri="{BB962C8B-B14F-4D97-AF65-F5344CB8AC3E}">
        <p14:creationId xmlns:p14="http://schemas.microsoft.com/office/powerpoint/2010/main" val="2317349058"/>
      </p:ext>
    </p:extLst>
  </p:cSld>
  <p:clrMapOvr>
    <a:masterClrMapping/>
  </p:clrMapOvr>
  <p:transition spd="med">
    <p:wipe dir="r"/>
  </p:transition>
</p:sldLayout>
</file>

<file path=ppt/slideLayouts/slideLayout1417.xml><?xml version="1.0" encoding="utf-8"?>
<p:sldLayout xmlns:a="http://schemas.openxmlformats.org/drawingml/2006/main" xmlns:r="http://schemas.openxmlformats.org/officeDocument/2006/relationships" xmlns:p="http://schemas.openxmlformats.org/presentationml/2006/main" userDrawn="1">
  <p:cSld name="Title_No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90224" tIns="45112" rIns="90224" bIns="45112"/>
          <a:lstStyle>
            <a:lvl1pPr>
              <a:defRPr baseline="0"/>
            </a:lvl1pPr>
          </a:lstStyle>
          <a:p>
            <a:r>
              <a:rPr lang="en-US" dirty="0"/>
              <a:t>Click to edit content page title</a:t>
            </a:r>
          </a:p>
        </p:txBody>
      </p:sp>
      <p:sp>
        <p:nvSpPr>
          <p:cNvPr id="3" name="TextBox 2"/>
          <p:cNvSpPr txBox="1"/>
          <p:nvPr userDrawn="1"/>
        </p:nvSpPr>
        <p:spPr>
          <a:xfrm>
            <a:off x="5517798" y="4823408"/>
            <a:ext cx="2805953" cy="206592"/>
          </a:xfrm>
          <a:prstGeom prst="rect">
            <a:avLst/>
          </a:prstGeom>
          <a:solidFill>
            <a:schemeClr val="tx2"/>
          </a:solidFill>
        </p:spPr>
        <p:txBody>
          <a:bodyPr wrap="square" lIns="90224" tIns="45112" rIns="90224" bIns="45112" rtlCol="0">
            <a:spAutoFit/>
          </a:bodyPr>
          <a:lstStyle/>
          <a:p>
            <a:pPr>
              <a:lnSpc>
                <a:spcPct val="90000"/>
              </a:lnSpc>
              <a:spcBef>
                <a:spcPts val="600"/>
              </a:spcBef>
              <a:spcAft>
                <a:spcPts val="0"/>
              </a:spcAft>
              <a:buClr>
                <a:srgbClr val="007DB8"/>
              </a:buClr>
            </a:pPr>
            <a:r>
              <a:rPr lang="en-US" sz="800" b="1" dirty="0">
                <a:solidFill>
                  <a:srgbClr val="444444">
                    <a:lumMod val="50000"/>
                  </a:srgbClr>
                </a:solidFill>
                <a:latin typeface="Arial"/>
              </a:rPr>
              <a:t>Client Program Management</a:t>
            </a:r>
            <a:r>
              <a:rPr lang="en-US" sz="800" dirty="0">
                <a:solidFill>
                  <a:srgbClr val="444444">
                    <a:lumMod val="50000"/>
                  </a:srgbClr>
                </a:solidFill>
                <a:latin typeface="Arial"/>
              </a:rPr>
              <a:t> </a:t>
            </a:r>
          </a:p>
        </p:txBody>
      </p:sp>
      <p:sp>
        <p:nvSpPr>
          <p:cNvPr id="4" name="Rectangle 3"/>
          <p:cNvSpPr/>
          <p:nvPr userDrawn="1"/>
        </p:nvSpPr>
        <p:spPr>
          <a:xfrm>
            <a:off x="439480" y="4823407"/>
            <a:ext cx="219740" cy="110100"/>
          </a:xfrm>
          <a:prstGeom prst="rect">
            <a:avLst/>
          </a:prstGeom>
          <a:solidFill>
            <a:schemeClr val="tx2"/>
          </a:solidFill>
          <a:ln w="12700" cmpd="sng">
            <a:noFill/>
          </a:ln>
          <a:effectLst/>
        </p:spPr>
        <p:txBody>
          <a:bodyPr wrap="square" lIns="180145" tIns="135335" rIns="135335" bIns="135335" rtlCol="0" anchor="ctr">
            <a:noAutofit/>
          </a:bodyPr>
          <a:lstStyle/>
          <a:p>
            <a:pPr algn="ctr">
              <a:lnSpc>
                <a:spcPct val="90000"/>
              </a:lnSpc>
              <a:spcBef>
                <a:spcPts val="600"/>
              </a:spcBef>
              <a:spcAft>
                <a:spcPts val="0"/>
              </a:spcAft>
            </a:pPr>
            <a:endParaRPr lang="en-US" sz="2000" dirty="0" err="1">
              <a:solidFill>
                <a:srgbClr val="FFFFFF"/>
              </a:solidFill>
              <a:latin typeface="Arial"/>
            </a:endParaRPr>
          </a:p>
        </p:txBody>
      </p:sp>
    </p:spTree>
    <p:extLst>
      <p:ext uri="{BB962C8B-B14F-4D97-AF65-F5344CB8AC3E}">
        <p14:creationId xmlns:p14="http://schemas.microsoft.com/office/powerpoint/2010/main" val="627073566"/>
      </p:ext>
    </p:extLst>
  </p:cSld>
  <p:clrMapOvr>
    <a:masterClrMapping/>
  </p:clrMapOvr>
  <p:transition spd="med">
    <p:wipe dir="r"/>
  </p:transition>
</p:sldLayout>
</file>

<file path=ppt/slideLayouts/slideLayout1418.xml><?xml version="1.0" encoding="utf-8"?>
<p:sldLayout xmlns:a="http://schemas.openxmlformats.org/drawingml/2006/main" xmlns:r="http://schemas.openxmlformats.org/officeDocument/2006/relationships" xmlns:p="http://schemas.openxmlformats.org/presentationml/2006/main"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12" rIns="0" bIns="45112"/>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26"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64562" indent="-22812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p:txBody>
      </p:sp>
    </p:spTree>
    <p:extLst>
      <p:ext uri="{BB962C8B-B14F-4D97-AF65-F5344CB8AC3E}">
        <p14:creationId xmlns:p14="http://schemas.microsoft.com/office/powerpoint/2010/main" val="460380970"/>
      </p:ext>
    </p:extLst>
  </p:cSld>
  <p:clrMapOvr>
    <a:masterClrMapping/>
  </p:clrMapOvr>
  <p:transition spd="med">
    <p:wipe dir="r"/>
  </p:transition>
</p:sldLayout>
</file>

<file path=ppt/slideLayouts/slideLayout1419.xml><?xml version="1.0" encoding="utf-8"?>
<p:sldLayout xmlns:a="http://schemas.openxmlformats.org/drawingml/2006/main" xmlns:r="http://schemas.openxmlformats.org/officeDocument/2006/relationships" xmlns:p="http://schemas.openxmlformats.org/presentationml/2006/main" userDrawn="1">
  <p:cSld name="1_Content_body_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71469" y="209559"/>
            <a:ext cx="8872537" cy="472577"/>
          </a:xfrm>
          <a:prstGeom prst="rect">
            <a:avLst/>
          </a:prstGeom>
        </p:spPr>
        <p:txBody>
          <a:bodyPr lIns="0" tIns="45112" rIns="0" bIns="45112"/>
          <a:lstStyle>
            <a:lvl1pPr algn="l">
              <a:defRPr sz="240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Rectangle 4"/>
          <p:cNvSpPr/>
          <p:nvPr userDrawn="1"/>
        </p:nvSpPr>
        <p:spPr>
          <a:xfrm>
            <a:off x="152400" y="4933950"/>
            <a:ext cx="304800" cy="209550"/>
          </a:xfrm>
          <a:prstGeom prst="rect">
            <a:avLst/>
          </a:prstGeom>
          <a:solidFill>
            <a:schemeClr val="tx2"/>
          </a:solidFill>
          <a:ln w="12700" cmpd="sng">
            <a:noFill/>
          </a:ln>
          <a:effectLst/>
        </p:spPr>
        <p:txBody>
          <a:bodyPr wrap="square" lIns="180145" tIns="135335" rIns="135335" bIns="135335" rtlCol="0" anchor="ctr">
            <a:noAutofit/>
          </a:bodyPr>
          <a:lstStyle/>
          <a:p>
            <a:pPr algn="ctr" defTabSz="900676">
              <a:lnSpc>
                <a:spcPct val="90000"/>
              </a:lnSpc>
              <a:spcBef>
                <a:spcPts val="600"/>
              </a:spcBef>
              <a:spcAft>
                <a:spcPts val="0"/>
              </a:spcAft>
              <a:defRPr/>
            </a:pPr>
            <a:endParaRPr lang="en-US" sz="2000" dirty="0" err="1">
              <a:solidFill>
                <a:srgbClr val="FFFFFF"/>
              </a:solidFill>
              <a:latin typeface="Arial"/>
            </a:endParaRPr>
          </a:p>
        </p:txBody>
      </p:sp>
      <p:sp>
        <p:nvSpPr>
          <p:cNvPr id="4" name="Content Placeholder 4"/>
          <p:cNvSpPr>
            <a:spLocks noGrp="1"/>
          </p:cNvSpPr>
          <p:nvPr>
            <p:ph sz="quarter" idx="10"/>
          </p:nvPr>
        </p:nvSpPr>
        <p:spPr>
          <a:xfrm>
            <a:off x="271466" y="895352"/>
            <a:ext cx="8643937" cy="3575049"/>
          </a:xfrm>
          <a:prstGeom prst="rect">
            <a:avLst/>
          </a:prstGeom>
        </p:spPr>
        <p:txBody>
          <a:bodyPr vert="horz" lIns="0" tIns="0" rIns="0" bIns="0"/>
          <a:lstStyle>
            <a:lvl1pPr marL="0" indent="0">
              <a:lnSpc>
                <a:spcPct val="100000"/>
              </a:lnSpc>
              <a:spcBef>
                <a:spcPts val="1200"/>
              </a:spcBef>
              <a:spcAft>
                <a:spcPts val="0"/>
              </a:spcAft>
              <a:buClr>
                <a:srgbClr val="808080"/>
              </a:buClr>
              <a:buNone/>
              <a:defRPr>
                <a:solidFill>
                  <a:srgbClr val="444444"/>
                </a:solidFill>
                <a:latin typeface="+mn-lt"/>
                <a:ea typeface="Arial"/>
              </a:defRPr>
            </a:lvl1pPr>
            <a:lvl2pPr marL="335822" indent="0">
              <a:lnSpc>
                <a:spcPct val="100000"/>
              </a:lnSpc>
              <a:spcBef>
                <a:spcPts val="300"/>
              </a:spcBef>
              <a:spcAft>
                <a:spcPts val="0"/>
              </a:spcAft>
              <a:buClr>
                <a:srgbClr val="808080"/>
              </a:buClr>
              <a:buNone/>
              <a:defRPr>
                <a:solidFill>
                  <a:srgbClr val="444444"/>
                </a:solidFill>
                <a:latin typeface="+mn-lt"/>
                <a:ea typeface="Arial"/>
              </a:defRPr>
            </a:lvl2pPr>
            <a:lvl3pPr marL="678605" indent="0">
              <a:lnSpc>
                <a:spcPct val="100000"/>
              </a:lnSpc>
              <a:spcBef>
                <a:spcPts val="300"/>
              </a:spcBef>
              <a:spcAft>
                <a:spcPts val="0"/>
              </a:spcAft>
              <a:buClr>
                <a:srgbClr val="808080"/>
              </a:buClr>
              <a:buNone/>
              <a:defRPr>
                <a:solidFill>
                  <a:srgbClr val="444444"/>
                </a:solidFill>
                <a:latin typeface="+mn-lt"/>
                <a:ea typeface="Arial"/>
              </a:defRPr>
            </a:lvl3pPr>
            <a:lvl4pPr marL="1239916" indent="-2265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54562113"/>
      </p:ext>
    </p:extLst>
  </p:cSld>
  <p:clrMapOvr>
    <a:masterClrMapping/>
  </p:clrMapOvr>
  <p:transition spd="med">
    <p:wipe dir="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66" rIns="0" bIns="44666"/>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82309606"/>
      </p:ext>
    </p:extLst>
  </p:cSld>
  <p:clrMapOvr>
    <a:masterClrMapping/>
  </p:clrMapOvr>
  <p:transition spd="med">
    <p:wipe dir="r"/>
  </p:transition>
</p:sldLayout>
</file>

<file path=ppt/slideLayouts/slideLayout1420.xml><?xml version="1.0" encoding="utf-8"?>
<p:sldLayout xmlns:a="http://schemas.openxmlformats.org/drawingml/2006/main" xmlns:r="http://schemas.openxmlformats.org/officeDocument/2006/relationships" xmlns:p="http://schemas.openxmlformats.org/presentationml/2006/main" showMasterSp="0" type="title">
  <p:cSld name="Cover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85750" y="2057401"/>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37430" indent="0" algn="ctr">
              <a:buNone/>
              <a:defRPr sz="1500"/>
            </a:lvl2pPr>
            <a:lvl3pPr marL="675464" indent="0" algn="ctr">
              <a:buNone/>
              <a:defRPr sz="1400"/>
            </a:lvl3pPr>
            <a:lvl4pPr marL="1013232" indent="0" algn="ctr">
              <a:buNone/>
              <a:defRPr sz="1200"/>
            </a:lvl4pPr>
            <a:lvl5pPr marL="1351046" indent="0" algn="ctr">
              <a:buNone/>
              <a:defRPr sz="1200"/>
            </a:lvl5pPr>
            <a:lvl6pPr marL="1688963" indent="0" algn="ctr">
              <a:buNone/>
              <a:defRPr sz="1200"/>
            </a:lvl6pPr>
            <a:lvl7pPr marL="2026391" indent="0" algn="ctr">
              <a:buNone/>
              <a:defRPr sz="1200"/>
            </a:lvl7pPr>
            <a:lvl8pPr marL="2364008" indent="0" algn="ctr">
              <a:buNone/>
              <a:defRPr sz="1200"/>
            </a:lvl8pPr>
            <a:lvl9pPr marL="2701837" indent="0" algn="ctr">
              <a:buNone/>
              <a:defRPr sz="1200"/>
            </a:lvl9pPr>
          </a:lstStyle>
          <a:p>
            <a:r>
              <a:rPr lang="zh-TW" altLang="en-US"/>
              <a:t>按一下以編輯母片副標題樣式</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53" y="3862809"/>
            <a:ext cx="932688" cy="932688"/>
          </a:xfrm>
          <a:prstGeom prst="rect">
            <a:avLst/>
          </a:prstGeom>
        </p:spPr>
      </p:pic>
    </p:spTree>
    <p:extLst>
      <p:ext uri="{BB962C8B-B14F-4D97-AF65-F5344CB8AC3E}">
        <p14:creationId xmlns:p14="http://schemas.microsoft.com/office/powerpoint/2010/main" val="3646419761"/>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142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lIns="90224" tIns="45112" rIns="90224" bIns="45112"/>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76876144"/>
      </p:ext>
    </p:extLst>
  </p:cSld>
  <p:clrMapOvr>
    <a:masterClrMapping/>
  </p:clrMapOvr>
  <p:transition spd="med">
    <p:wipe dir="r"/>
  </p:transition>
</p:sldLayout>
</file>

<file path=ppt/slideLayouts/slideLayout142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lIns="90224" tIns="45112" rIns="90224" bIns="45112"/>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562" indent="-22812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479993980"/>
      </p:ext>
    </p:extLst>
  </p:cSld>
  <p:clrMapOvr>
    <a:masterClrMapping/>
  </p:clrMapOvr>
  <p:transition spd="med">
    <p:wipe dir="r"/>
  </p:transition>
</p:sldLayout>
</file>

<file path=ppt/slideLayouts/slideLayout14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224" tIns="45112" rIns="90224" bIns="45112"/>
          <a:lstStyle>
            <a:lvl1pPr marL="179827" indent="-179827">
              <a:buClr>
                <a:srgbClr val="0085C3"/>
              </a:buClr>
              <a:defRPr sz="1600">
                <a:solidFill>
                  <a:schemeClr val="tx1"/>
                </a:solidFill>
              </a:defRPr>
            </a:lvl1pPr>
            <a:lvl2pPr marL="353303" indent="-173646">
              <a:buClr>
                <a:srgbClr val="0085C3"/>
              </a:buClr>
              <a:defRPr sz="1400" baseline="0">
                <a:solidFill>
                  <a:schemeClr val="tx1"/>
                </a:solidFill>
              </a:defRPr>
            </a:lvl2pPr>
            <a:lvl3pPr marL="533200" indent="-179827">
              <a:buClr>
                <a:srgbClr val="0085C3"/>
              </a:buClr>
              <a:buFont typeface="Arial" panose="020B0604020202020204" pitchFamily="34" charset="0"/>
              <a:buChar char="&gt;"/>
              <a:defRPr sz="1400" baseline="0">
                <a:solidFill>
                  <a:schemeClr val="tx1"/>
                </a:solidFill>
              </a:defRPr>
            </a:lvl3pPr>
            <a:lvl4pPr marL="1351046" indent="0">
              <a:buClr>
                <a:srgbClr val="0085C3"/>
              </a:buClr>
              <a:buNone/>
              <a:defRPr/>
            </a:lvl4pPr>
            <a:lvl5pPr marL="180143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224" tIns="45112" rIns="90224" bIns="45112"/>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366456821"/>
      </p:ext>
    </p:extLst>
  </p:cSld>
  <p:clrMapOvr>
    <a:masterClrMapping/>
  </p:clrMapOvr>
  <p:transition>
    <p:fade/>
  </p:transition>
</p:sldLayout>
</file>

<file path=ppt/slideLayouts/slideLayout1424.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41" y="1200154"/>
            <a:ext cx="8077201" cy="3394472"/>
          </a:xfrm>
          <a:prstGeom prst="rect">
            <a:avLst/>
          </a:prstGeom>
        </p:spPr>
        <p:txBody>
          <a:bodyPr lIns="69057" tIns="34985" rIns="69057" bIns="34985"/>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標題 4"/>
          <p:cNvSpPr>
            <a:spLocks noGrp="1"/>
          </p:cNvSpPr>
          <p:nvPr>
            <p:ph type="title"/>
          </p:nvPr>
        </p:nvSpPr>
        <p:spPr>
          <a:xfrm>
            <a:off x="838201" y="308378"/>
            <a:ext cx="7848600" cy="491307"/>
          </a:xfrm>
          <a:prstGeom prst="rect">
            <a:avLst/>
          </a:prstGeom>
        </p:spPr>
        <p:txBody>
          <a:bodyPr lIns="69057" tIns="34985" rIns="69057" bIns="34985"/>
          <a:lstStyle>
            <a:lvl1pPr>
              <a:defRPr>
                <a:latin typeface="Microsoft JhengHei" panose="020B0604030504040204" pitchFamily="34" charset="-120"/>
                <a:ea typeface="Microsoft JhengHei" panose="020B0604030504040204" pitchFamily="34" charset="-120"/>
              </a:defRPr>
            </a:lvl1pPr>
          </a:lstStyle>
          <a:p>
            <a:r>
              <a:rPr lang="zh-TW" altLang="en-US" dirty="0"/>
              <a:t>按一下以編輯母片標題樣式</a:t>
            </a:r>
          </a:p>
        </p:txBody>
      </p:sp>
      <p:sp>
        <p:nvSpPr>
          <p:cNvPr id="4" name="投影片編號版面配置區 3"/>
          <p:cNvSpPr>
            <a:spLocks noGrp="1"/>
          </p:cNvSpPr>
          <p:nvPr>
            <p:ph type="sldNum" sz="quarter" idx="10"/>
          </p:nvPr>
        </p:nvSpPr>
        <p:spPr>
          <a:xfrm>
            <a:off x="4419600" y="4914900"/>
            <a:ext cx="533400" cy="285750"/>
          </a:xfrm>
          <a:prstGeom prst="rect">
            <a:avLst/>
          </a:prstGeom>
        </p:spPr>
        <p:txBody>
          <a:bodyPr lIns="69057" tIns="34985" rIns="69057" bIns="34985"/>
          <a:lstStyle>
            <a:lvl1pPr>
              <a:defRPr/>
            </a:lvl1pPr>
          </a:lstStyle>
          <a:p>
            <a:pPr>
              <a:defRPr/>
            </a:pPr>
            <a:fld id="{7A6790E0-BEF4-4832-A75A-9EE1100ED3A6}" type="slidenum">
              <a:rPr kumimoji="1" lang="en-US" altLang="zh-TW" sz="1400">
                <a:solidFill>
                  <a:srgbClr val="000000"/>
                </a:solidFill>
              </a:rPr>
              <a:pPr>
                <a:defRPr/>
              </a:pPr>
              <a:t>‹#›</a:t>
            </a:fld>
            <a:endParaRPr kumimoji="1" lang="en-US" altLang="zh-TW" sz="1400" dirty="0">
              <a:solidFill>
                <a:srgbClr val="000000"/>
              </a:solidFill>
            </a:endParaRPr>
          </a:p>
        </p:txBody>
      </p:sp>
    </p:spTree>
    <p:extLst>
      <p:ext uri="{BB962C8B-B14F-4D97-AF65-F5344CB8AC3E}">
        <p14:creationId xmlns:p14="http://schemas.microsoft.com/office/powerpoint/2010/main" val="1636262560"/>
      </p:ext>
    </p:extLst>
  </p:cSld>
  <p:clrMapOvr>
    <a:masterClrMapping/>
  </p:clrMapOvr>
  <p:transition spd="slow">
    <p:zoom dir="in"/>
  </p:transition>
</p:sldLayout>
</file>

<file path=ppt/slideLayouts/slideLayout1425.xml><?xml version="1.0" encoding="utf-8"?>
<p:sldLayout xmlns:a="http://schemas.openxmlformats.org/drawingml/2006/main" xmlns:r="http://schemas.openxmlformats.org/officeDocument/2006/relationships" xmlns:p="http://schemas.openxmlformats.org/presentationml/2006/main" matchingName="Title_Only">
  <p:cSld name="2_Title_Only">
    <p:spTree>
      <p:nvGrpSpPr>
        <p:cNvPr id="1" name="Shape 280"/>
        <p:cNvGrpSpPr/>
        <p:nvPr/>
      </p:nvGrpSpPr>
      <p:grpSpPr>
        <a:xfrm>
          <a:off x="0" y="0"/>
          <a:ext cx="0" cy="0"/>
          <a:chOff x="0" y="0"/>
          <a:chExt cx="0" cy="0"/>
        </a:xfrm>
      </p:grpSpPr>
      <p:sp>
        <p:nvSpPr>
          <p:cNvPr id="281" name="Google Shape;281;p59"/>
          <p:cNvSpPr txBox="1"/>
          <p:nvPr/>
        </p:nvSpPr>
        <p:spPr>
          <a:xfrm>
            <a:off x="1411288" y="1323975"/>
            <a:ext cx="914400" cy="914400"/>
          </a:xfrm>
          <a:prstGeom prst="rect">
            <a:avLst/>
          </a:prstGeom>
          <a:noFill/>
          <a:ln>
            <a:noFill/>
          </a:ln>
        </p:spPr>
        <p:txBody>
          <a:bodyPr spcFirstLastPara="1" wrap="square" lIns="89140" tIns="44542" rIns="89140" bIns="44542" anchor="t" anchorCtr="0">
            <a:noAutofit/>
          </a:bodyPr>
          <a:lstStyle/>
          <a:p>
            <a:pPr>
              <a:spcBef>
                <a:spcPts val="0"/>
              </a:spcBef>
              <a:spcAft>
                <a:spcPts val="0"/>
              </a:spcAft>
            </a:pPr>
            <a:endParaRPr sz="2000">
              <a:solidFill>
                <a:srgbClr val="444444"/>
              </a:solidFill>
              <a:latin typeface="Arial"/>
              <a:ea typeface="Arial"/>
              <a:cs typeface="Arial"/>
              <a:sym typeface="Arial"/>
            </a:endParaRPr>
          </a:p>
        </p:txBody>
      </p:sp>
      <p:sp>
        <p:nvSpPr>
          <p:cNvPr id="282" name="Google Shape;282;p59"/>
          <p:cNvSpPr txBox="1">
            <a:spLocks noGrp="1"/>
          </p:cNvSpPr>
          <p:nvPr>
            <p:ph type="title"/>
          </p:nvPr>
        </p:nvSpPr>
        <p:spPr>
          <a:xfrm>
            <a:off x="425906" y="196177"/>
            <a:ext cx="8239275" cy="332325"/>
          </a:xfrm>
          <a:prstGeom prst="rect">
            <a:avLst/>
          </a:prstGeom>
          <a:noFill/>
          <a:ln>
            <a:noFill/>
          </a:ln>
        </p:spPr>
        <p:txBody>
          <a:bodyPr spcFirstLastPara="1" wrap="square" lIns="120076" tIns="60013" rIns="120076" bIns="60013" anchor="t" anchorCtr="0"/>
          <a:lstStyle>
            <a:lvl1pPr marR="0" lvl="0" algn="l" rtl="0">
              <a:lnSpc>
                <a:spcPct val="90000"/>
              </a:lnSpc>
              <a:spcBef>
                <a:spcPts val="0"/>
              </a:spcBef>
              <a:spcAft>
                <a:spcPts val="0"/>
              </a:spcAft>
              <a:buSzPts val="1900"/>
              <a:buNone/>
              <a:defRPr sz="2400" b="0" i="0" u="none" strike="noStrike" cap="none">
                <a:solidFill>
                  <a:schemeClr val="accent1"/>
                </a:solidFill>
                <a:latin typeface="Open Sans"/>
                <a:ea typeface="Open Sans"/>
                <a:cs typeface="Open Sans"/>
                <a:sym typeface="Open Sans"/>
              </a:defRPr>
            </a:lvl1pPr>
            <a:lvl2pPr marR="0" lvl="1" algn="l" rtl="0">
              <a:lnSpc>
                <a:spcPct val="80000"/>
              </a:lnSpc>
              <a:spcBef>
                <a:spcPts val="0"/>
              </a:spcBef>
              <a:spcAft>
                <a:spcPts val="0"/>
              </a:spcAft>
              <a:buSzPts val="1900"/>
              <a:buNone/>
              <a:defRPr sz="3200" b="1" i="0" u="none" strike="noStrike" cap="none">
                <a:solidFill>
                  <a:schemeClr val="accent1"/>
                </a:solidFill>
                <a:latin typeface="Arial Black"/>
                <a:ea typeface="Arial Black"/>
                <a:cs typeface="Arial Black"/>
                <a:sym typeface="Arial Black"/>
              </a:defRPr>
            </a:lvl2pPr>
            <a:lvl3pPr marR="0" lvl="2" algn="l" rtl="0">
              <a:lnSpc>
                <a:spcPct val="80000"/>
              </a:lnSpc>
              <a:spcBef>
                <a:spcPts val="0"/>
              </a:spcBef>
              <a:spcAft>
                <a:spcPts val="0"/>
              </a:spcAft>
              <a:buSzPts val="1900"/>
              <a:buNone/>
              <a:defRPr sz="3200" b="1" i="0" u="none" strike="noStrike" cap="none">
                <a:solidFill>
                  <a:schemeClr val="accent1"/>
                </a:solidFill>
                <a:latin typeface="Arial Black"/>
                <a:ea typeface="Arial Black"/>
                <a:cs typeface="Arial Black"/>
                <a:sym typeface="Arial Black"/>
              </a:defRPr>
            </a:lvl3pPr>
            <a:lvl4pPr marR="0" lvl="3" algn="l" rtl="0">
              <a:lnSpc>
                <a:spcPct val="80000"/>
              </a:lnSpc>
              <a:spcBef>
                <a:spcPts val="0"/>
              </a:spcBef>
              <a:spcAft>
                <a:spcPts val="0"/>
              </a:spcAft>
              <a:buSzPts val="1900"/>
              <a:buNone/>
              <a:defRPr sz="3200" b="1" i="0" u="none" strike="noStrike" cap="none">
                <a:solidFill>
                  <a:schemeClr val="accent1"/>
                </a:solidFill>
                <a:latin typeface="Arial Black"/>
                <a:ea typeface="Arial Black"/>
                <a:cs typeface="Arial Black"/>
                <a:sym typeface="Arial Black"/>
              </a:defRPr>
            </a:lvl4pPr>
            <a:lvl5pPr marR="0" lvl="4" algn="l" rtl="0">
              <a:lnSpc>
                <a:spcPct val="80000"/>
              </a:lnSpc>
              <a:spcBef>
                <a:spcPts val="0"/>
              </a:spcBef>
              <a:spcAft>
                <a:spcPts val="0"/>
              </a:spcAft>
              <a:buSzPts val="1900"/>
              <a:buNone/>
              <a:defRPr sz="3200" b="1" i="0" u="none" strike="noStrike" cap="none">
                <a:solidFill>
                  <a:schemeClr val="accent1"/>
                </a:solidFill>
                <a:latin typeface="Arial Black"/>
                <a:ea typeface="Arial Black"/>
                <a:cs typeface="Arial Black"/>
                <a:sym typeface="Arial Black"/>
              </a:defRPr>
            </a:lvl5pPr>
            <a:lvl6pPr marR="0" lvl="5" algn="l" rtl="0">
              <a:lnSpc>
                <a:spcPct val="70000"/>
              </a:lnSpc>
              <a:spcBef>
                <a:spcPts val="0"/>
              </a:spcBef>
              <a:spcAft>
                <a:spcPts val="0"/>
              </a:spcAft>
              <a:buSzPts val="1900"/>
              <a:buNone/>
              <a:defRPr sz="4400" b="1" i="0" u="none" strike="noStrike" cap="none">
                <a:solidFill>
                  <a:schemeClr val="accent1"/>
                </a:solidFill>
                <a:latin typeface="Arial Black"/>
                <a:ea typeface="Arial Black"/>
                <a:cs typeface="Arial Black"/>
                <a:sym typeface="Arial Black"/>
              </a:defRPr>
            </a:lvl6pPr>
            <a:lvl7pPr marR="0" lvl="6" algn="l" rtl="0">
              <a:lnSpc>
                <a:spcPct val="70000"/>
              </a:lnSpc>
              <a:spcBef>
                <a:spcPts val="0"/>
              </a:spcBef>
              <a:spcAft>
                <a:spcPts val="0"/>
              </a:spcAft>
              <a:buSzPts val="1900"/>
              <a:buNone/>
              <a:defRPr sz="4400" b="1" i="0" u="none" strike="noStrike" cap="none">
                <a:solidFill>
                  <a:schemeClr val="accent1"/>
                </a:solidFill>
                <a:latin typeface="Arial Black"/>
                <a:ea typeface="Arial Black"/>
                <a:cs typeface="Arial Black"/>
                <a:sym typeface="Arial Black"/>
              </a:defRPr>
            </a:lvl7pPr>
            <a:lvl8pPr marR="0" lvl="7" algn="l" rtl="0">
              <a:lnSpc>
                <a:spcPct val="70000"/>
              </a:lnSpc>
              <a:spcBef>
                <a:spcPts val="0"/>
              </a:spcBef>
              <a:spcAft>
                <a:spcPts val="0"/>
              </a:spcAft>
              <a:buSzPts val="1900"/>
              <a:buNone/>
              <a:defRPr sz="4400" b="1" i="0" u="none" strike="noStrike" cap="none">
                <a:solidFill>
                  <a:schemeClr val="accent1"/>
                </a:solidFill>
                <a:latin typeface="Arial Black"/>
                <a:ea typeface="Arial Black"/>
                <a:cs typeface="Arial Black"/>
                <a:sym typeface="Arial Black"/>
              </a:defRPr>
            </a:lvl8pPr>
            <a:lvl9pPr marR="0" lvl="8" algn="l" rtl="0">
              <a:lnSpc>
                <a:spcPct val="70000"/>
              </a:lnSpc>
              <a:spcBef>
                <a:spcPts val="0"/>
              </a:spcBef>
              <a:spcAft>
                <a:spcPts val="0"/>
              </a:spcAft>
              <a:buSzPts val="1900"/>
              <a:buNone/>
              <a:defRPr sz="4400" b="1" i="0" u="none" strike="noStrike" cap="none">
                <a:solidFill>
                  <a:schemeClr val="accent1"/>
                </a:solidFill>
                <a:latin typeface="Arial Black"/>
                <a:ea typeface="Arial Black"/>
                <a:cs typeface="Arial Black"/>
                <a:sym typeface="Arial Black"/>
              </a:defRPr>
            </a:lvl9pPr>
          </a:lstStyle>
          <a:p>
            <a:endParaRPr/>
          </a:p>
        </p:txBody>
      </p:sp>
    </p:spTree>
    <p:extLst>
      <p:ext uri="{BB962C8B-B14F-4D97-AF65-F5344CB8AC3E}">
        <p14:creationId xmlns:p14="http://schemas.microsoft.com/office/powerpoint/2010/main" val="82747861"/>
      </p:ext>
    </p:extLst>
  </p:cSld>
  <p:clrMapOvr>
    <a:masterClrMapping/>
  </p:clrMapOvr>
  <p:transition spd="med">
    <p:fade thruBlk="1"/>
  </p:transition>
</p:sldLayout>
</file>

<file path=ppt/slideLayouts/slideLayout1426.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3657600" cy="2743200"/>
          </a:xfrm>
          <a:prstGeom prst="roundRect">
            <a:avLst>
              <a:gd name="adj" fmla="val 2752"/>
            </a:avLst>
          </a:prstGeom>
          <a:solidFill>
            <a:schemeClr val="bg1"/>
          </a:solidFill>
          <a:ln>
            <a:noFill/>
          </a:ln>
        </p:spPr>
        <p:style>
          <a:lnRef idx="2">
            <a:schemeClr val="accent1"/>
          </a:lnRef>
          <a:fillRef idx="1">
            <a:schemeClr val="lt1"/>
          </a:fillRef>
          <a:effectRef idx="0">
            <a:schemeClr val="accent1"/>
          </a:effectRef>
          <a:fontRef idx="none"/>
        </p:style>
        <p:txBody>
          <a:bodyPr lIns="224954" tIns="224954" rIns="224954" bIns="224954" anchor="t" anchorCtr="0">
            <a:normAutofit/>
          </a:bodyPr>
          <a:lstStyle>
            <a:lvl1pPr>
              <a:defRPr sz="24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446163917"/>
      </p:ext>
    </p:extLst>
  </p:cSld>
  <p:clrMapOvr>
    <a:masterClrMapping/>
  </p:clrMapOvr>
  <p:transition spd="med"/>
  <p:hf sldNum="0" hdr="0" ftr="0" dt="0"/>
</p:sldLayout>
</file>

<file path=ppt/slideLayouts/slideLayout1427.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47445822"/>
      </p:ext>
    </p:extLst>
  </p:cSld>
  <p:clrMapOvr>
    <a:masterClrMapping/>
  </p:clrMapOvr>
  <p:transition spd="med">
    <p:wipe dir="r"/>
  </p:transition>
</p:sldLayout>
</file>

<file path=ppt/slideLayouts/slideLayout1428.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663456638"/>
      </p:ext>
    </p:extLst>
  </p:cSld>
  <p:clrMapOvr>
    <a:masterClrMapping/>
  </p:clrMapOvr>
  <p:transition spd="med">
    <p:wipe dir="r"/>
  </p:transition>
</p:sldLayout>
</file>

<file path=ppt/slideLayouts/slideLayout1429.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811135401"/>
      </p:ext>
    </p:extLst>
  </p:cSld>
  <p:clrMapOvr>
    <a:masterClrMapping/>
  </p:clrMapOvr>
  <p:transition spd="med">
    <p:wipe dir="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666" rIns="0" bIns="44666">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820"/>
            <a:ext cx="7960422" cy="313267"/>
          </a:xfrm>
          <a:prstGeom prst="rect">
            <a:avLst/>
          </a:prstGeom>
        </p:spPr>
        <p:txBody>
          <a:bodyPr lIns="0" tIns="44666" rIns="0" bIns="44666" anchor="t" anchorCtr="0"/>
          <a:lstStyle>
            <a:lvl1pPr marL="222278" indent="-2222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23073589"/>
      </p:ext>
    </p:extLst>
  </p:cSld>
  <p:clrMapOvr>
    <a:masterClrMapping/>
  </p:clrMapOvr>
  <p:transition spd="med">
    <p:wipe dir="r"/>
  </p:transition>
</p:sldLayout>
</file>

<file path=ppt/slideLayouts/slideLayout1430.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1541753"/>
      </p:ext>
    </p:extLst>
  </p:cSld>
  <p:clrMapOvr>
    <a:masterClrMapping/>
  </p:clrMapOvr>
  <p:transition spd="med">
    <p:wipe dir="r"/>
  </p:transition>
</p:sldLayout>
</file>

<file path=ppt/slideLayouts/slideLayout1431.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75" rIns="0" bIns="4477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10683823"/>
      </p:ext>
    </p:extLst>
  </p:cSld>
  <p:clrMapOvr>
    <a:masterClrMapping/>
  </p:clrMapOvr>
  <p:transition spd="med">
    <p:wipe dir="r"/>
  </p:transition>
</p:sldLayout>
</file>

<file path=ppt/slideLayouts/slideLayout1432.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75" rIns="0" bIns="44775">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11"/>
            <a:ext cx="7960422"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3455491"/>
      </p:ext>
    </p:extLst>
  </p:cSld>
  <p:clrMapOvr>
    <a:masterClrMapping/>
  </p:clrMapOvr>
  <p:transition spd="med">
    <p:wipe dir="r"/>
  </p:transition>
</p:sldLayout>
</file>

<file path=ppt/slideLayouts/slideLayout1433.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71182694"/>
      </p:ext>
    </p:extLst>
  </p:cSld>
  <p:clrMapOvr>
    <a:masterClrMapping/>
  </p:clrMapOvr>
  <p:transition spd="med">
    <p:wipe dir="r"/>
  </p:transition>
</p:sldLayout>
</file>

<file path=ppt/slideLayouts/slideLayout1434.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16747996"/>
      </p:ext>
    </p:extLst>
  </p:cSld>
  <p:clrMapOvr>
    <a:masterClrMapping/>
  </p:clrMapOvr>
  <p:transition spd="med">
    <p:wipe dir="r"/>
  </p:transition>
</p:sldLayout>
</file>

<file path=ppt/slideLayouts/slideLayout143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75" rIns="0" bIns="44775"/>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46827644"/>
      </p:ext>
    </p:extLst>
  </p:cSld>
  <p:clrMapOvr>
    <a:masterClrMapping/>
  </p:clrMapOvr>
  <p:transition spd="med">
    <p:wipe dir="r"/>
  </p:transition>
</p:sldLayout>
</file>

<file path=ppt/slideLayouts/slideLayout143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75" rIns="0" bIns="4477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11"/>
            <a:ext cx="4305300"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33567174"/>
      </p:ext>
    </p:extLst>
  </p:cSld>
  <p:clrMapOvr>
    <a:masterClrMapping/>
  </p:clrMapOvr>
  <p:transition spd="med">
    <p:wipe dir="r"/>
  </p:transition>
</p:sldLayout>
</file>

<file path=ppt/slideLayouts/slideLayout1437.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964113615"/>
      </p:ext>
    </p:extLst>
  </p:cSld>
  <p:clrMapOvr>
    <a:masterClrMapping/>
  </p:clrMapOvr>
  <p:transition spd="med">
    <p:wipe dir="r"/>
  </p:transition>
</p:sldLayout>
</file>

<file path=ppt/slideLayouts/slideLayout143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99110"/>
      </p:ext>
    </p:extLst>
  </p:cSld>
  <p:clrMapOvr>
    <a:masterClrMapping/>
  </p:clrMapOvr>
  <p:transition spd="med">
    <p:wipe dir="r"/>
  </p:transition>
</p:sldLayout>
</file>

<file path=ppt/slideLayouts/slideLayout143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70533389"/>
      </p:ext>
    </p:extLst>
  </p:cSld>
  <p:clrMapOvr>
    <a:masterClrMapping/>
  </p:clrMapOvr>
  <p:transition spd="med">
    <p:wipe dir="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66" rIns="0" bIns="44666"/>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48054992"/>
      </p:ext>
    </p:extLst>
  </p:cSld>
  <p:clrMapOvr>
    <a:masterClrMapping/>
  </p:clrMapOvr>
  <p:transition spd="med">
    <p:wipe dir="r"/>
  </p:transition>
</p:sldLayout>
</file>

<file path=ppt/slideLayouts/slideLayout144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39122038"/>
      </p:ext>
    </p:extLst>
  </p:cSld>
  <p:clrMapOvr>
    <a:masterClrMapping/>
  </p:clrMapOvr>
  <p:transition spd="med">
    <p:wipe dir="r"/>
  </p:transition>
</p:sldLayout>
</file>

<file path=ppt/slideLayouts/slideLayout144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627464807"/>
      </p:ext>
    </p:extLst>
  </p:cSld>
  <p:clrMapOvr>
    <a:masterClrMapping/>
  </p:clrMapOvr>
  <p:transition spd="med">
    <p:wipe dir="r"/>
  </p:transition>
</p:sldLayout>
</file>

<file path=ppt/slideLayouts/slideLayout1442.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949367113"/>
      </p:ext>
    </p:extLst>
  </p:cSld>
  <p:clrMapOvr>
    <a:masterClrMapping/>
  </p:clrMapOvr>
  <p:transition spd="med">
    <p:wipe dir="r"/>
  </p:transition>
</p:sldLayout>
</file>

<file path=ppt/slideLayouts/slideLayout1443.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0438486"/>
      </p:ext>
    </p:extLst>
  </p:cSld>
  <p:clrMapOvr>
    <a:masterClrMapping/>
  </p:clrMapOvr>
  <p:transition spd="med">
    <p:wipe dir="r"/>
  </p:transition>
</p:sldLayout>
</file>

<file path=ppt/slideLayouts/slideLayout1444.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96891137"/>
      </p:ext>
    </p:extLst>
  </p:cSld>
  <p:clrMapOvr>
    <a:masterClrMapping/>
  </p:clrMapOvr>
  <p:transition spd="med">
    <p:wipe dir="r"/>
  </p:transition>
</p:sldLayout>
</file>

<file path=ppt/slideLayouts/slideLayout1445.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77021542"/>
      </p:ext>
    </p:extLst>
  </p:cSld>
  <p:clrMapOvr>
    <a:masterClrMapping/>
  </p:clrMapOvr>
  <p:transition spd="med">
    <p:wipe dir="r"/>
  </p:transition>
</p:sldLayout>
</file>

<file path=ppt/slideLayouts/slideLayout1446.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79150425"/>
      </p:ext>
    </p:extLst>
  </p:cSld>
  <p:clrMapOvr>
    <a:masterClrMapping/>
  </p:clrMapOvr>
  <p:transition spd="med">
    <p:wipe dir="r"/>
  </p:transition>
</p:sldLayout>
</file>

<file path=ppt/slideLayouts/slideLayout1447.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179259729"/>
      </p:ext>
    </p:extLst>
  </p:cSld>
  <p:clrMapOvr>
    <a:masterClrMapping/>
  </p:clrMapOvr>
  <p:transition spd="med">
    <p:wipe dir="r"/>
  </p:transition>
</p:sldLayout>
</file>

<file path=ppt/slideLayouts/slideLayout1448.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449476"/>
      </p:ext>
    </p:extLst>
  </p:cSld>
  <p:clrMapOvr>
    <a:masterClrMapping/>
  </p:clrMapOvr>
  <p:transition spd="med">
    <p:wipe dir="r"/>
  </p:transition>
</p:sldLayout>
</file>

<file path=ppt/slideLayouts/slideLayout1449.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912282"/>
      </p:ext>
    </p:extLst>
  </p:cSld>
  <p:clrMapOvr>
    <a:masterClrMapping/>
  </p:clrMapOvr>
  <p:transition spd="slow">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666" rIns="0" bIns="44666"/>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63986661"/>
      </p:ext>
    </p:extLst>
  </p:cSld>
  <p:clrMapOvr>
    <a:masterClrMapping/>
  </p:clrMapOvr>
  <p:transition spd="med">
    <p:wipe dir="r"/>
  </p:transition>
</p:sldLayout>
</file>

<file path=ppt/slideLayouts/slideLayout1450.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53" rIns="0" bIns="4495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474" indent="0">
              <a:lnSpc>
                <a:spcPct val="100000"/>
              </a:lnSpc>
              <a:spcBef>
                <a:spcPts val="300"/>
              </a:spcBef>
              <a:spcAft>
                <a:spcPts val="0"/>
              </a:spcAft>
              <a:buClr>
                <a:srgbClr val="808080"/>
              </a:buClr>
              <a:buNone/>
              <a:defRPr>
                <a:latin typeface="+mn-lt"/>
                <a:ea typeface="Arial"/>
              </a:defRPr>
            </a:lvl2pPr>
            <a:lvl3pPr marL="675936" indent="0">
              <a:lnSpc>
                <a:spcPct val="100000"/>
              </a:lnSpc>
              <a:spcBef>
                <a:spcPts val="300"/>
              </a:spcBef>
              <a:spcAft>
                <a:spcPts val="0"/>
              </a:spcAft>
              <a:buClr>
                <a:srgbClr val="808080"/>
              </a:buClr>
              <a:buNone/>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10122377"/>
      </p:ext>
    </p:extLst>
  </p:cSld>
  <p:clrMapOvr>
    <a:masterClrMapping/>
  </p:clrMapOvr>
  <p:transition spd="med">
    <p:wipe dir="r"/>
  </p:transition>
</p:sldLayout>
</file>

<file path=ppt/slideLayouts/slideLayout14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224" tIns="45112" rIns="90224" bIns="45112"/>
          <a:lstStyle>
            <a:lvl1pPr marL="179827" indent="-179827">
              <a:buClr>
                <a:srgbClr val="0085C3"/>
              </a:buClr>
              <a:defRPr sz="1600">
                <a:solidFill>
                  <a:schemeClr val="tx1"/>
                </a:solidFill>
              </a:defRPr>
            </a:lvl1pPr>
            <a:lvl2pPr marL="353303" indent="-173646">
              <a:buClr>
                <a:srgbClr val="0085C3"/>
              </a:buClr>
              <a:defRPr sz="1400" baseline="0">
                <a:solidFill>
                  <a:schemeClr val="tx1"/>
                </a:solidFill>
              </a:defRPr>
            </a:lvl2pPr>
            <a:lvl3pPr marL="533200" indent="-179827">
              <a:buClr>
                <a:srgbClr val="0085C3"/>
              </a:buClr>
              <a:buFont typeface="Arial" panose="020B0604020202020204" pitchFamily="34" charset="0"/>
              <a:buChar char="&gt;"/>
              <a:defRPr sz="1400" baseline="0">
                <a:solidFill>
                  <a:schemeClr val="tx1"/>
                </a:solidFill>
              </a:defRPr>
            </a:lvl3pPr>
            <a:lvl4pPr marL="1351046" indent="0">
              <a:buClr>
                <a:srgbClr val="0085C3"/>
              </a:buClr>
              <a:buNone/>
              <a:defRPr/>
            </a:lvl4pPr>
            <a:lvl5pPr marL="180143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224" tIns="45112" rIns="90224" bIns="45112"/>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3178273249"/>
      </p:ext>
    </p:extLst>
  </p:cSld>
  <p:clrMapOvr>
    <a:masterClrMapping/>
  </p:clrMapOvr>
  <p:transition>
    <p:fade/>
  </p:transition>
</p:sldLayout>
</file>

<file path=ppt/slideLayouts/slideLayout145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3846739"/>
      </p:ext>
    </p:extLst>
  </p:cSld>
  <p:clrMapOvr>
    <a:masterClrMapping/>
  </p:clrMapOvr>
  <p:transition spd="med">
    <p:wipe dir="r"/>
  </p:transition>
</p:sldLayout>
</file>

<file path=ppt/slideLayouts/slideLayout1453.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3422" indent="-171395">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224" tIns="45112" rIns="90224" bIns="45112"/>
          <a:lstStyle/>
          <a:p>
            <a:r>
              <a:rPr lang="en-US"/>
              <a:t>Click to edit Master title style</a:t>
            </a:r>
          </a:p>
        </p:txBody>
      </p:sp>
    </p:spTree>
    <p:extLst>
      <p:ext uri="{BB962C8B-B14F-4D97-AF65-F5344CB8AC3E}">
        <p14:creationId xmlns:p14="http://schemas.microsoft.com/office/powerpoint/2010/main" val="2059670550"/>
      </p:ext>
    </p:extLst>
  </p:cSld>
  <p:clrMapOvr>
    <a:masterClrMapping/>
  </p:clrMapOvr>
  <p:transition spd="med">
    <p:wipe dir="r"/>
  </p:transition>
</p:sldLayout>
</file>

<file path=ppt/slideLayouts/slideLayout145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222" tIns="45111" rIns="90222" bIns="45111"/>
          <a:lstStyle>
            <a:lvl1pPr>
              <a:defRPr/>
            </a:lvl1pPr>
          </a:lstStyle>
          <a:p>
            <a:r>
              <a:rPr lang="en-US" dirty="0"/>
              <a:t>Click to edit content page title</a:t>
            </a:r>
          </a:p>
        </p:txBody>
      </p:sp>
    </p:spTree>
    <p:extLst>
      <p:ext uri="{BB962C8B-B14F-4D97-AF65-F5344CB8AC3E}">
        <p14:creationId xmlns:p14="http://schemas.microsoft.com/office/powerpoint/2010/main" val="3856524971"/>
      </p:ext>
    </p:extLst>
  </p:cSld>
  <p:clrMapOvr>
    <a:masterClrMapping/>
  </p:clrMapOvr>
  <p:transition spd="med">
    <p:wipe dir="r"/>
  </p:transition>
</p:sldLayout>
</file>

<file path=ppt/slideLayouts/slideLayout145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110089519"/>
      </p:ext>
    </p:extLst>
  </p:cSld>
  <p:clrMapOvr>
    <a:masterClrMapping/>
  </p:clrMapOvr>
  <p:transition spd="med">
    <p:wipe dir="r"/>
  </p:transition>
</p:sldLayout>
</file>

<file path=ppt/slideLayouts/slideLayout145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15717872"/>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45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222" tIns="45111" rIns="90222" bIns="45111"/>
          <a:lstStyle/>
          <a:p>
            <a:r>
              <a:rPr lang="zh-TW" altLang="en-US" noProof="1"/>
              <a:t>按一下以編輯母片標題樣式</a:t>
            </a:r>
          </a:p>
        </p:txBody>
      </p:sp>
    </p:spTree>
    <p:extLst>
      <p:ext uri="{BB962C8B-B14F-4D97-AF65-F5344CB8AC3E}">
        <p14:creationId xmlns:p14="http://schemas.microsoft.com/office/powerpoint/2010/main" val="2867974992"/>
      </p:ext>
    </p:extLst>
  </p:cSld>
  <p:clrMapOvr>
    <a:masterClrMapping/>
  </p:clrMapOvr>
  <p:transition spd="med">
    <p:wipe dir="r"/>
  </p:transition>
</p:sldLayout>
</file>

<file path=ppt/slideLayouts/slideLayout145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707158"/>
      </p:ext>
    </p:extLst>
  </p:cSld>
  <p:clrMapOvr>
    <a:masterClrMapping/>
  </p:clrMapOvr>
  <p:transition spd="slow">
    <p:fade/>
  </p:transition>
</p:sldLayout>
</file>

<file path=ppt/slideLayouts/slideLayout14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018" indent="-169018">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7053" indent="-169018">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8117" indent="-112476">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1912" indent="-169018">
              <a:lnSpc>
                <a:spcPct val="100000"/>
              </a:lnSpc>
              <a:spcBef>
                <a:spcPts val="300"/>
              </a:spcBef>
              <a:buClr>
                <a:schemeClr val="bg1">
                  <a:lumMod val="60000"/>
                  <a:lumOff val="40000"/>
                </a:schemeClr>
              </a:buClr>
              <a:buFont typeface="Arial" panose="020B0604020202020204" pitchFamily="34" charset="0"/>
              <a:buChar char="•"/>
              <a:defRPr sz="900"/>
            </a:lvl4pPr>
            <a:lvl5pPr marL="1519741" indent="-16901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28779984"/>
      </p:ext>
    </p:extLst>
  </p:cSld>
  <p:clrMapOvr>
    <a:masterClrMapping/>
  </p:clrMapOvr>
  <p:extLst mod="1">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666" rIns="0" bIns="44666"/>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666" rIns="0" bIns="44666" anchor="t" anchorCtr="0"/>
          <a:lstStyle>
            <a:lvl1pPr marL="222278" indent="-2222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1501114"/>
      </p:ext>
    </p:extLst>
  </p:cSld>
  <p:clrMapOvr>
    <a:masterClrMapping/>
  </p:clrMapOvr>
  <p:transition spd="med">
    <p:wipe dir="r"/>
  </p:transition>
</p:sldLayout>
</file>

<file path=ppt/slideLayouts/slideLayout146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2071826"/>
      </p:ext>
    </p:extLst>
  </p:cSld>
  <p:clrMapOvr>
    <a:masterClrMapping/>
  </p:clrMapOvr>
  <p:transition>
    <p:fade/>
  </p:transition>
</p:sldLayout>
</file>

<file path=ppt/slideLayouts/slideLayout1461.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224" tIns="45112" rIns="90224" bIns="45112"/>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224" tIns="45112" rIns="90224" bIns="45112"/>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6612386"/>
      </p:ext>
    </p:extLst>
  </p:cSld>
  <p:clrMapOvr>
    <a:masterClrMapping/>
  </p:clrMapOvr>
  <p:transition spd="med">
    <p:wipe dir="r"/>
  </p:transition>
</p:sldLayout>
</file>

<file path=ppt/slideLayouts/slideLayout146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478112"/>
      </p:ext>
    </p:extLst>
  </p:cSld>
  <p:clrMapOvr>
    <a:masterClrMapping/>
  </p:clrMapOvr>
</p:sldLayout>
</file>

<file path=ppt/slideLayouts/slideLayout1463.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551042"/>
      </p:ext>
    </p:extLst>
  </p:cSld>
  <p:clrMapOvr>
    <a:masterClrMapping/>
  </p:clrMapOvr>
  <p:transition spd="med">
    <p:wipe dir="r"/>
  </p:transition>
</p:sldLayout>
</file>

<file path=ppt/slideLayouts/slideLayout146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430" tIns="34289" rIns="67430"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900830426"/>
      </p:ext>
    </p:extLst>
  </p:cSld>
  <p:clrMapOvr>
    <a:masterClrMapping/>
  </p:clrMapOvr>
  <p:transition spd="med">
    <p:zoom dir="in"/>
  </p:transition>
</p:sldLayout>
</file>

<file path=ppt/slideLayouts/slideLayout1465.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3510211"/>
      </p:ext>
    </p:extLst>
  </p:cSld>
  <p:clrMapOvr>
    <a:masterClrMapping/>
  </p:clrMapOvr>
  <p:transition spd="med">
    <p:zoom dir="in"/>
  </p:transition>
</p:sldLayout>
</file>

<file path=ppt/slideLayouts/slideLayout1466.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630670"/>
      </p:ext>
    </p:extLst>
  </p:cSld>
  <p:clrMapOvr>
    <a:masterClrMapping/>
  </p:clrMapOvr>
  <p:transition spd="med">
    <p:wipe dir="r"/>
  </p:transition>
</p:sldLayout>
</file>

<file path=ppt/slideLayouts/slideLayout1467.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979799"/>
      </p:ext>
    </p:extLst>
  </p:cSld>
  <p:clrMapOvr>
    <a:masterClrMapping/>
  </p:clrMapOvr>
  <p:transition spd="med">
    <p:wipe dir="r"/>
  </p:transition>
</p:sldLayout>
</file>

<file path=ppt/slideLayouts/slideLayout1468.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954" tIns="224954" rIns="224954" bIns="22495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05222541"/>
      </p:ext>
    </p:extLst>
  </p:cSld>
  <p:clrMapOvr>
    <a:masterClrMapping/>
  </p:clrMapOvr>
  <p:transition spd="med">
    <p:wipe dir="r"/>
  </p:transition>
</p:sldLayout>
</file>

<file path=ppt/slideLayouts/slideLayout1469.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54099"/>
      </p:ext>
    </p:extLst>
  </p:cSld>
  <p:clrMapOvr>
    <a:masterClrMapping/>
  </p:clrMapOvr>
  <p:transition spd="slow">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666" rIns="0" bIns="44666"/>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420"/>
            <a:ext cx="4305300" cy="313267"/>
          </a:xfrm>
          <a:prstGeom prst="rect">
            <a:avLst/>
          </a:prstGeom>
        </p:spPr>
        <p:txBody>
          <a:bodyPr lIns="0" tIns="44666" rIns="0" bIns="44666" anchor="t" anchorCtr="0"/>
          <a:lstStyle>
            <a:lvl1pPr marL="222278" indent="-2222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85758234"/>
      </p:ext>
    </p:extLst>
  </p:cSld>
  <p:clrMapOvr>
    <a:masterClrMapping/>
  </p:clrMapOvr>
  <p:transition spd="med">
    <p:wipe dir="r"/>
  </p:transition>
</p:sldLayout>
</file>

<file path=ppt/slideLayouts/slideLayout147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224" tIns="45112" rIns="90224" bIns="45112"/>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338" indent="-228026">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111467805"/>
      </p:ext>
    </p:extLst>
  </p:cSld>
  <p:clrMapOvr>
    <a:masterClrMapping/>
  </p:clrMapOvr>
  <p:transition spd="med">
    <p:wipe dir="r"/>
  </p:transition>
</p:sldLayout>
</file>

<file path=ppt/slideLayouts/slideLayout147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62941445"/>
      </p:ext>
    </p:extLst>
  </p:cSld>
  <p:clrMapOvr>
    <a:masterClrMapping/>
  </p:clrMapOvr>
  <p:transition spd="med">
    <p:wipe dir="r"/>
  </p:transition>
</p:sldLayout>
</file>

<file path=ppt/slideLayouts/slideLayout14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700360"/>
      </p:ext>
    </p:extLst>
  </p:cSld>
  <p:clrMapOvr>
    <a:masterClrMapping/>
  </p:clrMapOvr>
  <p:transition spd="med">
    <p:wipe dir="r"/>
  </p:transition>
</p:sldLayout>
</file>

<file path=ppt/slideLayouts/slideLayout1473.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462" tIns="44716" rIns="89462" bIns="44716"/>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90288" tIns="45144" rIns="90288" bIns="45144"/>
          <a:lstStyle>
            <a:lvl1pPr>
              <a:defRPr/>
            </a:lvl1pPr>
          </a:lstStyle>
          <a:p>
            <a:fld id="{E60B6CB8-6464-4E92-AE5A-85F466BBAC8F}" type="datetime1">
              <a:rPr lang="zh-CN" altLang="zh-TW" sz="1800">
                <a:solidFill>
                  <a:srgbClr val="444444"/>
                </a:solidFill>
              </a:rPr>
              <a:pPr/>
              <a:t>2021/6/9</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1620448482"/>
      </p:ext>
    </p:extLst>
  </p:cSld>
  <p:clrMapOvr>
    <a:masterClrMapping/>
  </p:clrMapOvr>
  <p:transition>
    <p:fade/>
  </p:transition>
</p:sldLayout>
</file>

<file path=ppt/slideLayouts/slideLayout147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38918267"/>
      </p:ext>
    </p:extLst>
  </p:cSld>
  <p:clrMapOvr>
    <a:masterClrMapping/>
  </p:clrMapOvr>
  <p:transition spd="med">
    <p:wipe dir="r"/>
  </p:transition>
</p:sldLayout>
</file>

<file path=ppt/slideLayouts/slideLayout14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8135243"/>
      </p:ext>
    </p:extLst>
  </p:cSld>
  <p:clrMapOvr>
    <a:masterClrMapping/>
  </p:clrMapOvr>
  <p:transition spd="med">
    <p:wipe dir="r"/>
  </p:transition>
</p:sldLayout>
</file>

<file path=ppt/slideLayouts/slideLayout1476.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523348336"/>
      </p:ext>
    </p:extLst>
  </p:cSld>
  <p:clrMapOvr>
    <a:masterClrMapping/>
  </p:clrMapOvr>
</p:sldLayout>
</file>

<file path=ppt/slideLayouts/slideLayout147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484" tIns="44727" rIns="89484" bIns="44727"/>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90310" tIns="45155" rIns="90310" bIns="45155"/>
          <a:lstStyle>
            <a:lvl1pPr>
              <a:defRPr/>
            </a:lvl1pPr>
          </a:lstStyle>
          <a:p>
            <a:fld id="{E60B6CB8-6464-4E92-AE5A-85F466BBAC8F}" type="datetime1">
              <a:rPr lang="zh-CN" altLang="zh-TW" sz="1800">
                <a:solidFill>
                  <a:srgbClr val="444444"/>
                </a:solidFill>
              </a:rPr>
              <a:pPr/>
              <a:t>2021/6/9</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1473041092"/>
      </p:ext>
    </p:extLst>
  </p:cSld>
  <p:clrMapOvr>
    <a:masterClrMapping/>
  </p:clrMapOvr>
  <p:transition>
    <p:fade/>
  </p:transition>
</p:sldLayout>
</file>

<file path=ppt/slideLayouts/slideLayout147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p:nvPr>
        </p:nvSpPr>
        <p:spPr>
          <a:xfrm>
            <a:off x="438150" y="2009619"/>
            <a:ext cx="5962650" cy="755014"/>
          </a:xfrm>
        </p:spPr>
        <p:txBody>
          <a:bodyPr anchor="b" anchorCtr="0"/>
          <a:lstStyle>
            <a:lvl1pPr algn="l">
              <a:lnSpc>
                <a:spcPts val="4000"/>
              </a:lnSpc>
              <a:defRPr sz="28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38724" y="3124044"/>
            <a:ext cx="5953125" cy="600076"/>
          </a:xfr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a:t>Click to edit Master subtitle style</a:t>
            </a:r>
            <a:endParaRPr lang="en-US" dirty="0"/>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0" tIns="45150" rIns="90300" bIns="45150"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0" tIns="45150" rIns="90300" bIns="45150"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0" tIns="45150" rIns="90300" bIns="45150" rtlCol="0" anchor="ctr"/>
          <a:lstStyle/>
          <a:p>
            <a:pPr algn="ctr"/>
            <a:endParaRPr lang="en-US" dirty="0">
              <a:solidFill>
                <a:srgbClr val="444444"/>
              </a:solidFill>
              <a:latin typeface="Trebuchet MS" pitchFamily="34" charset="0"/>
            </a:endParaRP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265567" y="1947736"/>
            <a:ext cx="1399035" cy="1399035"/>
          </a:xfrm>
          <a:prstGeom prst="rect">
            <a:avLst/>
          </a:prstGeom>
        </p:spPr>
      </p:pic>
    </p:spTree>
    <p:extLst>
      <p:ext uri="{BB962C8B-B14F-4D97-AF65-F5344CB8AC3E}">
        <p14:creationId xmlns:p14="http://schemas.microsoft.com/office/powerpoint/2010/main" val="3207673636"/>
      </p:ext>
    </p:extLst>
  </p:cSld>
  <p:clrMapOvr>
    <a:masterClrMapping/>
  </p:clrMapOvr>
  <p:transition spd="med">
    <p:wipe dir="r"/>
  </p:transition>
</p:sldLayout>
</file>

<file path=ppt/slideLayouts/slideLayout1479.xml><?xml version="1.0" encoding="utf-8"?>
<p:sldLayout xmlns:a="http://schemas.openxmlformats.org/drawingml/2006/main" xmlns:r="http://schemas.openxmlformats.org/officeDocument/2006/relationships" xmlns:p="http://schemas.openxmlformats.org/presentationml/2006/main" showMasterSp="0" preserve="1">
  <p:cSld name="Title_and_Content">
    <p:spTree>
      <p:nvGrpSpPr>
        <p:cNvPr id="1" name=""/>
        <p:cNvGrpSpPr/>
        <p:nvPr/>
      </p:nvGrpSpPr>
      <p:grpSpPr>
        <a:xfrm>
          <a:off x="0" y="0"/>
          <a:ext cx="0" cy="0"/>
          <a:chOff x="0" y="0"/>
          <a:chExt cx="0" cy="0"/>
        </a:xfrm>
      </p:grpSpPr>
      <p:sp>
        <p:nvSpPr>
          <p:cNvPr id="15"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2" name="Title 1"/>
          <p:cNvSpPr>
            <a:spLocks noGrp="1"/>
          </p:cNvSpPr>
          <p:nvPr>
            <p:ph type="title" hasCustomPrompt="1"/>
          </p:nvPr>
        </p:nvSpPr>
        <p:spPr>
          <a:xfrm>
            <a:off x="425904" y="196187"/>
            <a:ext cx="8279946" cy="664797"/>
          </a:xfrm>
        </p:spPr>
        <p:txBody>
          <a:bodyPr wrap="square" anchor="t">
            <a:spAutoFit/>
          </a:bodyPr>
          <a:lstStyle>
            <a:lvl1pPr>
              <a:lnSpc>
                <a:spcPct val="90000"/>
              </a:lnSpc>
              <a:defRPr sz="2400" b="0">
                <a:solidFill>
                  <a:schemeClr val="accent1"/>
                </a:solidFill>
                <a:latin typeface="Museo For Dell" pitchFamily="2" charset="0"/>
              </a:defRPr>
            </a:lvl1pPr>
          </a:lstStyle>
          <a:p>
            <a:r>
              <a:rPr lang="en-US" dirty="0"/>
              <a:t>Click to edit Master title style</a:t>
            </a:r>
            <a:br>
              <a:rPr lang="en-US" dirty="0"/>
            </a:br>
            <a:endParaRPr lang="en-US" dirty="0"/>
          </a:p>
        </p:txBody>
      </p:sp>
      <p:sp>
        <p:nvSpPr>
          <p:cNvPr id="3" name="Content Placeholder 2"/>
          <p:cNvSpPr>
            <a:spLocks noGrp="1"/>
          </p:cNvSpPr>
          <p:nvPr>
            <p:ph sz="half" idx="1"/>
          </p:nvPr>
        </p:nvSpPr>
        <p:spPr>
          <a:xfrm>
            <a:off x="438711" y="931069"/>
            <a:ext cx="8267140" cy="3517106"/>
          </a:xfrm>
        </p:spPr>
        <p:txBody>
          <a:bodyPr lIns="0" tIns="0" rIns="0" bIns="0">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p:cNvCxnSpPr>
            <a:cxnSpLocks noChangeShapeType="1"/>
          </p:cNvCxnSpPr>
          <p:nvPr/>
        </p:nvCxnSpPr>
        <p:spPr bwMode="auto">
          <a:xfrm>
            <a:off x="436680" y="4629150"/>
            <a:ext cx="8262035" cy="0"/>
          </a:xfrm>
          <a:prstGeom prst="line">
            <a:avLst/>
          </a:prstGeom>
          <a:noFill/>
          <a:ln w="9525">
            <a:solidFill>
              <a:srgbClr val="AAAAAA"/>
            </a:solidFill>
            <a:round/>
            <a:headEnd/>
            <a:tailEnd/>
          </a:ln>
        </p:spPr>
      </p:cxnSp>
      <p:sp>
        <p:nvSpPr>
          <p:cNvPr id="16" name="Slide Number Placeholder 5"/>
          <p:cNvSpPr>
            <a:spLocks noGrp="1"/>
          </p:cNvSpPr>
          <p:nvPr>
            <p:ph type="sldNum" sz="quarter" idx="4"/>
          </p:nvPr>
        </p:nvSpPr>
        <p:spPr>
          <a:xfrm>
            <a:off x="435656" y="4824277"/>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8"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4164718089"/>
      </p:ext>
    </p:extLst>
  </p:cSld>
  <p:clrMapOvr>
    <a:masterClrMapping/>
  </p:clrMapOvr>
  <p:transition spd="med">
    <p:wipe dir="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666" rIns="0" bIns="44666"/>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848710366"/>
      </p:ext>
    </p:extLst>
  </p:cSld>
  <p:clrMapOvr>
    <a:masterClrMapping/>
  </p:clrMapOvr>
  <p:transition spd="med">
    <p:wipe dir="r"/>
  </p:transition>
</p:sldLayout>
</file>

<file path=ppt/slideLayouts/slideLayout148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0" tIns="45150" rIns="90300" bIns="45150"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0" tIns="45150" rIns="90300" bIns="45150"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0" tIns="45150" rIns="90300" bIns="45150" rtlCol="0" anchor="ctr"/>
          <a:lstStyle/>
          <a:p>
            <a:pPr algn="ctr"/>
            <a:endParaRPr lang="en-US" dirty="0">
              <a:solidFill>
                <a:srgbClr val="444444"/>
              </a:solidFill>
              <a:latin typeface="Trebuchet MS" pitchFamily="34" charset="0"/>
            </a:endParaRPr>
          </a:p>
        </p:txBody>
      </p:sp>
    </p:spTree>
    <p:extLst>
      <p:ext uri="{BB962C8B-B14F-4D97-AF65-F5344CB8AC3E}">
        <p14:creationId xmlns:p14="http://schemas.microsoft.com/office/powerpoint/2010/main" val="1476988412"/>
      </p:ext>
    </p:extLst>
  </p:cSld>
  <p:clrMapOvr>
    <a:masterClrMapping/>
  </p:clrMapOvr>
  <p:transition spd="med">
    <p:wipe dir="r"/>
  </p:transition>
</p:sldLayout>
</file>

<file path=ppt/slideLayouts/slideLayout1481.xml><?xml version="1.0" encoding="utf-8"?>
<p:sldLayout xmlns:a="http://schemas.openxmlformats.org/drawingml/2006/main" xmlns:r="http://schemas.openxmlformats.org/officeDocument/2006/relationships" xmlns:p="http://schemas.openxmlformats.org/presentationml/2006/main" showMasterSp="0" preserve="1" userDrawn="1">
  <p:cSld name="Title_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433970" y="4824278"/>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10" name="Title 1"/>
          <p:cNvSpPr>
            <a:spLocks noGrp="1"/>
          </p:cNvSpPr>
          <p:nvPr>
            <p:ph type="title"/>
          </p:nvPr>
        </p:nvSpPr>
        <p:spPr>
          <a:xfrm>
            <a:off x="425904" y="196176"/>
            <a:ext cx="8239126" cy="332399"/>
          </a:xfrm>
        </p:spPr>
        <p:txBody>
          <a:bodyPr wrap="square" anchor="t"/>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12"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
        <p:nvSpPr>
          <p:cNvPr id="2" name="TextBox 1"/>
          <p:cNvSpPr txBox="1"/>
          <p:nvPr userDrawn="1"/>
        </p:nvSpPr>
        <p:spPr>
          <a:xfrm>
            <a:off x="1411834" y="1324051"/>
            <a:ext cx="914400" cy="914400"/>
          </a:xfrm>
          <a:prstGeom prst="rect">
            <a:avLst/>
          </a:prstGeom>
          <a:noFill/>
        </p:spPr>
        <p:txBody>
          <a:bodyPr wrap="none" lIns="90312" tIns="45156" rIns="90312" bIns="45156" rtlCol="0">
            <a:normAutofit/>
          </a:bodyPr>
          <a:lstStyle/>
          <a:p>
            <a:pPr>
              <a:spcBef>
                <a:spcPts val="600"/>
              </a:spcBef>
              <a:spcAft>
                <a:spcPts val="0"/>
              </a:spcAft>
              <a:buClr>
                <a:srgbClr val="0085C3"/>
              </a:buClr>
            </a:pPr>
            <a:endParaRPr lang="en-US" sz="2000" dirty="0" err="1">
              <a:solidFill>
                <a:srgbClr val="444444"/>
              </a:solidFill>
              <a:latin typeface="Museo Sans For Dell"/>
            </a:endParaRPr>
          </a:p>
        </p:txBody>
      </p:sp>
    </p:spTree>
    <p:extLst>
      <p:ext uri="{BB962C8B-B14F-4D97-AF65-F5344CB8AC3E}">
        <p14:creationId xmlns:p14="http://schemas.microsoft.com/office/powerpoint/2010/main" val="3275138712"/>
      </p:ext>
    </p:extLst>
  </p:cSld>
  <p:clrMapOvr>
    <a:masterClrMapping/>
  </p:clrMapOvr>
  <p:transition spd="med">
    <p:wipe dir="r"/>
  </p:transition>
  <p:timing>
    <p:tnLst>
      <p:par>
        <p:cTn id="1" dur="indefinite" restart="never" nodeType="tmRoot"/>
      </p:par>
    </p:tnLst>
  </p:timing>
</p:sldLayout>
</file>

<file path=ppt/slideLayouts/slideLayout1482.xml><?xml version="1.0" encoding="utf-8"?>
<p:sldLayout xmlns:a="http://schemas.openxmlformats.org/drawingml/2006/main" xmlns:r="http://schemas.openxmlformats.org/officeDocument/2006/relationships" xmlns:p="http://schemas.openxmlformats.org/presentationml/2006/main" showMasterSp="0"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5186" tIns="225186" rIns="225186" bIns="22518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9" name="Slide Number Placeholder 5"/>
          <p:cNvSpPr>
            <a:spLocks noGrp="1"/>
          </p:cNvSpPr>
          <p:nvPr>
            <p:ph type="sldNum" sz="quarter" idx="4"/>
          </p:nvPr>
        </p:nvSpPr>
        <p:spPr>
          <a:xfrm>
            <a:off x="435656" y="4824277"/>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8"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1056654589"/>
      </p:ext>
    </p:extLst>
  </p:cSld>
  <p:clrMapOvr>
    <a:masterClrMapping/>
  </p:clrMapOvr>
  <p:transition spd="med">
    <p:wipe dir="r"/>
  </p:transition>
  <p:timing>
    <p:tnLst>
      <p:par>
        <p:cTn id="1" dur="indefinite" restart="never" nodeType="tmRoot"/>
      </p:par>
    </p:tnLst>
  </p:timing>
</p:sldLayout>
</file>

<file path=ppt/slideLayouts/slideLayout1483.xml><?xml version="1.0" encoding="utf-8"?>
<p:sldLayout xmlns:a="http://schemas.openxmlformats.org/drawingml/2006/main" xmlns:r="http://schemas.openxmlformats.org/officeDocument/2006/relationships" xmlns:p="http://schemas.openxmlformats.org/presentationml/2006/main" showMasterSp="0"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5186" tIns="225186" rIns="225186" bIns="22518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8" name="Slide Number Placeholder 5"/>
          <p:cNvSpPr>
            <a:spLocks noGrp="1"/>
          </p:cNvSpPr>
          <p:nvPr>
            <p:ph type="sldNum" sz="quarter" idx="4"/>
          </p:nvPr>
        </p:nvSpPr>
        <p:spPr>
          <a:xfrm>
            <a:off x="435656" y="4824277"/>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167820665"/>
      </p:ext>
    </p:extLst>
  </p:cSld>
  <p:clrMapOvr>
    <a:masterClrMapping/>
  </p:clrMapOvr>
  <p:transition spd="med">
    <p:wipe dir="r"/>
  </p:transition>
  <p:timing>
    <p:tnLst>
      <p:par>
        <p:cTn id="1" dur="indefinite" restart="never" nodeType="tmRoot"/>
      </p:par>
    </p:tnLst>
  </p:timing>
</p:sldLayout>
</file>

<file path=ppt/slideLayouts/slideLayout1484.xml><?xml version="1.0" encoding="utf-8"?>
<p:sldLayout xmlns:a="http://schemas.openxmlformats.org/drawingml/2006/main" xmlns:r="http://schemas.openxmlformats.org/officeDocument/2006/relationships" xmlns:p="http://schemas.openxmlformats.org/presentationml/2006/main" showMasterSp="0"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5186" tIns="225186" rIns="225186" bIns="22518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8" name="Slide Number Placeholder 5"/>
          <p:cNvSpPr>
            <a:spLocks noGrp="1"/>
          </p:cNvSpPr>
          <p:nvPr>
            <p:ph type="sldNum" sz="quarter" idx="4"/>
          </p:nvPr>
        </p:nvSpPr>
        <p:spPr>
          <a:xfrm>
            <a:off x="435656" y="4824277"/>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1294769917"/>
      </p:ext>
    </p:extLst>
  </p:cSld>
  <p:clrMapOvr>
    <a:masterClrMapping/>
  </p:clrMapOvr>
  <p:transition spd="med">
    <p:wipe dir="r"/>
  </p:transition>
  <p:timing>
    <p:tnLst>
      <p:par>
        <p:cTn id="1" dur="indefinite" restart="never" nodeType="tmRoot"/>
      </p:par>
    </p:tnLst>
  </p:timing>
</p:sldLayout>
</file>

<file path=ppt/slideLayouts/slideLayout1485.xml><?xml version="1.0" encoding="utf-8"?>
<p:sldLayout xmlns:a="http://schemas.openxmlformats.org/drawingml/2006/main" xmlns:r="http://schemas.openxmlformats.org/officeDocument/2006/relationships" xmlns:p="http://schemas.openxmlformats.org/presentationml/2006/main" showMasterSp="0"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5186" tIns="225186" rIns="225186" bIns="22518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8" name="Slide Number Placeholder 5"/>
          <p:cNvSpPr>
            <a:spLocks noGrp="1"/>
          </p:cNvSpPr>
          <p:nvPr>
            <p:ph type="sldNum" sz="quarter" idx="4"/>
          </p:nvPr>
        </p:nvSpPr>
        <p:spPr>
          <a:xfrm>
            <a:off x="435656" y="4824277"/>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577445518"/>
      </p:ext>
    </p:extLst>
  </p:cSld>
  <p:clrMapOvr>
    <a:masterClrMapping/>
  </p:clrMapOvr>
  <p:transition spd="med">
    <p:wipe dir="r"/>
  </p:transition>
</p:sldLayout>
</file>

<file path=ppt/slideLayouts/slideLayout1486.xml><?xml version="1.0" encoding="utf-8"?>
<p:sldLayout xmlns:a="http://schemas.openxmlformats.org/drawingml/2006/main" xmlns:r="http://schemas.openxmlformats.org/officeDocument/2006/relationships" xmlns:p="http://schemas.openxmlformats.org/presentationml/2006/main" showMasterSp="0"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5186" tIns="225186" rIns="225186" bIns="225186" anchor="t">
            <a:normAutofit/>
          </a:bodyPr>
          <a:lstStyle>
            <a:lvl1pPr>
              <a:defRPr sz="2800" b="0">
                <a:solidFill>
                  <a:schemeClr val="tx2"/>
                </a:solidFill>
                <a:latin typeface="Museo For Dell" pitchFamily="2" charset="0"/>
              </a:defRPr>
            </a:lvl1pPr>
          </a:lstStyle>
          <a:p>
            <a:r>
              <a:rPr lang="en-US"/>
              <a:t>Click to edit Master title style</a:t>
            </a:r>
            <a:endParaRPr lang="en-US" dirty="0"/>
          </a:p>
        </p:txBody>
      </p:sp>
      <p:sp>
        <p:nvSpPr>
          <p:cNvPr id="6" name="Slide Number Placeholder 5"/>
          <p:cNvSpPr>
            <a:spLocks noGrp="1"/>
          </p:cNvSpPr>
          <p:nvPr>
            <p:ph type="sldNum" sz="quarter" idx="4"/>
          </p:nvPr>
        </p:nvSpPr>
        <p:spPr>
          <a:xfrm>
            <a:off x="435656" y="4824277"/>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8"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2401823332"/>
      </p:ext>
    </p:extLst>
  </p:cSld>
  <p:clrMapOvr>
    <a:masterClrMapping/>
  </p:clrMapOvr>
  <p:transition spd="med">
    <p:wipe dir="r"/>
  </p:transition>
  <p:timing>
    <p:tnLst>
      <p:par>
        <p:cTn id="1" dur="indefinite" restart="never" nodeType="tmRoot"/>
      </p:par>
    </p:tnLst>
  </p:timing>
</p:sldLayout>
</file>

<file path=ppt/slideLayouts/slideLayout148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785" tIns="34289" rIns="67785"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785" tIns="34289" rIns="67785"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785" tIns="34289" rIns="67785"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086422388"/>
      </p:ext>
    </p:extLst>
  </p:cSld>
  <p:clrMapOvr>
    <a:masterClrMapping/>
  </p:clrMapOvr>
  <p:transition spd="med">
    <p:wipe dir="r"/>
  </p:transition>
</p:sldLayout>
</file>

<file path=ppt/slideLayouts/slideLayout148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4082875097"/>
      </p:ext>
    </p:extLst>
  </p:cSld>
  <p:clrMapOvr>
    <a:masterClrMapping/>
  </p:clrMapOvr>
  <p:transition spd="med">
    <p:wipe dir="r"/>
  </p:transition>
</p:sldLayout>
</file>

<file path=ppt/slideLayouts/slideLayout148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5441" indent="-1717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5441" indent="-1717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76734161"/>
      </p:ext>
    </p:extLst>
  </p:cSld>
  <p:clrMapOvr>
    <a:masterClrMapping/>
  </p:clrMapOvr>
  <p:transition spd="med">
    <p:wipe dir="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54227"/>
      </p:ext>
    </p:extLst>
  </p:cSld>
  <p:clrMapOvr>
    <a:masterClrMapping/>
  </p:clrMapOvr>
  <p:transition spd="med">
    <p:wipe dir="r"/>
  </p:transition>
</p:sldLayout>
</file>

<file path=ppt/slideLayouts/slideLayout149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5441" indent="-1717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5441" indent="-1717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933290142"/>
      </p:ext>
    </p:extLst>
  </p:cSld>
  <p:clrMapOvr>
    <a:masterClrMapping/>
  </p:clrMapOvr>
  <p:transition spd="med">
    <p:wipe dir="r"/>
  </p:transition>
</p:sldLayout>
</file>

<file path=ppt/slideLayouts/slideLayout149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15111771"/>
      </p:ext>
    </p:extLst>
  </p:cSld>
  <p:clrMapOvr>
    <a:masterClrMapping/>
  </p:clrMapOvr>
  <p:transition spd="med">
    <p:wipe dir="r"/>
  </p:transition>
</p:sldLayout>
</file>

<file path=ppt/slideLayouts/slideLayout149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145874"/>
      </p:ext>
    </p:extLst>
  </p:cSld>
  <p:clrMapOvr>
    <a:masterClrMapping/>
  </p:clrMapOvr>
  <p:transition spd="med">
    <p:wipe dir="r"/>
  </p:transition>
</p:sldLayout>
</file>

<file path=ppt/slideLayouts/slideLayout149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9330" tIns="169330" rIns="169330" bIns="1693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70637320"/>
      </p:ext>
    </p:extLst>
  </p:cSld>
  <p:clrMapOvr>
    <a:masterClrMapping/>
  </p:clrMapOvr>
  <p:transition spd="med">
    <p:wipe dir="r"/>
  </p:transition>
</p:sldLayout>
</file>

<file path=ppt/slideLayouts/slideLayout1494.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9330" tIns="169330" rIns="169330" bIns="1693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81596701"/>
      </p:ext>
    </p:extLst>
  </p:cSld>
  <p:clrMapOvr>
    <a:masterClrMapping/>
  </p:clrMapOvr>
  <p:transition spd="med">
    <p:wipe dir="r"/>
  </p:transition>
</p:sldLayout>
</file>

<file path=ppt/slideLayouts/slideLayout149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9330" tIns="169330" rIns="169330" bIns="1693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44087848"/>
      </p:ext>
    </p:extLst>
  </p:cSld>
  <p:clrMapOvr>
    <a:masterClrMapping/>
  </p:clrMapOvr>
  <p:transition spd="med">
    <p:wipe dir="r"/>
  </p:transition>
</p:sldLayout>
</file>

<file path=ppt/slideLayouts/slideLayout149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9330" tIns="169330" rIns="169330" bIns="1693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04040323"/>
      </p:ext>
    </p:extLst>
  </p:cSld>
  <p:clrMapOvr>
    <a:masterClrMapping/>
  </p:clrMapOvr>
  <p:transition spd="med">
    <p:wipe dir="r"/>
  </p:transition>
</p:sldLayout>
</file>

<file path=ppt/slideLayouts/slideLayout1497.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9330" tIns="169330" rIns="169330" bIns="1693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03929676"/>
      </p:ext>
    </p:extLst>
  </p:cSld>
  <p:clrMapOvr>
    <a:masterClrMapping/>
  </p:clrMapOvr>
  <p:transition spd="med">
    <p:wipe dir="r"/>
  </p:transition>
</p:sldLayout>
</file>

<file path=ppt/slideLayouts/slideLayout149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839931578"/>
      </p:ext>
    </p:extLst>
  </p:cSld>
  <p:clrMapOvr>
    <a:masterClrMapping/>
  </p:clrMapOvr>
</p:sldLayout>
</file>

<file path=ppt/slideLayouts/slideLayout14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301"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993759187"/>
      </p:ext>
    </p:extLst>
  </p:cSld>
  <p:clrMapOvr>
    <a:masterClrMapping/>
  </p:clrMapOvr>
  <p:transition spd="med">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31186577"/>
      </p:ext>
    </p:extLst>
  </p:cSld>
  <p:clrMapOvr>
    <a:masterClrMapping/>
  </p:clrMapOvr>
  <p:transition spd="med">
    <p:wipe dir="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72683627"/>
      </p:ext>
    </p:extLst>
  </p:cSld>
  <p:clrMapOvr>
    <a:masterClrMapping/>
  </p:clrMapOvr>
  <p:transition spd="med">
    <p:wipe dir="r"/>
  </p:transition>
</p:sldLayout>
</file>

<file path=ppt/slideLayouts/slideLayout150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2627077427"/>
      </p:ext>
    </p:extLst>
  </p:cSld>
  <p:clrMapOvr>
    <a:masterClrMapping/>
  </p:clrMapOvr>
  <p:transition spd="med">
    <p:wipe dir="r"/>
  </p:transition>
</p:sldLayout>
</file>

<file path=ppt/slideLayouts/slideLayout1501.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128967064"/>
      </p:ext>
    </p:extLst>
  </p:cSld>
  <p:clrMapOvr>
    <a:masterClrMapping/>
  </p:clrMapOvr>
  <p:transition spd="med">
    <p:wipe dir="r"/>
  </p:transition>
</p:sldLayout>
</file>

<file path=ppt/slideLayouts/slideLayout1502.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199733642"/>
      </p:ext>
    </p:extLst>
  </p:cSld>
  <p:clrMapOvr>
    <a:masterClrMapping/>
  </p:clrMapOvr>
  <p:transition spd="med">
    <p:wipe dir="r"/>
  </p:transition>
</p:sldLayout>
</file>

<file path=ppt/slideLayouts/slideLayout150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838" tIns="34289" rIns="67838"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838" tIns="34289" rIns="67838"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838" tIns="34289" rIns="67838"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400270396"/>
      </p:ext>
    </p:extLst>
  </p:cSld>
  <p:clrMapOvr>
    <a:masterClrMapping/>
  </p:clrMapOvr>
  <p:transition spd="med">
    <p:wipe dir="r"/>
  </p:transition>
</p:sldLayout>
</file>

<file path=ppt/slideLayouts/slideLayout150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562302400"/>
      </p:ext>
    </p:extLst>
  </p:cSld>
  <p:clrMapOvr>
    <a:masterClrMapping/>
  </p:clrMapOvr>
  <p:transition spd="med">
    <p:wipe dir="r"/>
  </p:transition>
</p:sldLayout>
</file>

<file path=ppt/slideLayouts/slideLayout150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5808" indent="-1718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5808" indent="-1718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88860978"/>
      </p:ext>
    </p:extLst>
  </p:cSld>
  <p:clrMapOvr>
    <a:masterClrMapping/>
  </p:clrMapOvr>
  <p:transition spd="med">
    <p:wipe dir="r"/>
  </p:transition>
</p:sldLayout>
</file>

<file path=ppt/slideLayouts/slideLayout150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5808" indent="-1718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5808" indent="-1718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207377979"/>
      </p:ext>
    </p:extLst>
  </p:cSld>
  <p:clrMapOvr>
    <a:masterClrMapping/>
  </p:clrMapOvr>
  <p:transition spd="med">
    <p:wipe dir="r"/>
  </p:transition>
</p:sldLayout>
</file>

<file path=ppt/slideLayouts/slideLayout150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7560937"/>
      </p:ext>
    </p:extLst>
  </p:cSld>
  <p:clrMapOvr>
    <a:masterClrMapping/>
  </p:clrMapOvr>
  <p:transition spd="med">
    <p:wipe dir="r"/>
  </p:transition>
</p:sldLayout>
</file>

<file path=ppt/slideLayouts/slideLayout150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2163433"/>
      </p:ext>
    </p:extLst>
  </p:cSld>
  <p:clrMapOvr>
    <a:masterClrMapping/>
  </p:clrMapOvr>
  <p:transition spd="med">
    <p:wipe dir="r"/>
  </p:transition>
</p:sldLayout>
</file>

<file path=ppt/slideLayouts/slideLayout1509.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9470" tIns="169470" rIns="169470" bIns="1694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08985720"/>
      </p:ext>
    </p:extLst>
  </p:cSld>
  <p:clrMapOvr>
    <a:masterClrMapping/>
  </p:clrMapOvr>
  <p:transition spd="med">
    <p:wipe dir="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849975153"/>
      </p:ext>
    </p:extLst>
  </p:cSld>
  <p:clrMapOvr>
    <a:masterClrMapping/>
  </p:clrMapOvr>
  <p:transition spd="med">
    <p:wipe dir="r"/>
  </p:transition>
</p:sldLayout>
</file>

<file path=ppt/slideLayouts/slideLayout1510.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9470" tIns="169470" rIns="169470" bIns="1694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72905709"/>
      </p:ext>
    </p:extLst>
  </p:cSld>
  <p:clrMapOvr>
    <a:masterClrMapping/>
  </p:clrMapOvr>
  <p:transition spd="med">
    <p:wipe dir="r"/>
  </p:transition>
</p:sldLayout>
</file>

<file path=ppt/slideLayouts/slideLayout1511.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9470" tIns="169470" rIns="169470" bIns="1694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99813802"/>
      </p:ext>
    </p:extLst>
  </p:cSld>
  <p:clrMapOvr>
    <a:masterClrMapping/>
  </p:clrMapOvr>
  <p:transition spd="med">
    <p:wipe dir="r"/>
  </p:transition>
</p:sldLayout>
</file>

<file path=ppt/slideLayouts/slideLayout1512.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9470" tIns="169470" rIns="169470" bIns="1694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7398728"/>
      </p:ext>
    </p:extLst>
  </p:cSld>
  <p:clrMapOvr>
    <a:masterClrMapping/>
  </p:clrMapOvr>
  <p:transition spd="med">
    <p:wipe dir="r"/>
  </p:transition>
</p:sldLayout>
</file>

<file path=ppt/slideLayouts/slideLayout1513.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9470" tIns="169470" rIns="169470" bIns="1694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60828129"/>
      </p:ext>
    </p:extLst>
  </p:cSld>
  <p:clrMapOvr>
    <a:masterClrMapping/>
  </p:clrMapOvr>
  <p:transition spd="med">
    <p:wipe dir="r"/>
  </p:transition>
</p:sldLayout>
</file>

<file path=ppt/slideLayouts/slideLayout15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52380935"/>
      </p:ext>
    </p:extLst>
  </p:cSld>
  <p:clrMapOvr>
    <a:masterClrMapping/>
  </p:clrMapOvr>
</p:sldLayout>
</file>

<file path=ppt/slideLayouts/slideLayout15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266"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336896434"/>
      </p:ext>
    </p:extLst>
  </p:cSld>
  <p:clrMapOvr>
    <a:masterClrMapping/>
  </p:clrMapOvr>
  <p:transition spd="med">
    <p:wipe dir="r"/>
  </p:transition>
</p:sldLayout>
</file>

<file path=ppt/slideLayouts/slideLayout1516.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208896155"/>
      </p:ext>
    </p:extLst>
  </p:cSld>
  <p:clrMapOvr>
    <a:masterClrMapping/>
  </p:clrMapOvr>
  <p:transition spd="med">
    <p:wipe dir="r"/>
  </p:transition>
</p:sldLayout>
</file>

<file path=ppt/slideLayouts/slideLayout1517.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62738742"/>
      </p:ext>
    </p:extLst>
  </p:cSld>
  <p:clrMapOvr>
    <a:masterClrMapping/>
  </p:clrMapOvr>
  <p:transition spd="med">
    <p:wipe dir="r"/>
  </p:transition>
</p:sldLayout>
</file>

<file path=ppt/slideLayouts/slideLayout1518.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950822349"/>
      </p:ext>
    </p:extLst>
  </p:cSld>
  <p:clrMapOvr>
    <a:masterClrMapping/>
  </p:clrMapOvr>
  <p:transition spd="med">
    <p:wipe dir="r"/>
  </p:transition>
</p:sldLayout>
</file>

<file path=ppt/slideLayouts/slideLayout151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892" tIns="34289" rIns="67892"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892" tIns="34289" rIns="67892"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892" tIns="34289" rIns="67892"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404946273"/>
      </p:ext>
    </p:extLst>
  </p:cSld>
  <p:clrMapOvr>
    <a:masterClrMapping/>
  </p:clrMapOvr>
  <p:transition spd="med">
    <p:wipe dir="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64773219"/>
      </p:ext>
    </p:extLst>
  </p:cSld>
  <p:clrMapOvr>
    <a:masterClrMapping/>
  </p:clrMapOvr>
  <p:transition spd="med">
    <p:wipe dir="r"/>
  </p:transition>
</p:sldLayout>
</file>

<file path=ppt/slideLayouts/slideLayout152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646734414"/>
      </p:ext>
    </p:extLst>
  </p:cSld>
  <p:clrMapOvr>
    <a:masterClrMapping/>
  </p:clrMapOvr>
  <p:transition spd="med">
    <p:wipe dir="r"/>
  </p:transition>
</p:sldLayout>
</file>

<file path=ppt/slideLayouts/slideLayout152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6186" indent="-17199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6186" indent="-17199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171686008"/>
      </p:ext>
    </p:extLst>
  </p:cSld>
  <p:clrMapOvr>
    <a:masterClrMapping/>
  </p:clrMapOvr>
  <p:transition spd="med">
    <p:wipe dir="r"/>
  </p:transition>
</p:sldLayout>
</file>

<file path=ppt/slideLayouts/slideLayout152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6186" indent="-17199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6186" indent="-17199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367666018"/>
      </p:ext>
    </p:extLst>
  </p:cSld>
  <p:clrMapOvr>
    <a:masterClrMapping/>
  </p:clrMapOvr>
  <p:transition spd="med">
    <p:wipe dir="r"/>
  </p:transition>
</p:sldLayout>
</file>

<file path=ppt/slideLayouts/slideLayout152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56331526"/>
      </p:ext>
    </p:extLst>
  </p:cSld>
  <p:clrMapOvr>
    <a:masterClrMapping/>
  </p:clrMapOvr>
  <p:transition spd="med">
    <p:wipe dir="r"/>
  </p:transition>
</p:sldLayout>
</file>

<file path=ppt/slideLayouts/slideLayout15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6783939"/>
      </p:ext>
    </p:extLst>
  </p:cSld>
  <p:clrMapOvr>
    <a:masterClrMapping/>
  </p:clrMapOvr>
  <p:transition spd="med">
    <p:wipe dir="r"/>
  </p:transition>
</p:sldLayout>
</file>

<file path=ppt/slideLayouts/slideLayout152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9614" tIns="169614" rIns="169614" bIns="16961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49337795"/>
      </p:ext>
    </p:extLst>
  </p:cSld>
  <p:clrMapOvr>
    <a:masterClrMapping/>
  </p:clrMapOvr>
  <p:transition spd="med">
    <p:wipe dir="r"/>
  </p:transition>
</p:sldLayout>
</file>

<file path=ppt/slideLayouts/slideLayout1526.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9614" tIns="169614" rIns="169614" bIns="16961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876432062"/>
      </p:ext>
    </p:extLst>
  </p:cSld>
  <p:clrMapOvr>
    <a:masterClrMapping/>
  </p:clrMapOvr>
  <p:transition spd="med">
    <p:wipe dir="r"/>
  </p:transition>
</p:sldLayout>
</file>

<file path=ppt/slideLayouts/slideLayout1527.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9614" tIns="169614" rIns="169614" bIns="16961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80157933"/>
      </p:ext>
    </p:extLst>
  </p:cSld>
  <p:clrMapOvr>
    <a:masterClrMapping/>
  </p:clrMapOvr>
  <p:transition spd="med">
    <p:wipe dir="r"/>
  </p:transition>
</p:sldLayout>
</file>

<file path=ppt/slideLayouts/slideLayout1528.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9614" tIns="169614" rIns="169614" bIns="16961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061509277"/>
      </p:ext>
    </p:extLst>
  </p:cSld>
  <p:clrMapOvr>
    <a:masterClrMapping/>
  </p:clrMapOvr>
  <p:transition spd="med">
    <p:wipe dir="r"/>
  </p:transition>
</p:sldLayout>
</file>

<file path=ppt/slideLayouts/slideLayout1529.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9614" tIns="169614" rIns="169614" bIns="16961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047017222"/>
      </p:ext>
    </p:extLst>
  </p:cSld>
  <p:clrMapOvr>
    <a:masterClrMapping/>
  </p:clrMapOvr>
  <p:transition spd="med">
    <p:wipe dir="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69326102"/>
      </p:ext>
    </p:extLst>
  </p:cSld>
  <p:clrMapOvr>
    <a:masterClrMapping/>
  </p:clrMapOvr>
  <p:transition spd="med">
    <p:wipe dir="r"/>
  </p:transition>
</p:sldLayout>
</file>

<file path=ppt/slideLayouts/slideLayout153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127356547"/>
      </p:ext>
    </p:extLst>
  </p:cSld>
  <p:clrMapOvr>
    <a:masterClrMapping/>
  </p:clrMapOvr>
</p:sldLayout>
</file>

<file path=ppt/slideLayouts/slideLayout15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230"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458388033"/>
      </p:ext>
    </p:extLst>
  </p:cSld>
  <p:clrMapOvr>
    <a:masterClrMapping/>
  </p:clrMapOvr>
  <p:transition spd="med">
    <p:wipe dir="r"/>
  </p:transition>
</p:sldLayout>
</file>

<file path=ppt/slideLayouts/slideLayout153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2403554364"/>
      </p:ext>
    </p:extLst>
  </p:cSld>
  <p:clrMapOvr>
    <a:masterClrMapping/>
  </p:clrMapOvr>
  <p:transition spd="med">
    <p:wipe dir="r"/>
  </p:transition>
</p:sldLayout>
</file>

<file path=ppt/slideLayouts/slideLayout1533.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249451006"/>
      </p:ext>
    </p:extLst>
  </p:cSld>
  <p:clrMapOvr>
    <a:masterClrMapping/>
  </p:clrMapOvr>
  <p:transition spd="med">
    <p:wipe dir="r"/>
  </p:transition>
</p:sldLayout>
</file>

<file path=ppt/slideLayouts/slideLayout1534.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639111194"/>
      </p:ext>
    </p:extLst>
  </p:cSld>
  <p:clrMapOvr>
    <a:masterClrMapping/>
  </p:clrMapOvr>
  <p:transition spd="med">
    <p:wipe dir="r"/>
  </p:transition>
</p:sldLayout>
</file>

<file path=ppt/slideLayouts/slideLayout153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49" tIns="34289" rIns="67949"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49" tIns="34289" rIns="67949"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49" tIns="34289" rIns="67949"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349997000"/>
      </p:ext>
    </p:extLst>
  </p:cSld>
  <p:clrMapOvr>
    <a:masterClrMapping/>
  </p:clrMapOvr>
  <p:transition spd="med">
    <p:wipe dir="r"/>
  </p:transition>
</p:sldLayout>
</file>

<file path=ppt/slideLayouts/slideLayout153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166580358"/>
      </p:ext>
    </p:extLst>
  </p:cSld>
  <p:clrMapOvr>
    <a:masterClrMapping/>
  </p:clrMapOvr>
  <p:transition spd="med">
    <p:wipe dir="r"/>
  </p:transition>
</p:sldLayout>
</file>

<file path=ppt/slideLayouts/slideLayout153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6585" indent="-172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6585" indent="-172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98439937"/>
      </p:ext>
    </p:extLst>
  </p:cSld>
  <p:clrMapOvr>
    <a:masterClrMapping/>
  </p:clrMapOvr>
  <p:transition spd="med">
    <p:wipe dir="r"/>
  </p:transition>
</p:sldLayout>
</file>

<file path=ppt/slideLayouts/slideLayout153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6585" indent="-172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6585" indent="-172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366986450"/>
      </p:ext>
    </p:extLst>
  </p:cSld>
  <p:clrMapOvr>
    <a:masterClrMapping/>
  </p:clrMapOvr>
  <p:transition spd="med">
    <p:wipe dir="r"/>
  </p:transition>
</p:sldLayout>
</file>

<file path=ppt/slideLayouts/slideLayout153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1317918"/>
      </p:ext>
    </p:extLst>
  </p:cSld>
  <p:clrMapOvr>
    <a:masterClrMapping/>
  </p:clrMapOvr>
  <p:transition spd="med">
    <p:wipe dir="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76907228"/>
      </p:ext>
    </p:extLst>
  </p:cSld>
  <p:clrMapOvr>
    <a:masterClrMapping/>
  </p:clrMapOvr>
  <p:transition spd="med">
    <p:wipe dir="r"/>
  </p:transition>
</p:sldLayout>
</file>

<file path=ppt/slideLayouts/slideLayout15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5914098"/>
      </p:ext>
    </p:extLst>
  </p:cSld>
  <p:clrMapOvr>
    <a:masterClrMapping/>
  </p:clrMapOvr>
  <p:transition spd="med">
    <p:wipe dir="r"/>
  </p:transition>
</p:sldLayout>
</file>

<file path=ppt/slideLayouts/slideLayout154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9766" tIns="169766" rIns="169766" bIns="169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510486565"/>
      </p:ext>
    </p:extLst>
  </p:cSld>
  <p:clrMapOvr>
    <a:masterClrMapping/>
  </p:clrMapOvr>
  <p:transition spd="med">
    <p:wipe dir="r"/>
  </p:transition>
</p:sldLayout>
</file>

<file path=ppt/slideLayouts/slideLayout1542.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9766" tIns="169766" rIns="169766" bIns="169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59517842"/>
      </p:ext>
    </p:extLst>
  </p:cSld>
  <p:clrMapOvr>
    <a:masterClrMapping/>
  </p:clrMapOvr>
  <p:transition spd="med">
    <p:wipe dir="r"/>
  </p:transition>
</p:sldLayout>
</file>

<file path=ppt/slideLayouts/slideLayout154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9766" tIns="169766" rIns="169766" bIns="169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95928800"/>
      </p:ext>
    </p:extLst>
  </p:cSld>
  <p:clrMapOvr>
    <a:masterClrMapping/>
  </p:clrMapOvr>
  <p:transition spd="med">
    <p:wipe dir="r"/>
  </p:transition>
</p:sldLayout>
</file>

<file path=ppt/slideLayouts/slideLayout1544.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9766" tIns="169766" rIns="169766" bIns="169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95675658"/>
      </p:ext>
    </p:extLst>
  </p:cSld>
  <p:clrMapOvr>
    <a:masterClrMapping/>
  </p:clrMapOvr>
  <p:transition spd="med">
    <p:wipe dir="r"/>
  </p:transition>
</p:sldLayout>
</file>

<file path=ppt/slideLayouts/slideLayout1545.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9766" tIns="169766" rIns="169766" bIns="169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23330284"/>
      </p:ext>
    </p:extLst>
  </p:cSld>
  <p:clrMapOvr>
    <a:masterClrMapping/>
  </p:clrMapOvr>
  <p:transition spd="med">
    <p:wipe dir="r"/>
  </p:transition>
</p:sldLayout>
</file>

<file path=ppt/slideLayouts/slideLayout154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904297569"/>
      </p:ext>
    </p:extLst>
  </p:cSld>
  <p:clrMapOvr>
    <a:masterClrMapping/>
  </p:clrMapOvr>
</p:sldLayout>
</file>

<file path=ppt/slideLayouts/slideLayout154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192"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463269631"/>
      </p:ext>
    </p:extLst>
  </p:cSld>
  <p:clrMapOvr>
    <a:masterClrMapping/>
  </p:clrMapOvr>
  <p:transition spd="med">
    <p:wipe dir="r"/>
  </p:transition>
</p:sldLayout>
</file>

<file path=ppt/slideLayouts/slideLayout154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811541315"/>
      </p:ext>
    </p:extLst>
  </p:cSld>
  <p:clrMapOvr>
    <a:masterClrMapping/>
  </p:clrMapOvr>
  <p:transition spd="med">
    <p:wipe dir="r"/>
  </p:transition>
</p:sldLayout>
</file>

<file path=ppt/slideLayouts/slideLayout154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012000111"/>
      </p:ext>
    </p:extLst>
  </p:cSld>
  <p:clrMapOvr>
    <a:masterClrMapping/>
  </p:clrMapOvr>
  <p:transition spd="med">
    <p:wipe dir="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53743960"/>
      </p:ext>
    </p:extLst>
  </p:cSld>
  <p:clrMapOvr>
    <a:masterClrMapping/>
  </p:clrMapOvr>
  <p:transition spd="med">
    <p:wipe dir="r"/>
  </p:transition>
</p:sldLayout>
</file>

<file path=ppt/slideLayouts/slideLayout1550.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244222630"/>
      </p:ext>
    </p:extLst>
  </p:cSld>
  <p:clrMapOvr>
    <a:masterClrMapping/>
  </p:clrMapOvr>
  <p:transition spd="med">
    <p:wipe dir="r"/>
  </p:transition>
</p:sldLayout>
</file>

<file path=ppt/slideLayouts/slideLayout155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007" tIns="34289" rIns="68007"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007" tIns="34289" rIns="68007"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007" tIns="34289" rIns="68007"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542236772"/>
      </p:ext>
    </p:extLst>
  </p:cSld>
  <p:clrMapOvr>
    <a:masterClrMapping/>
  </p:clrMapOvr>
  <p:transition spd="med">
    <p:wipe dir="r"/>
  </p:transition>
</p:sldLayout>
</file>

<file path=ppt/slideLayouts/slideLayout155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60384544"/>
      </p:ext>
    </p:extLst>
  </p:cSld>
  <p:clrMapOvr>
    <a:masterClrMapping/>
  </p:clrMapOvr>
  <p:transition spd="med">
    <p:wipe dir="r"/>
  </p:transition>
</p:sldLayout>
</file>

<file path=ppt/slideLayouts/slideLayout155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6995" indent="-1723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6995" indent="-1723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18971924"/>
      </p:ext>
    </p:extLst>
  </p:cSld>
  <p:clrMapOvr>
    <a:masterClrMapping/>
  </p:clrMapOvr>
  <p:transition spd="med">
    <p:wipe dir="r"/>
  </p:transition>
</p:sldLayout>
</file>

<file path=ppt/slideLayouts/slideLayout155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6995" indent="-1723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6995" indent="-1723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559650942"/>
      </p:ext>
    </p:extLst>
  </p:cSld>
  <p:clrMapOvr>
    <a:masterClrMapping/>
  </p:clrMapOvr>
  <p:transition spd="med">
    <p:wipe dir="r"/>
  </p:transition>
</p:sldLayout>
</file>

<file path=ppt/slideLayouts/slideLayout155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41105674"/>
      </p:ext>
    </p:extLst>
  </p:cSld>
  <p:clrMapOvr>
    <a:masterClrMapping/>
  </p:clrMapOvr>
  <p:transition spd="med">
    <p:wipe dir="r"/>
  </p:transition>
</p:sldLayout>
</file>

<file path=ppt/slideLayouts/slideLayout15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9522042"/>
      </p:ext>
    </p:extLst>
  </p:cSld>
  <p:clrMapOvr>
    <a:masterClrMapping/>
  </p:clrMapOvr>
  <p:transition spd="med">
    <p:wipe dir="r"/>
  </p:transition>
</p:sldLayout>
</file>

<file path=ppt/slideLayouts/slideLayout155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9922" tIns="169922" rIns="169922" bIns="1699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26036089"/>
      </p:ext>
    </p:extLst>
  </p:cSld>
  <p:clrMapOvr>
    <a:masterClrMapping/>
  </p:clrMapOvr>
  <p:transition spd="med">
    <p:wipe dir="r"/>
  </p:transition>
</p:sldLayout>
</file>

<file path=ppt/slideLayouts/slideLayout155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9922" tIns="169922" rIns="169922" bIns="1699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254173"/>
      </p:ext>
    </p:extLst>
  </p:cSld>
  <p:clrMapOvr>
    <a:masterClrMapping/>
  </p:clrMapOvr>
  <p:transition spd="med">
    <p:wipe dir="r"/>
  </p:transition>
</p:sldLayout>
</file>

<file path=ppt/slideLayouts/slideLayout1559.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9922" tIns="169922" rIns="169922" bIns="1699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51326143"/>
      </p:ext>
    </p:extLst>
  </p:cSld>
  <p:clrMapOvr>
    <a:masterClrMapping/>
  </p:clrMapOvr>
  <p:transition spd="med">
    <p:wipe dir="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67363540"/>
      </p:ext>
    </p:extLst>
  </p:cSld>
  <p:clrMapOvr>
    <a:masterClrMapping/>
  </p:clrMapOvr>
  <p:transition spd="med">
    <p:wipe dir="r"/>
  </p:transition>
</p:sldLayout>
</file>

<file path=ppt/slideLayouts/slideLayout1560.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9922" tIns="169922" rIns="169922" bIns="1699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39872194"/>
      </p:ext>
    </p:extLst>
  </p:cSld>
  <p:clrMapOvr>
    <a:masterClrMapping/>
  </p:clrMapOvr>
  <p:transition spd="med">
    <p:wipe dir="r"/>
  </p:transition>
</p:sldLayout>
</file>

<file path=ppt/slideLayouts/slideLayout156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9922" tIns="169922" rIns="169922" bIns="1699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924985717"/>
      </p:ext>
    </p:extLst>
  </p:cSld>
  <p:clrMapOvr>
    <a:masterClrMapping/>
  </p:clrMapOvr>
  <p:transition spd="med">
    <p:wipe dir="r"/>
  </p:transition>
</p:sldLayout>
</file>

<file path=ppt/slideLayouts/slideLayout156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14280304"/>
      </p:ext>
    </p:extLst>
  </p:cSld>
  <p:clrMapOvr>
    <a:masterClrMapping/>
  </p:clrMapOvr>
</p:sldLayout>
</file>

<file path=ppt/slideLayouts/slideLayout156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153"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917956712"/>
      </p:ext>
    </p:extLst>
  </p:cSld>
  <p:clrMapOvr>
    <a:masterClrMapping/>
  </p:clrMapOvr>
  <p:transition spd="med">
    <p:wipe dir="r"/>
  </p:transition>
</p:sldLayout>
</file>

<file path=ppt/slideLayouts/slideLayout156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3323126564"/>
      </p:ext>
    </p:extLst>
  </p:cSld>
  <p:clrMapOvr>
    <a:masterClrMapping/>
  </p:clrMapOvr>
  <p:transition spd="med">
    <p:wipe dir="r"/>
  </p:transition>
</p:sldLayout>
</file>

<file path=ppt/slideLayouts/slideLayout1565.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880460923"/>
      </p:ext>
    </p:extLst>
  </p:cSld>
  <p:clrMapOvr>
    <a:masterClrMapping/>
  </p:clrMapOvr>
  <p:transition spd="med">
    <p:wipe dir="r"/>
  </p:transition>
</p:sldLayout>
</file>

<file path=ppt/slideLayouts/slideLayout1566.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963543936"/>
      </p:ext>
    </p:extLst>
  </p:cSld>
  <p:clrMapOvr>
    <a:masterClrMapping/>
  </p:clrMapOvr>
  <p:transition spd="med">
    <p:wipe dir="r"/>
  </p:transition>
</p:sldLayout>
</file>

<file path=ppt/slideLayouts/slideLayout1567.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368215113"/>
      </p:ext>
    </p:extLst>
  </p:cSld>
  <p:clrMapOvr>
    <a:masterClrMapping/>
  </p:clrMapOvr>
  <p:transition spd="med">
    <p:wipe dir="r"/>
  </p:transition>
</p:sldLayout>
</file>

<file path=ppt/slideLayouts/slideLayout1568.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258972093"/>
      </p:ext>
    </p:extLst>
  </p:cSld>
  <p:clrMapOvr>
    <a:masterClrMapping/>
  </p:clrMapOvr>
  <p:transition spd="med">
    <p:wipe dir="r"/>
  </p:transition>
</p:sldLayout>
</file>

<file path=ppt/slideLayouts/slideLayout1569.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772030139"/>
      </p:ext>
    </p:extLst>
  </p:cSld>
  <p:clrMapOvr>
    <a:masterClrMapping/>
  </p:clrMapOvr>
  <p:transition spd="med">
    <p:wipe dir="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088281996"/>
      </p:ext>
    </p:extLst>
  </p:cSld>
  <p:clrMapOvr>
    <a:masterClrMapping/>
  </p:clrMapOvr>
  <p:transition spd="med">
    <p:wipe dir="r"/>
  </p:transition>
</p:sldLayout>
</file>

<file path=ppt/slideLayouts/slideLayout1570.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209076605"/>
      </p:ext>
    </p:extLst>
  </p:cSld>
  <p:clrMapOvr>
    <a:masterClrMapping/>
  </p:clrMapOvr>
  <p:transition spd="med">
    <p:wipe dir="r"/>
  </p:transition>
</p:sldLayout>
</file>

<file path=ppt/slideLayouts/slideLayout1571.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28151973"/>
      </p:ext>
    </p:extLst>
  </p:cSld>
  <p:clrMapOvr>
    <a:masterClrMapping/>
  </p:clrMapOvr>
  <p:transition spd="med">
    <p:wipe dir="r"/>
  </p:transition>
</p:sldLayout>
</file>

<file path=ppt/slideLayouts/slideLayout1572.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001" rIns="0" bIns="45001">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485"/>
            <a:ext cx="7960422"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52621097"/>
      </p:ext>
    </p:extLst>
  </p:cSld>
  <p:clrMapOvr>
    <a:masterClrMapping/>
  </p:clrMapOvr>
  <p:transition spd="med">
    <p:wipe dir="r"/>
  </p:transition>
</p:sldLayout>
</file>

<file path=ppt/slideLayouts/slideLayout1573.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26219589"/>
      </p:ext>
    </p:extLst>
  </p:cSld>
  <p:clrMapOvr>
    <a:masterClrMapping/>
  </p:clrMapOvr>
  <p:transition spd="med">
    <p:wipe dir="r"/>
  </p:transition>
</p:sldLayout>
</file>

<file path=ppt/slideLayouts/slideLayout1574.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87474100"/>
      </p:ext>
    </p:extLst>
  </p:cSld>
  <p:clrMapOvr>
    <a:masterClrMapping/>
  </p:clrMapOvr>
  <p:transition spd="med">
    <p:wipe dir="r"/>
  </p:transition>
</p:sldLayout>
</file>

<file path=ppt/slideLayouts/slideLayout157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001" rIns="0" bIns="45001"/>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15732027"/>
      </p:ext>
    </p:extLst>
  </p:cSld>
  <p:clrMapOvr>
    <a:masterClrMapping/>
  </p:clrMapOvr>
  <p:transition spd="med">
    <p:wipe dir="r"/>
  </p:transition>
</p:sldLayout>
</file>

<file path=ppt/slideLayouts/slideLayout157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085"/>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47792361"/>
      </p:ext>
    </p:extLst>
  </p:cSld>
  <p:clrMapOvr>
    <a:masterClrMapping/>
  </p:clrMapOvr>
  <p:transition spd="med">
    <p:wipe dir="r"/>
  </p:transition>
</p:sldLayout>
</file>

<file path=ppt/slideLayouts/slideLayout1577.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64758334"/>
      </p:ext>
    </p:extLst>
  </p:cSld>
  <p:clrMapOvr>
    <a:masterClrMapping/>
  </p:clrMapOvr>
  <p:transition spd="med">
    <p:wipe dir="r"/>
  </p:transition>
</p:sldLayout>
</file>

<file path=ppt/slideLayouts/slideLayout157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636338"/>
      </p:ext>
    </p:extLst>
  </p:cSld>
  <p:clrMapOvr>
    <a:masterClrMapping/>
  </p:clrMapOvr>
  <p:transition spd="med">
    <p:wipe dir="r"/>
  </p:transition>
</p:sldLayout>
</file>

<file path=ppt/slideLayouts/slideLayout157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864772473"/>
      </p:ext>
    </p:extLst>
  </p:cSld>
  <p:clrMapOvr>
    <a:masterClrMapping/>
  </p:clrMapOvr>
  <p:transition spd="med">
    <p:wipe dir="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648431920"/>
      </p:ext>
    </p:extLst>
  </p:cSld>
  <p:clrMapOvr>
    <a:masterClrMapping/>
  </p:clrMapOvr>
  <p:transition spd="med">
    <p:wipe dir="r"/>
  </p:transition>
</p:sldLayout>
</file>

<file path=ppt/slideLayouts/slideLayout158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34200438"/>
      </p:ext>
    </p:extLst>
  </p:cSld>
  <p:clrMapOvr>
    <a:masterClrMapping/>
  </p:clrMapOvr>
  <p:transition spd="med">
    <p:wipe dir="r"/>
  </p:transition>
</p:sldLayout>
</file>

<file path=ppt/slideLayouts/slideLayout158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572462423"/>
      </p:ext>
    </p:extLst>
  </p:cSld>
  <p:clrMapOvr>
    <a:masterClrMapping/>
  </p:clrMapOvr>
  <p:transition spd="med">
    <p:wipe dir="r"/>
  </p:transition>
</p:sldLayout>
</file>

<file path=ppt/slideLayouts/slideLayout1582.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85117120"/>
      </p:ext>
    </p:extLst>
  </p:cSld>
  <p:clrMapOvr>
    <a:masterClrMapping/>
  </p:clrMapOvr>
  <p:transition spd="med">
    <p:wipe dir="r"/>
  </p:transition>
</p:sldLayout>
</file>

<file path=ppt/slideLayouts/slideLayout1583.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79793139"/>
      </p:ext>
    </p:extLst>
  </p:cSld>
  <p:clrMapOvr>
    <a:masterClrMapping/>
  </p:clrMapOvr>
  <p:transition spd="med">
    <p:wipe dir="r"/>
  </p:transition>
</p:sldLayout>
</file>

<file path=ppt/slideLayouts/slideLayout1584.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8132612"/>
      </p:ext>
    </p:extLst>
  </p:cSld>
  <p:clrMapOvr>
    <a:masterClrMapping/>
  </p:clrMapOvr>
  <p:transition spd="med">
    <p:wipe dir="r"/>
  </p:transition>
</p:sldLayout>
</file>

<file path=ppt/slideLayouts/slideLayout1585.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3611202"/>
      </p:ext>
    </p:extLst>
  </p:cSld>
  <p:clrMapOvr>
    <a:masterClrMapping/>
  </p:clrMapOvr>
  <p:transition spd="med">
    <p:wipe dir="r"/>
  </p:transition>
</p:sldLayout>
</file>

<file path=ppt/slideLayouts/slideLayout1586.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171209272"/>
      </p:ext>
    </p:extLst>
  </p:cSld>
  <p:clrMapOvr>
    <a:masterClrMapping/>
  </p:clrMapOvr>
  <p:transition spd="med">
    <p:wipe dir="r"/>
  </p:transition>
</p:sldLayout>
</file>

<file path=ppt/slideLayouts/slideLayout1587.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134916659"/>
      </p:ext>
    </p:extLst>
  </p:cSld>
  <p:clrMapOvr>
    <a:masterClrMapping/>
  </p:clrMapOvr>
  <p:transition spd="med">
    <p:wipe dir="r"/>
  </p:transition>
</p:sldLayout>
</file>

<file path=ppt/slideLayouts/slideLayout1588.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2881023"/>
      </p:ext>
    </p:extLst>
  </p:cSld>
  <p:clrMapOvr>
    <a:masterClrMapping/>
  </p:clrMapOvr>
  <p:transition spd="med">
    <p:wipe dir="r"/>
  </p:transition>
</p:sldLayout>
</file>

<file path=ppt/slideLayouts/slideLayout1589.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336008"/>
      </p:ext>
    </p:extLst>
  </p:cSld>
  <p:clrMapOvr>
    <a:masterClrMapping/>
  </p:clrMapOvr>
  <p:transition spd="slow">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436064"/>
      </p:ext>
    </p:extLst>
  </p:cSld>
  <p:clrMapOvr>
    <a:masterClrMapping/>
  </p:clrMapOvr>
  <p:transition spd="med">
    <p:wipe dir="r"/>
  </p:transition>
</p:sldLayout>
</file>

<file path=ppt/slideLayouts/slideLayout1590.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79" rIns="0" bIns="451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6443" indent="0">
              <a:lnSpc>
                <a:spcPct val="100000"/>
              </a:lnSpc>
              <a:spcBef>
                <a:spcPts val="300"/>
              </a:spcBef>
              <a:spcAft>
                <a:spcPts val="0"/>
              </a:spcAft>
              <a:buClr>
                <a:srgbClr val="808080"/>
              </a:buClr>
              <a:buNone/>
              <a:defRPr>
                <a:latin typeface="+mn-lt"/>
                <a:ea typeface="Arial"/>
              </a:defRPr>
            </a:lvl2pPr>
            <a:lvl3pPr marL="679778" indent="0">
              <a:lnSpc>
                <a:spcPct val="100000"/>
              </a:lnSpc>
              <a:spcBef>
                <a:spcPts val="300"/>
              </a:spcBef>
              <a:spcAft>
                <a:spcPts val="0"/>
              </a:spcAft>
              <a:buClr>
                <a:srgbClr val="808080"/>
              </a:buClr>
              <a:buNone/>
              <a:defRPr>
                <a:latin typeface="+mn-lt"/>
                <a:ea typeface="Arial"/>
              </a:defRPr>
            </a:lvl3pPr>
            <a:lvl4pPr marL="1242055" indent="-2269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0423115"/>
      </p:ext>
    </p:extLst>
  </p:cSld>
  <p:clrMapOvr>
    <a:masterClrMapping/>
  </p:clrMapOvr>
  <p:transition spd="med">
    <p:wipe dir="r"/>
  </p:transition>
</p:sldLayout>
</file>

<file path=ppt/slideLayouts/slideLayout159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676" tIns="45338" rIns="90676" bIns="45338"/>
          <a:lstStyle>
            <a:lvl1pPr marL="180844" indent="-180844">
              <a:buClr>
                <a:srgbClr val="0085C3"/>
              </a:buClr>
              <a:defRPr sz="1600">
                <a:solidFill>
                  <a:schemeClr val="tx1"/>
                </a:solidFill>
              </a:defRPr>
            </a:lvl1pPr>
            <a:lvl2pPr marL="355337" indent="-174550">
              <a:buClr>
                <a:srgbClr val="0085C3"/>
              </a:buClr>
              <a:defRPr sz="1400" baseline="0">
                <a:solidFill>
                  <a:schemeClr val="tx1"/>
                </a:solidFill>
              </a:defRPr>
            </a:lvl2pPr>
            <a:lvl3pPr marL="536182" indent="-180844">
              <a:buClr>
                <a:srgbClr val="0085C3"/>
              </a:buClr>
              <a:buFont typeface="Arial" panose="020B0604020202020204" pitchFamily="34" charset="0"/>
              <a:buChar char="&gt;"/>
              <a:defRPr sz="1400" baseline="0">
                <a:solidFill>
                  <a:schemeClr val="tx1"/>
                </a:solidFill>
              </a:defRPr>
            </a:lvl3pPr>
            <a:lvl4pPr marL="1358612" indent="0">
              <a:buClr>
                <a:srgbClr val="0085C3"/>
              </a:buClr>
              <a:buNone/>
              <a:defRPr/>
            </a:lvl4pPr>
            <a:lvl5pPr marL="181160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676" tIns="45338" rIns="90676" bIns="45338"/>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573806284"/>
      </p:ext>
    </p:extLst>
  </p:cSld>
  <p:clrMapOvr>
    <a:masterClrMapping/>
  </p:clrMapOvr>
  <p:transition>
    <p:fade/>
  </p:transition>
</p:sldLayout>
</file>

<file path=ppt/slideLayouts/slideLayout159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0898584"/>
      </p:ext>
    </p:extLst>
  </p:cSld>
  <p:clrMapOvr>
    <a:masterClrMapping/>
  </p:clrMapOvr>
  <p:transition spd="med">
    <p:wipe dir="r"/>
  </p:transition>
</p:sldLayout>
</file>

<file path=ppt/slideLayouts/slideLayout1593.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5795" indent="-172299">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676" tIns="45338" rIns="90676" bIns="45338"/>
          <a:lstStyle/>
          <a:p>
            <a:r>
              <a:rPr lang="en-US"/>
              <a:t>Click to edit Master title style</a:t>
            </a:r>
          </a:p>
        </p:txBody>
      </p:sp>
    </p:spTree>
    <p:extLst>
      <p:ext uri="{BB962C8B-B14F-4D97-AF65-F5344CB8AC3E}">
        <p14:creationId xmlns:p14="http://schemas.microsoft.com/office/powerpoint/2010/main" val="3138476820"/>
      </p:ext>
    </p:extLst>
  </p:cSld>
  <p:clrMapOvr>
    <a:masterClrMapping/>
  </p:clrMapOvr>
  <p:transition spd="med">
    <p:wipe dir="r"/>
  </p:transition>
</p:sldLayout>
</file>

<file path=ppt/slideLayouts/slideLayout159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674" tIns="45337" rIns="90674" bIns="45337"/>
          <a:lstStyle>
            <a:lvl1pPr>
              <a:defRPr/>
            </a:lvl1pPr>
          </a:lstStyle>
          <a:p>
            <a:r>
              <a:rPr lang="en-US" dirty="0"/>
              <a:t>Click to edit content page title</a:t>
            </a:r>
          </a:p>
        </p:txBody>
      </p:sp>
    </p:spTree>
    <p:extLst>
      <p:ext uri="{BB962C8B-B14F-4D97-AF65-F5344CB8AC3E}">
        <p14:creationId xmlns:p14="http://schemas.microsoft.com/office/powerpoint/2010/main" val="375030596"/>
      </p:ext>
    </p:extLst>
  </p:cSld>
  <p:clrMapOvr>
    <a:masterClrMapping/>
  </p:clrMapOvr>
  <p:transition spd="med">
    <p:wipe dir="r"/>
  </p:transition>
</p:sldLayout>
</file>

<file path=ppt/slideLayouts/slideLayout159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106616442"/>
      </p:ext>
    </p:extLst>
  </p:cSld>
  <p:clrMapOvr>
    <a:masterClrMapping/>
  </p:clrMapOvr>
  <p:transition spd="med">
    <p:wipe dir="r"/>
  </p:transition>
</p:sldLayout>
</file>

<file path=ppt/slideLayouts/slideLayout159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78527315"/>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59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674" tIns="45337" rIns="90674" bIns="45337"/>
          <a:lstStyle/>
          <a:p>
            <a:r>
              <a:rPr lang="zh-TW" altLang="en-US" noProof="1"/>
              <a:t>按一下以編輯母片標題樣式</a:t>
            </a:r>
          </a:p>
        </p:txBody>
      </p:sp>
    </p:spTree>
    <p:extLst>
      <p:ext uri="{BB962C8B-B14F-4D97-AF65-F5344CB8AC3E}">
        <p14:creationId xmlns:p14="http://schemas.microsoft.com/office/powerpoint/2010/main" val="321607205"/>
      </p:ext>
    </p:extLst>
  </p:cSld>
  <p:clrMapOvr>
    <a:masterClrMapping/>
  </p:clrMapOvr>
  <p:transition spd="med">
    <p:wipe dir="r"/>
  </p:transition>
</p:sldLayout>
</file>

<file path=ppt/slideLayouts/slideLayout15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971634"/>
      </p:ext>
    </p:extLst>
  </p:cSld>
  <p:clrMapOvr>
    <a:masterClrMapping/>
  </p:clrMapOvr>
  <p:transition spd="slow">
    <p:fade/>
  </p:transition>
</p:sldLayout>
</file>

<file path=ppt/slideLayouts/slideLayout15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922" indent="-16992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9765" indent="-16992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2524" indent="-11315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8690" indent="-169922">
              <a:lnSpc>
                <a:spcPct val="100000"/>
              </a:lnSpc>
              <a:spcBef>
                <a:spcPts val="300"/>
              </a:spcBef>
              <a:buClr>
                <a:schemeClr val="bg1">
                  <a:lumMod val="60000"/>
                  <a:lumOff val="40000"/>
                </a:schemeClr>
              </a:buClr>
              <a:buFont typeface="Arial" panose="020B0604020202020204" pitchFamily="34" charset="0"/>
              <a:buChar char="•"/>
              <a:defRPr sz="900"/>
            </a:lvl4pPr>
            <a:lvl5pPr marL="1528329" indent="-16992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24586685"/>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5122273"/>
      </p:ext>
    </p:extLst>
  </p:cSld>
  <p:clrMapOvr>
    <a:masterClrMapping/>
  </p:clrMapOvr>
  <p:transition spd="med">
    <p:wipe dir="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669622"/>
      </p:ext>
    </p:extLst>
  </p:cSld>
  <p:clrMapOvr>
    <a:masterClrMapping/>
  </p:clrMapOvr>
  <p:transition spd="slow">
    <p:fade/>
  </p:transition>
</p:sldLayout>
</file>

<file path=ppt/slideLayouts/slideLayout160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483306"/>
      </p:ext>
    </p:extLst>
  </p:cSld>
  <p:clrMapOvr>
    <a:masterClrMapping/>
  </p:clrMapOvr>
  <p:transition>
    <p:fade/>
  </p:transition>
</p:sldLayout>
</file>

<file path=ppt/slideLayouts/slideLayout1601.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676" tIns="45338" rIns="90676" bIns="45338"/>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676" tIns="45338" rIns="90676" bIns="45338"/>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544515"/>
      </p:ext>
    </p:extLst>
  </p:cSld>
  <p:clrMapOvr>
    <a:masterClrMapping/>
  </p:clrMapOvr>
  <p:transition spd="med">
    <p:wipe dir="r"/>
  </p:transition>
</p:sldLayout>
</file>

<file path=ppt/slideLayouts/slideLayout160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096381"/>
      </p:ext>
    </p:extLst>
  </p:cSld>
  <p:clrMapOvr>
    <a:masterClrMapping/>
  </p:clrMapOvr>
</p:sldLayout>
</file>

<file path=ppt/slideLayouts/slideLayout1603.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9058283"/>
      </p:ext>
    </p:extLst>
  </p:cSld>
  <p:clrMapOvr>
    <a:masterClrMapping/>
  </p:clrMapOvr>
  <p:transition spd="med">
    <p:wipe dir="r"/>
  </p:transition>
</p:sldLayout>
</file>

<file path=ppt/slideLayouts/slideLayout160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769" tIns="34289" rIns="67769"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222220565"/>
      </p:ext>
    </p:extLst>
  </p:cSld>
  <p:clrMapOvr>
    <a:masterClrMapping/>
  </p:clrMapOvr>
  <p:transition spd="med">
    <p:zoom dir="in"/>
  </p:transition>
</p:sldLayout>
</file>

<file path=ppt/slideLayouts/slideLayout1605.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075997"/>
      </p:ext>
    </p:extLst>
  </p:cSld>
  <p:clrMapOvr>
    <a:masterClrMapping/>
  </p:clrMapOvr>
  <p:transition spd="med">
    <p:zoom dir="in"/>
  </p:transition>
</p:sldLayout>
</file>

<file path=ppt/slideLayouts/slideLayout1606.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2266644"/>
      </p:ext>
    </p:extLst>
  </p:cSld>
  <p:clrMapOvr>
    <a:masterClrMapping/>
  </p:clrMapOvr>
  <p:transition spd="med">
    <p:wipe dir="r"/>
  </p:transition>
</p:sldLayout>
</file>

<file path=ppt/slideLayouts/slideLayout1607.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9012"/>
      </p:ext>
    </p:extLst>
  </p:cSld>
  <p:clrMapOvr>
    <a:masterClrMapping/>
  </p:clrMapOvr>
  <p:transition spd="med">
    <p:wipe dir="r"/>
  </p:transition>
</p:sldLayout>
</file>

<file path=ppt/slideLayouts/slideLayout1608.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308" tIns="226308" rIns="226308" bIns="226308">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56491622"/>
      </p:ext>
    </p:extLst>
  </p:cSld>
  <p:clrMapOvr>
    <a:masterClrMapping/>
  </p:clrMapOvr>
  <p:transition spd="med">
    <p:wipe dir="r"/>
  </p:transition>
</p:sldLayout>
</file>

<file path=ppt/slideLayouts/slideLayout1609.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312892"/>
      </p:ext>
    </p:extLst>
  </p:cSld>
  <p:clrMapOvr>
    <a:masterClrMapping/>
  </p:clrMapOvr>
  <p:transition spd="slow">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844" rIns="0" bIns="4484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3602" indent="0">
              <a:lnSpc>
                <a:spcPct val="100000"/>
              </a:lnSpc>
              <a:spcBef>
                <a:spcPts val="300"/>
              </a:spcBef>
              <a:spcAft>
                <a:spcPts val="0"/>
              </a:spcAft>
              <a:buClr>
                <a:srgbClr val="808080"/>
              </a:buClr>
              <a:buNone/>
              <a:defRPr>
                <a:latin typeface="+mn-lt"/>
                <a:ea typeface="Arial"/>
              </a:defRPr>
            </a:lvl2pPr>
            <a:lvl3pPr marL="674109" indent="0">
              <a:lnSpc>
                <a:spcPct val="100000"/>
              </a:lnSpc>
              <a:spcBef>
                <a:spcPts val="300"/>
              </a:spcBef>
              <a:spcAft>
                <a:spcPts val="0"/>
              </a:spcAft>
              <a:buClr>
                <a:srgbClr val="808080"/>
              </a:buClr>
              <a:buNone/>
              <a:defRPr>
                <a:latin typeface="+mn-lt"/>
                <a:ea typeface="Arial"/>
              </a:defRPr>
            </a:lvl3pPr>
            <a:lvl4pPr marL="1231775" indent="-22493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0135726"/>
      </p:ext>
    </p:extLst>
  </p:cSld>
  <p:clrMapOvr>
    <a:masterClrMapping/>
  </p:clrMapOvr>
  <p:transition spd="med">
    <p:wipe dir="r"/>
  </p:transition>
</p:sldLayout>
</file>

<file path=ppt/slideLayouts/slideLayout161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676" tIns="45338" rIns="90676" bIns="45338"/>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7502" indent="-22938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927739750"/>
      </p:ext>
    </p:extLst>
  </p:cSld>
  <p:clrMapOvr>
    <a:masterClrMapping/>
  </p:clrMapOvr>
  <p:transition spd="med">
    <p:wipe dir="r"/>
  </p:transition>
</p:sldLayout>
</file>

<file path=ppt/slideLayouts/slideLayout1611.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177140265"/>
      </p:ext>
    </p:extLst>
  </p:cSld>
  <p:clrMapOvr>
    <a:masterClrMapping/>
  </p:clrMapOvr>
  <p:transition spd="med">
    <p:wipe dir="r"/>
  </p:transition>
</p:sldLayout>
</file>

<file path=ppt/slideLayouts/slideLayout1612.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60139624"/>
      </p:ext>
    </p:extLst>
  </p:cSld>
  <p:clrMapOvr>
    <a:masterClrMapping/>
  </p:clrMapOvr>
  <p:transition spd="med">
    <p:wipe dir="r"/>
  </p:transition>
</p:sldLayout>
</file>

<file path=ppt/slideLayouts/slideLayout1613.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56312767"/>
      </p:ext>
    </p:extLst>
  </p:cSld>
  <p:clrMapOvr>
    <a:masterClrMapping/>
  </p:clrMapOvr>
  <p:transition spd="med">
    <p:wipe dir="r"/>
  </p:transition>
</p:sldLayout>
</file>

<file path=ppt/slideLayouts/slideLayout1614.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411847472"/>
      </p:ext>
    </p:extLst>
  </p:cSld>
  <p:clrMapOvr>
    <a:masterClrMapping/>
  </p:clrMapOvr>
  <p:transition spd="med">
    <p:wipe dir="r"/>
  </p:transition>
</p:sldLayout>
</file>

<file path=ppt/slideLayouts/slideLayout1615.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71954802"/>
      </p:ext>
    </p:extLst>
  </p:cSld>
  <p:clrMapOvr>
    <a:masterClrMapping/>
  </p:clrMapOvr>
  <p:transition spd="med">
    <p:wipe dir="r"/>
  </p:transition>
</p:sldLayout>
</file>

<file path=ppt/slideLayouts/slideLayout1616.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001" rIns="0" bIns="45001">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485"/>
            <a:ext cx="7960422"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0715101"/>
      </p:ext>
    </p:extLst>
  </p:cSld>
  <p:clrMapOvr>
    <a:masterClrMapping/>
  </p:clrMapOvr>
  <p:transition spd="med">
    <p:wipe dir="r"/>
  </p:transition>
</p:sldLayout>
</file>

<file path=ppt/slideLayouts/slideLayout1617.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05356350"/>
      </p:ext>
    </p:extLst>
  </p:cSld>
  <p:clrMapOvr>
    <a:masterClrMapping/>
  </p:clrMapOvr>
  <p:transition spd="med">
    <p:wipe dir="r"/>
  </p:transition>
</p:sldLayout>
</file>

<file path=ppt/slideLayouts/slideLayout1618.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96983282"/>
      </p:ext>
    </p:extLst>
  </p:cSld>
  <p:clrMapOvr>
    <a:masterClrMapping/>
  </p:clrMapOvr>
  <p:transition spd="med">
    <p:wipe dir="r"/>
  </p:transition>
</p:sldLayout>
</file>

<file path=ppt/slideLayouts/slideLayout161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001" rIns="0" bIns="45001"/>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0283730"/>
      </p:ext>
    </p:extLst>
  </p:cSld>
  <p:clrMapOvr>
    <a:masterClrMapping/>
  </p:clrMapOvr>
  <p:transition spd="med">
    <p:wipe dir="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006" tIns="45003" rIns="90006" bIns="45003"/>
          <a:lstStyle>
            <a:lvl1pPr marL="179336" indent="-179336">
              <a:buClr>
                <a:srgbClr val="0085C3"/>
              </a:buClr>
              <a:defRPr sz="1600">
                <a:solidFill>
                  <a:schemeClr val="tx1"/>
                </a:solidFill>
              </a:defRPr>
            </a:lvl1pPr>
            <a:lvl2pPr marL="352322" indent="-173210">
              <a:buClr>
                <a:srgbClr val="0085C3"/>
              </a:buClr>
              <a:defRPr sz="1400" baseline="0">
                <a:solidFill>
                  <a:schemeClr val="tx1"/>
                </a:solidFill>
              </a:defRPr>
            </a:lvl2pPr>
            <a:lvl3pPr marL="531783" indent="-179336">
              <a:buClr>
                <a:srgbClr val="0085C3"/>
              </a:buClr>
              <a:buFont typeface="Arial" panose="020B0604020202020204" pitchFamily="34" charset="0"/>
              <a:buChar char="&gt;"/>
              <a:defRPr sz="1400" baseline="0">
                <a:solidFill>
                  <a:schemeClr val="tx1"/>
                </a:solidFill>
              </a:defRPr>
            </a:lvl3pPr>
            <a:lvl4pPr marL="1347449" indent="0">
              <a:buClr>
                <a:srgbClr val="0085C3"/>
              </a:buClr>
              <a:buNone/>
              <a:defRPr/>
            </a:lvl4pPr>
            <a:lvl5pPr marL="179653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006" tIns="45003" rIns="90006" bIns="45003"/>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1065338328"/>
      </p:ext>
    </p:extLst>
  </p:cSld>
  <p:clrMapOvr>
    <a:masterClrMapping/>
  </p:clrMapOvr>
  <p:transition>
    <p:fade/>
  </p:transition>
</p:sldLayout>
</file>

<file path=ppt/slideLayouts/slideLayout162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085"/>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61146063"/>
      </p:ext>
    </p:extLst>
  </p:cSld>
  <p:clrMapOvr>
    <a:masterClrMapping/>
  </p:clrMapOvr>
  <p:transition spd="med">
    <p:wipe dir="r"/>
  </p:transition>
</p:sldLayout>
</file>

<file path=ppt/slideLayouts/slideLayout1621.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202685123"/>
      </p:ext>
    </p:extLst>
  </p:cSld>
  <p:clrMapOvr>
    <a:masterClrMapping/>
  </p:clrMapOvr>
  <p:transition spd="med">
    <p:wipe dir="r"/>
  </p:transition>
</p:sldLayout>
</file>

<file path=ppt/slideLayouts/slideLayout162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370243"/>
      </p:ext>
    </p:extLst>
  </p:cSld>
  <p:clrMapOvr>
    <a:masterClrMapping/>
  </p:clrMapOvr>
  <p:transition spd="med">
    <p:wipe dir="r"/>
  </p:transition>
</p:sldLayout>
</file>

<file path=ppt/slideLayouts/slideLayout162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243264083"/>
      </p:ext>
    </p:extLst>
  </p:cSld>
  <p:clrMapOvr>
    <a:masterClrMapping/>
  </p:clrMapOvr>
  <p:transition spd="med">
    <p:wipe dir="r"/>
  </p:transition>
</p:sldLayout>
</file>

<file path=ppt/slideLayouts/slideLayout162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71508439"/>
      </p:ext>
    </p:extLst>
  </p:cSld>
  <p:clrMapOvr>
    <a:masterClrMapping/>
  </p:clrMapOvr>
  <p:transition spd="med">
    <p:wipe dir="r"/>
  </p:transition>
</p:sldLayout>
</file>

<file path=ppt/slideLayouts/slideLayout162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81570297"/>
      </p:ext>
    </p:extLst>
  </p:cSld>
  <p:clrMapOvr>
    <a:masterClrMapping/>
  </p:clrMapOvr>
  <p:transition spd="med">
    <p:wipe dir="r"/>
  </p:transition>
</p:sldLayout>
</file>

<file path=ppt/slideLayouts/slideLayout1626.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893729158"/>
      </p:ext>
    </p:extLst>
  </p:cSld>
  <p:clrMapOvr>
    <a:masterClrMapping/>
  </p:clrMapOvr>
  <p:transition spd="med">
    <p:wipe dir="r"/>
  </p:transition>
</p:sldLayout>
</file>

<file path=ppt/slideLayouts/slideLayout1627.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72760699"/>
      </p:ext>
    </p:extLst>
  </p:cSld>
  <p:clrMapOvr>
    <a:masterClrMapping/>
  </p:clrMapOvr>
  <p:transition spd="med">
    <p:wipe dir="r"/>
  </p:transition>
</p:sldLayout>
</file>

<file path=ppt/slideLayouts/slideLayout1628.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828227908"/>
      </p:ext>
    </p:extLst>
  </p:cSld>
  <p:clrMapOvr>
    <a:masterClrMapping/>
  </p:clrMapOvr>
  <p:transition spd="med">
    <p:wipe dir="r"/>
  </p:transition>
</p:sldLayout>
</file>

<file path=ppt/slideLayouts/slideLayout1629.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71373077"/>
      </p:ext>
    </p:extLst>
  </p:cSld>
  <p:clrMapOvr>
    <a:masterClrMapping/>
  </p:clrMapOvr>
  <p:transition spd="med">
    <p:wipe dir="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622737"/>
      </p:ext>
    </p:extLst>
  </p:cSld>
  <p:clrMapOvr>
    <a:masterClrMapping/>
  </p:clrMapOvr>
  <p:transition spd="med">
    <p:wipe dir="r"/>
  </p:transition>
</p:sldLayout>
</file>

<file path=ppt/slideLayouts/slideLayout1630.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182971467"/>
      </p:ext>
    </p:extLst>
  </p:cSld>
  <p:clrMapOvr>
    <a:masterClrMapping/>
  </p:clrMapOvr>
  <p:transition spd="med">
    <p:wipe dir="r"/>
  </p:transition>
</p:sldLayout>
</file>

<file path=ppt/slideLayouts/slideLayout1631.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057170704"/>
      </p:ext>
    </p:extLst>
  </p:cSld>
  <p:clrMapOvr>
    <a:masterClrMapping/>
  </p:clrMapOvr>
  <p:transition spd="med">
    <p:wipe dir="r"/>
  </p:transition>
</p:sldLayout>
</file>

<file path=ppt/slideLayouts/slideLayout1632.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427927"/>
      </p:ext>
    </p:extLst>
  </p:cSld>
  <p:clrMapOvr>
    <a:masterClrMapping/>
  </p:clrMapOvr>
  <p:transition spd="med">
    <p:wipe dir="r"/>
  </p:transition>
</p:sldLayout>
</file>

<file path=ppt/slideLayouts/slideLayout1633.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47965"/>
      </p:ext>
    </p:extLst>
  </p:cSld>
  <p:clrMapOvr>
    <a:masterClrMapping/>
  </p:clrMapOvr>
  <p:transition spd="slow">
    <p:fade/>
  </p:transition>
</p:sldLayout>
</file>

<file path=ppt/slideLayouts/slideLayout1634.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79" rIns="0" bIns="451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6443" indent="0">
              <a:lnSpc>
                <a:spcPct val="100000"/>
              </a:lnSpc>
              <a:spcBef>
                <a:spcPts val="300"/>
              </a:spcBef>
              <a:spcAft>
                <a:spcPts val="0"/>
              </a:spcAft>
              <a:buClr>
                <a:srgbClr val="808080"/>
              </a:buClr>
              <a:buNone/>
              <a:defRPr>
                <a:latin typeface="+mn-lt"/>
                <a:ea typeface="Arial"/>
              </a:defRPr>
            </a:lvl2pPr>
            <a:lvl3pPr marL="679778" indent="0">
              <a:lnSpc>
                <a:spcPct val="100000"/>
              </a:lnSpc>
              <a:spcBef>
                <a:spcPts val="300"/>
              </a:spcBef>
              <a:spcAft>
                <a:spcPts val="0"/>
              </a:spcAft>
              <a:buClr>
                <a:srgbClr val="808080"/>
              </a:buClr>
              <a:buNone/>
              <a:defRPr>
                <a:latin typeface="+mn-lt"/>
                <a:ea typeface="Arial"/>
              </a:defRPr>
            </a:lvl3pPr>
            <a:lvl4pPr marL="1242055" indent="-2269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58566986"/>
      </p:ext>
    </p:extLst>
  </p:cSld>
  <p:clrMapOvr>
    <a:masterClrMapping/>
  </p:clrMapOvr>
  <p:transition spd="med">
    <p:wipe dir="r"/>
  </p:transition>
</p:sldLayout>
</file>

<file path=ppt/slideLayouts/slideLayout16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676" tIns="45338" rIns="90676" bIns="45338"/>
          <a:lstStyle>
            <a:lvl1pPr marL="180844" indent="-180844">
              <a:buClr>
                <a:srgbClr val="0085C3"/>
              </a:buClr>
              <a:defRPr sz="1600">
                <a:solidFill>
                  <a:schemeClr val="tx1"/>
                </a:solidFill>
              </a:defRPr>
            </a:lvl1pPr>
            <a:lvl2pPr marL="355337" indent="-174550">
              <a:buClr>
                <a:srgbClr val="0085C3"/>
              </a:buClr>
              <a:defRPr sz="1400" baseline="0">
                <a:solidFill>
                  <a:schemeClr val="tx1"/>
                </a:solidFill>
              </a:defRPr>
            </a:lvl2pPr>
            <a:lvl3pPr marL="536182" indent="-180844">
              <a:buClr>
                <a:srgbClr val="0085C3"/>
              </a:buClr>
              <a:buFont typeface="Arial" panose="020B0604020202020204" pitchFamily="34" charset="0"/>
              <a:buChar char="&gt;"/>
              <a:defRPr sz="1400" baseline="0">
                <a:solidFill>
                  <a:schemeClr val="tx1"/>
                </a:solidFill>
              </a:defRPr>
            </a:lvl3pPr>
            <a:lvl4pPr marL="1358612" indent="0">
              <a:buClr>
                <a:srgbClr val="0085C3"/>
              </a:buClr>
              <a:buNone/>
              <a:defRPr/>
            </a:lvl4pPr>
            <a:lvl5pPr marL="181160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676" tIns="45338" rIns="90676" bIns="45338"/>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987909145"/>
      </p:ext>
    </p:extLst>
  </p:cSld>
  <p:clrMapOvr>
    <a:masterClrMapping/>
  </p:clrMapOvr>
  <p:transition>
    <p:fade/>
  </p:transition>
</p:sldLayout>
</file>

<file path=ppt/slideLayouts/slideLayout1636.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624210"/>
      </p:ext>
    </p:extLst>
  </p:cSld>
  <p:clrMapOvr>
    <a:masterClrMapping/>
  </p:clrMapOvr>
  <p:transition spd="med">
    <p:wipe dir="r"/>
  </p:transition>
</p:sldLayout>
</file>

<file path=ppt/slideLayouts/slideLayout1637.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5795" indent="-172299">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676" tIns="45338" rIns="90676" bIns="45338"/>
          <a:lstStyle/>
          <a:p>
            <a:r>
              <a:rPr lang="en-US"/>
              <a:t>Click to edit Master title style</a:t>
            </a:r>
          </a:p>
        </p:txBody>
      </p:sp>
    </p:spTree>
    <p:extLst>
      <p:ext uri="{BB962C8B-B14F-4D97-AF65-F5344CB8AC3E}">
        <p14:creationId xmlns:p14="http://schemas.microsoft.com/office/powerpoint/2010/main" val="998496857"/>
      </p:ext>
    </p:extLst>
  </p:cSld>
  <p:clrMapOvr>
    <a:masterClrMapping/>
  </p:clrMapOvr>
  <p:transition spd="med">
    <p:wipe dir="r"/>
  </p:transition>
</p:sldLayout>
</file>

<file path=ppt/slideLayouts/slideLayout1638.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674" tIns="45337" rIns="90674" bIns="45337"/>
          <a:lstStyle>
            <a:lvl1pPr>
              <a:defRPr/>
            </a:lvl1pPr>
          </a:lstStyle>
          <a:p>
            <a:r>
              <a:rPr lang="en-US" dirty="0"/>
              <a:t>Click to edit content page title</a:t>
            </a:r>
          </a:p>
        </p:txBody>
      </p:sp>
    </p:spTree>
    <p:extLst>
      <p:ext uri="{BB962C8B-B14F-4D97-AF65-F5344CB8AC3E}">
        <p14:creationId xmlns:p14="http://schemas.microsoft.com/office/powerpoint/2010/main" val="680200203"/>
      </p:ext>
    </p:extLst>
  </p:cSld>
  <p:clrMapOvr>
    <a:masterClrMapping/>
  </p:clrMapOvr>
  <p:transition spd="med">
    <p:wipe dir="r"/>
  </p:transition>
</p:sldLayout>
</file>

<file path=ppt/slideLayouts/slideLayout1639.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239566373"/>
      </p:ext>
    </p:extLst>
  </p:cSld>
  <p:clrMapOvr>
    <a:masterClrMapping/>
  </p:clrMapOvr>
  <p:transition spd="med">
    <p:wipe dir="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2278" indent="-170959">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006" tIns="45003" rIns="90006" bIns="45003"/>
          <a:lstStyle/>
          <a:p>
            <a:r>
              <a:rPr lang="en-US"/>
              <a:t>Click to edit Master title style</a:t>
            </a:r>
          </a:p>
        </p:txBody>
      </p:sp>
    </p:spTree>
    <p:extLst>
      <p:ext uri="{BB962C8B-B14F-4D97-AF65-F5344CB8AC3E}">
        <p14:creationId xmlns:p14="http://schemas.microsoft.com/office/powerpoint/2010/main" val="1886362938"/>
      </p:ext>
    </p:extLst>
  </p:cSld>
  <p:clrMapOvr>
    <a:masterClrMapping/>
  </p:clrMapOvr>
  <p:transition spd="med">
    <p:wipe dir="r"/>
  </p:transition>
</p:sldLayout>
</file>

<file path=ppt/slideLayouts/slideLayout164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90526524"/>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641.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674" tIns="45337" rIns="90674" bIns="45337"/>
          <a:lstStyle/>
          <a:p>
            <a:r>
              <a:rPr lang="zh-TW" altLang="en-US" noProof="1"/>
              <a:t>按一下以編輯母片標題樣式</a:t>
            </a:r>
          </a:p>
        </p:txBody>
      </p:sp>
    </p:spTree>
    <p:extLst>
      <p:ext uri="{BB962C8B-B14F-4D97-AF65-F5344CB8AC3E}">
        <p14:creationId xmlns:p14="http://schemas.microsoft.com/office/powerpoint/2010/main" val="3669751304"/>
      </p:ext>
    </p:extLst>
  </p:cSld>
  <p:clrMapOvr>
    <a:masterClrMapping/>
  </p:clrMapOvr>
  <p:transition spd="med">
    <p:wipe dir="r"/>
  </p:transition>
</p:sldLayout>
</file>

<file path=ppt/slideLayouts/slideLayout164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146092"/>
      </p:ext>
    </p:extLst>
  </p:cSld>
  <p:clrMapOvr>
    <a:masterClrMapping/>
  </p:clrMapOvr>
  <p:transition spd="slow">
    <p:fade/>
  </p:transition>
</p:sldLayout>
</file>

<file path=ppt/slideLayouts/slideLayout16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922" indent="-16992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9765" indent="-16992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2524" indent="-11315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8690" indent="-169922">
              <a:lnSpc>
                <a:spcPct val="100000"/>
              </a:lnSpc>
              <a:spcBef>
                <a:spcPts val="300"/>
              </a:spcBef>
              <a:buClr>
                <a:schemeClr val="bg1">
                  <a:lumMod val="60000"/>
                  <a:lumOff val="40000"/>
                </a:schemeClr>
              </a:buClr>
              <a:buFont typeface="Arial" panose="020B0604020202020204" pitchFamily="34" charset="0"/>
              <a:buChar char="•"/>
              <a:defRPr sz="900"/>
            </a:lvl4pPr>
            <a:lvl5pPr marL="1528329" indent="-16992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16666296"/>
      </p:ext>
    </p:extLst>
  </p:cSld>
  <p:clrMapOvr>
    <a:masterClrMapping/>
  </p:clrMapOvr>
  <p:extLst mod="1">
    <p:ext uri="{DCECCB84-F9BA-43D5-87BE-67443E8EF086}">
      <p15:sldGuideLst xmlns:p15="http://schemas.microsoft.com/office/powerpoint/2012/main"/>
    </p:ext>
  </p:extLst>
</p:sldLayout>
</file>

<file path=ppt/slideLayouts/slideLayout164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412832"/>
      </p:ext>
    </p:extLst>
  </p:cSld>
  <p:clrMapOvr>
    <a:masterClrMapping/>
  </p:clrMapOvr>
  <p:transition>
    <p:fade/>
  </p:transition>
</p:sldLayout>
</file>

<file path=ppt/slideLayouts/slideLayout1645.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676" tIns="45338" rIns="90676" bIns="45338"/>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676" tIns="45338" rIns="90676" bIns="45338"/>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1709414"/>
      </p:ext>
    </p:extLst>
  </p:cSld>
  <p:clrMapOvr>
    <a:masterClrMapping/>
  </p:clrMapOvr>
  <p:transition spd="med">
    <p:wipe dir="r"/>
  </p:transition>
</p:sldLayout>
</file>

<file path=ppt/slideLayouts/slideLayout164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239056"/>
      </p:ext>
    </p:extLst>
  </p:cSld>
  <p:clrMapOvr>
    <a:masterClrMapping/>
  </p:clrMapOvr>
</p:sldLayout>
</file>

<file path=ppt/slideLayouts/slideLayout1647.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986641"/>
      </p:ext>
    </p:extLst>
  </p:cSld>
  <p:clrMapOvr>
    <a:masterClrMapping/>
  </p:clrMapOvr>
  <p:transition spd="med">
    <p:wipe dir="r"/>
  </p:transition>
</p:sldLayout>
</file>

<file path=ppt/slideLayouts/slideLayout1648.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769" tIns="34289" rIns="67769"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959038760"/>
      </p:ext>
    </p:extLst>
  </p:cSld>
  <p:clrMapOvr>
    <a:masterClrMapping/>
  </p:clrMapOvr>
  <p:transition spd="med">
    <p:zoom dir="in"/>
  </p:transition>
</p:sldLayout>
</file>

<file path=ppt/slideLayouts/slideLayout1649.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64540"/>
      </p:ext>
    </p:extLst>
  </p:cSld>
  <p:clrMapOvr>
    <a:masterClrMapping/>
  </p:clrMapOvr>
  <p:transition spd="med">
    <p:zoom dir="in"/>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004" tIns="45002" rIns="90004" bIns="45002"/>
          <a:lstStyle>
            <a:lvl1pPr>
              <a:defRPr/>
            </a:lvl1pPr>
          </a:lstStyle>
          <a:p>
            <a:r>
              <a:rPr lang="en-US" dirty="0"/>
              <a:t>Click to edit content page title</a:t>
            </a:r>
          </a:p>
        </p:txBody>
      </p:sp>
    </p:spTree>
    <p:extLst>
      <p:ext uri="{BB962C8B-B14F-4D97-AF65-F5344CB8AC3E}">
        <p14:creationId xmlns:p14="http://schemas.microsoft.com/office/powerpoint/2010/main" val="3112386043"/>
      </p:ext>
    </p:extLst>
  </p:cSld>
  <p:clrMapOvr>
    <a:masterClrMapping/>
  </p:clrMapOvr>
  <p:transition spd="med">
    <p:wipe dir="r"/>
  </p:transition>
</p:sldLayout>
</file>

<file path=ppt/slideLayouts/slideLayout1650.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8063149"/>
      </p:ext>
    </p:extLst>
  </p:cSld>
  <p:clrMapOvr>
    <a:masterClrMapping/>
  </p:clrMapOvr>
  <p:transition spd="med">
    <p:wipe dir="r"/>
  </p:transition>
</p:sldLayout>
</file>

<file path=ppt/slideLayouts/slideLayout1651.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763392"/>
      </p:ext>
    </p:extLst>
  </p:cSld>
  <p:clrMapOvr>
    <a:masterClrMapping/>
  </p:clrMapOvr>
  <p:transition spd="med">
    <p:wipe dir="r"/>
  </p:transition>
</p:sldLayout>
</file>

<file path=ppt/slideLayouts/slideLayout1652.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308" tIns="226308" rIns="226308" bIns="226308">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89210982"/>
      </p:ext>
    </p:extLst>
  </p:cSld>
  <p:clrMapOvr>
    <a:masterClrMapping/>
  </p:clrMapOvr>
  <p:transition spd="med">
    <p:wipe dir="r"/>
  </p:transition>
</p:sldLayout>
</file>

<file path=ppt/slideLayouts/slideLayout1653.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429523"/>
      </p:ext>
    </p:extLst>
  </p:cSld>
  <p:clrMapOvr>
    <a:masterClrMapping/>
  </p:clrMapOvr>
  <p:transition spd="slow">
    <p:fade/>
  </p:transition>
</p:sldLayout>
</file>

<file path=ppt/slideLayouts/slideLayout165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676" tIns="45338" rIns="90676" bIns="45338"/>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7502" indent="-22938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940601453"/>
      </p:ext>
    </p:extLst>
  </p:cSld>
  <p:clrMapOvr>
    <a:masterClrMapping/>
  </p:clrMapOvr>
  <p:transition spd="med">
    <p:wipe dir="r"/>
  </p:transition>
</p:sldLayout>
</file>

<file path=ppt/slideLayouts/slideLayout1655.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48711327"/>
      </p:ext>
    </p:extLst>
  </p:cSld>
  <p:clrMapOvr>
    <a:masterClrMapping/>
  </p:clrMapOvr>
  <p:transition spd="med">
    <p:wipe dir="r"/>
  </p:transition>
</p:sldLayout>
</file>

<file path=ppt/slideLayouts/slideLayout1656.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010979981"/>
      </p:ext>
    </p:extLst>
  </p:cSld>
  <p:clrMapOvr>
    <a:masterClrMapping/>
  </p:clrMapOvr>
  <p:transition spd="med">
    <p:wipe dir="r"/>
  </p:transition>
</p:sldLayout>
</file>

<file path=ppt/slideLayouts/slideLayout1657.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115848909"/>
      </p:ext>
    </p:extLst>
  </p:cSld>
  <p:clrMapOvr>
    <a:masterClrMapping/>
  </p:clrMapOvr>
  <p:transition spd="med">
    <p:wipe dir="r"/>
  </p:transition>
</p:sldLayout>
</file>

<file path=ppt/slideLayouts/slideLayout1658.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26962596"/>
      </p:ext>
    </p:extLst>
  </p:cSld>
  <p:clrMapOvr>
    <a:masterClrMapping/>
  </p:clrMapOvr>
  <p:transition spd="med">
    <p:wipe dir="r"/>
  </p:transition>
</p:sldLayout>
</file>

<file path=ppt/slideLayouts/slideLayout1659.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78305127"/>
      </p:ext>
    </p:extLst>
  </p:cSld>
  <p:clrMapOvr>
    <a:masterClrMapping/>
  </p:clrMapOvr>
  <p:transition spd="med">
    <p:wipe dir="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6" tIns="34286" rIns="67496" bIns="34286" rtlCol="0" anchor="ctr"/>
          <a:lstStyle/>
          <a:p>
            <a:pPr algn="ctr" defTabSz="665699"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6" tIns="34286" rIns="67496" bIns="34286" rtlCol="0" anchor="ctr"/>
          <a:lstStyle/>
          <a:p>
            <a:pPr algn="ctr" defTabSz="665699"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6" tIns="34286" rIns="67496" bIns="34286" rtlCol="0" anchor="ctr"/>
          <a:lstStyle/>
          <a:p>
            <a:pPr algn="ctr" defTabSz="665699"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186559675"/>
      </p:ext>
    </p:extLst>
  </p:cSld>
  <p:clrMapOvr>
    <a:masterClrMapping/>
  </p:clrMapOvr>
  <p:transition spd="med">
    <p:wipe dir="r"/>
  </p:transition>
</p:sldLayout>
</file>

<file path=ppt/slideLayouts/slideLayout1660.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001" rIns="0" bIns="45001">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485"/>
            <a:ext cx="7960422"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10843860"/>
      </p:ext>
    </p:extLst>
  </p:cSld>
  <p:clrMapOvr>
    <a:masterClrMapping/>
  </p:clrMapOvr>
  <p:transition spd="med">
    <p:wipe dir="r"/>
  </p:transition>
</p:sldLayout>
</file>

<file path=ppt/slideLayouts/slideLayout1661.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92399835"/>
      </p:ext>
    </p:extLst>
  </p:cSld>
  <p:clrMapOvr>
    <a:masterClrMapping/>
  </p:clrMapOvr>
  <p:transition spd="med">
    <p:wipe dir="r"/>
  </p:transition>
</p:sldLayout>
</file>

<file path=ppt/slideLayouts/slideLayout1662.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550505"/>
      </p:ext>
    </p:extLst>
  </p:cSld>
  <p:clrMapOvr>
    <a:masterClrMapping/>
  </p:clrMapOvr>
  <p:transition spd="med">
    <p:wipe dir="r"/>
  </p:transition>
</p:sldLayout>
</file>

<file path=ppt/slideLayouts/slideLayout166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001" rIns="0" bIns="45001"/>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56195974"/>
      </p:ext>
    </p:extLst>
  </p:cSld>
  <p:clrMapOvr>
    <a:masterClrMapping/>
  </p:clrMapOvr>
  <p:transition spd="med">
    <p:wipe dir="r"/>
  </p:transition>
</p:sldLayout>
</file>

<file path=ppt/slideLayouts/slideLayout166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085"/>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4659343"/>
      </p:ext>
    </p:extLst>
  </p:cSld>
  <p:clrMapOvr>
    <a:masterClrMapping/>
  </p:clrMapOvr>
  <p:transition spd="med">
    <p:wipe dir="r"/>
  </p:transition>
</p:sldLayout>
</file>

<file path=ppt/slideLayouts/slideLayout1665.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146140076"/>
      </p:ext>
    </p:extLst>
  </p:cSld>
  <p:clrMapOvr>
    <a:masterClrMapping/>
  </p:clrMapOvr>
  <p:transition spd="med">
    <p:wipe dir="r"/>
  </p:transition>
</p:sldLayout>
</file>

<file path=ppt/slideLayouts/slideLayout16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142737"/>
      </p:ext>
    </p:extLst>
  </p:cSld>
  <p:clrMapOvr>
    <a:masterClrMapping/>
  </p:clrMapOvr>
  <p:transition spd="med">
    <p:wipe dir="r"/>
  </p:transition>
</p:sldLayout>
</file>

<file path=ppt/slideLayouts/slideLayout166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52003502"/>
      </p:ext>
    </p:extLst>
  </p:cSld>
  <p:clrMapOvr>
    <a:masterClrMapping/>
  </p:clrMapOvr>
  <p:transition spd="med">
    <p:wipe dir="r"/>
  </p:transition>
</p:sldLayout>
</file>

<file path=ppt/slideLayouts/slideLayout166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17133630"/>
      </p:ext>
    </p:extLst>
  </p:cSld>
  <p:clrMapOvr>
    <a:masterClrMapping/>
  </p:clrMapOvr>
  <p:transition spd="med">
    <p:wipe dir="r"/>
  </p:transition>
</p:sldLayout>
</file>

<file path=ppt/slideLayouts/slideLayout166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813544249"/>
      </p:ext>
    </p:extLst>
  </p:cSld>
  <p:clrMapOvr>
    <a:masterClrMapping/>
  </p:clrMapOvr>
  <p:transition spd="med">
    <p:wipe dir="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27200512"/>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670.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34427093"/>
      </p:ext>
    </p:extLst>
  </p:cSld>
  <p:clrMapOvr>
    <a:masterClrMapping/>
  </p:clrMapOvr>
  <p:transition spd="med">
    <p:wipe dir="r"/>
  </p:transition>
</p:sldLayout>
</file>

<file path=ppt/slideLayouts/slideLayout1671.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71763742"/>
      </p:ext>
    </p:extLst>
  </p:cSld>
  <p:clrMapOvr>
    <a:masterClrMapping/>
  </p:clrMapOvr>
  <p:transition spd="med">
    <p:wipe dir="r"/>
  </p:transition>
</p:sldLayout>
</file>

<file path=ppt/slideLayouts/slideLayout1672.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47635526"/>
      </p:ext>
    </p:extLst>
  </p:cSld>
  <p:clrMapOvr>
    <a:masterClrMapping/>
  </p:clrMapOvr>
  <p:transition spd="med">
    <p:wipe dir="r"/>
  </p:transition>
</p:sldLayout>
</file>

<file path=ppt/slideLayouts/slideLayout1673.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888448066"/>
      </p:ext>
    </p:extLst>
  </p:cSld>
  <p:clrMapOvr>
    <a:masterClrMapping/>
  </p:clrMapOvr>
  <p:transition spd="med">
    <p:wipe dir="r"/>
  </p:transition>
</p:sldLayout>
</file>

<file path=ppt/slideLayouts/slideLayout1674.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562420387"/>
      </p:ext>
    </p:extLst>
  </p:cSld>
  <p:clrMapOvr>
    <a:masterClrMapping/>
  </p:clrMapOvr>
  <p:transition spd="med">
    <p:wipe dir="r"/>
  </p:transition>
</p:sldLayout>
</file>

<file path=ppt/slideLayouts/slideLayout1675.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980405080"/>
      </p:ext>
    </p:extLst>
  </p:cSld>
  <p:clrMapOvr>
    <a:masterClrMapping/>
  </p:clrMapOvr>
  <p:transition spd="med">
    <p:wipe dir="r"/>
  </p:transition>
</p:sldLayout>
</file>

<file path=ppt/slideLayouts/slideLayout1676.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860295"/>
      </p:ext>
    </p:extLst>
  </p:cSld>
  <p:clrMapOvr>
    <a:masterClrMapping/>
  </p:clrMapOvr>
  <p:transition spd="med">
    <p:wipe dir="r"/>
  </p:transition>
</p:sldLayout>
</file>

<file path=ppt/slideLayouts/slideLayout1677.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627101"/>
      </p:ext>
    </p:extLst>
  </p:cSld>
  <p:clrMapOvr>
    <a:masterClrMapping/>
  </p:clrMapOvr>
  <p:transition spd="slow">
    <p:fade/>
  </p:transition>
</p:sldLayout>
</file>

<file path=ppt/slideLayouts/slideLayout1678.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79" rIns="0" bIns="451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6443" indent="0">
              <a:lnSpc>
                <a:spcPct val="100000"/>
              </a:lnSpc>
              <a:spcBef>
                <a:spcPts val="300"/>
              </a:spcBef>
              <a:spcAft>
                <a:spcPts val="0"/>
              </a:spcAft>
              <a:buClr>
                <a:srgbClr val="808080"/>
              </a:buClr>
              <a:buNone/>
              <a:defRPr>
                <a:latin typeface="+mn-lt"/>
                <a:ea typeface="Arial"/>
              </a:defRPr>
            </a:lvl2pPr>
            <a:lvl3pPr marL="679778" indent="0">
              <a:lnSpc>
                <a:spcPct val="100000"/>
              </a:lnSpc>
              <a:spcBef>
                <a:spcPts val="300"/>
              </a:spcBef>
              <a:spcAft>
                <a:spcPts val="0"/>
              </a:spcAft>
              <a:buClr>
                <a:srgbClr val="808080"/>
              </a:buClr>
              <a:buNone/>
              <a:defRPr>
                <a:latin typeface="+mn-lt"/>
                <a:ea typeface="Arial"/>
              </a:defRPr>
            </a:lvl3pPr>
            <a:lvl4pPr marL="1242055" indent="-2269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29184773"/>
      </p:ext>
    </p:extLst>
  </p:cSld>
  <p:clrMapOvr>
    <a:masterClrMapping/>
  </p:clrMapOvr>
  <p:transition spd="med">
    <p:wipe dir="r"/>
  </p:transition>
</p:sldLayout>
</file>

<file path=ppt/slideLayouts/slideLayout167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676" tIns="45338" rIns="90676" bIns="45338"/>
          <a:lstStyle>
            <a:lvl1pPr marL="180844" indent="-180844">
              <a:buClr>
                <a:srgbClr val="0085C3"/>
              </a:buClr>
              <a:defRPr sz="1600">
                <a:solidFill>
                  <a:schemeClr val="tx1"/>
                </a:solidFill>
              </a:defRPr>
            </a:lvl1pPr>
            <a:lvl2pPr marL="355337" indent="-174550">
              <a:buClr>
                <a:srgbClr val="0085C3"/>
              </a:buClr>
              <a:defRPr sz="1400" baseline="0">
                <a:solidFill>
                  <a:schemeClr val="tx1"/>
                </a:solidFill>
              </a:defRPr>
            </a:lvl2pPr>
            <a:lvl3pPr marL="536182" indent="-180844">
              <a:buClr>
                <a:srgbClr val="0085C3"/>
              </a:buClr>
              <a:buFont typeface="Arial" panose="020B0604020202020204" pitchFamily="34" charset="0"/>
              <a:buChar char="&gt;"/>
              <a:defRPr sz="1400" baseline="0">
                <a:solidFill>
                  <a:schemeClr val="tx1"/>
                </a:solidFill>
              </a:defRPr>
            </a:lvl3pPr>
            <a:lvl4pPr marL="1358612" indent="0">
              <a:buClr>
                <a:srgbClr val="0085C3"/>
              </a:buClr>
              <a:buNone/>
              <a:defRPr/>
            </a:lvl4pPr>
            <a:lvl5pPr marL="181160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676" tIns="45338" rIns="90676" bIns="45338"/>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10450219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004" tIns="45002" rIns="90004" bIns="45002"/>
          <a:lstStyle/>
          <a:p>
            <a:r>
              <a:rPr lang="zh-TW" altLang="en-US" noProof="1"/>
              <a:t>按一下以編輯母片標題樣式</a:t>
            </a:r>
          </a:p>
        </p:txBody>
      </p:sp>
    </p:spTree>
    <p:extLst>
      <p:ext uri="{BB962C8B-B14F-4D97-AF65-F5344CB8AC3E}">
        <p14:creationId xmlns:p14="http://schemas.microsoft.com/office/powerpoint/2010/main" val="1973433545"/>
      </p:ext>
    </p:extLst>
  </p:cSld>
  <p:clrMapOvr>
    <a:masterClrMapping/>
  </p:clrMapOvr>
  <p:transition spd="med">
    <p:wipe dir="r"/>
  </p:transition>
</p:sldLayout>
</file>

<file path=ppt/slideLayouts/slideLayout1680.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7334950"/>
      </p:ext>
    </p:extLst>
  </p:cSld>
  <p:clrMapOvr>
    <a:masterClrMapping/>
  </p:clrMapOvr>
  <p:transition spd="med">
    <p:wipe dir="r"/>
  </p:transition>
</p:sldLayout>
</file>

<file path=ppt/slideLayouts/slideLayout1681.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5795" indent="-172299">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676" tIns="45338" rIns="90676" bIns="45338"/>
          <a:lstStyle/>
          <a:p>
            <a:r>
              <a:rPr lang="en-US"/>
              <a:t>Click to edit Master title style</a:t>
            </a:r>
          </a:p>
        </p:txBody>
      </p:sp>
    </p:spTree>
    <p:extLst>
      <p:ext uri="{BB962C8B-B14F-4D97-AF65-F5344CB8AC3E}">
        <p14:creationId xmlns:p14="http://schemas.microsoft.com/office/powerpoint/2010/main" val="83912978"/>
      </p:ext>
    </p:extLst>
  </p:cSld>
  <p:clrMapOvr>
    <a:masterClrMapping/>
  </p:clrMapOvr>
  <p:transition spd="med">
    <p:wipe dir="r"/>
  </p:transition>
</p:sldLayout>
</file>

<file path=ppt/slideLayouts/slideLayout1682.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674" tIns="45337" rIns="90674" bIns="45337"/>
          <a:lstStyle>
            <a:lvl1pPr>
              <a:defRPr/>
            </a:lvl1pPr>
          </a:lstStyle>
          <a:p>
            <a:r>
              <a:rPr lang="en-US" dirty="0"/>
              <a:t>Click to edit content page title</a:t>
            </a:r>
          </a:p>
        </p:txBody>
      </p:sp>
    </p:spTree>
    <p:extLst>
      <p:ext uri="{BB962C8B-B14F-4D97-AF65-F5344CB8AC3E}">
        <p14:creationId xmlns:p14="http://schemas.microsoft.com/office/powerpoint/2010/main" val="3551890864"/>
      </p:ext>
    </p:extLst>
  </p:cSld>
  <p:clrMapOvr>
    <a:masterClrMapping/>
  </p:clrMapOvr>
  <p:transition spd="med">
    <p:wipe dir="r"/>
  </p:transition>
</p:sldLayout>
</file>

<file path=ppt/slideLayouts/slideLayout168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4111176986"/>
      </p:ext>
    </p:extLst>
  </p:cSld>
  <p:clrMapOvr>
    <a:masterClrMapping/>
  </p:clrMapOvr>
  <p:transition spd="med">
    <p:wipe dir="r"/>
  </p:transition>
</p:sldLayout>
</file>

<file path=ppt/slideLayouts/slideLayout16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63172441"/>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685.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674" tIns="45337" rIns="90674" bIns="45337"/>
          <a:lstStyle/>
          <a:p>
            <a:r>
              <a:rPr lang="zh-TW" altLang="en-US" noProof="1"/>
              <a:t>按一下以編輯母片標題樣式</a:t>
            </a:r>
          </a:p>
        </p:txBody>
      </p:sp>
    </p:spTree>
    <p:extLst>
      <p:ext uri="{BB962C8B-B14F-4D97-AF65-F5344CB8AC3E}">
        <p14:creationId xmlns:p14="http://schemas.microsoft.com/office/powerpoint/2010/main" val="2476837994"/>
      </p:ext>
    </p:extLst>
  </p:cSld>
  <p:clrMapOvr>
    <a:masterClrMapping/>
  </p:clrMapOvr>
  <p:transition spd="med">
    <p:wipe dir="r"/>
  </p:transition>
</p:sldLayout>
</file>

<file path=ppt/slideLayouts/slideLayout168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522353"/>
      </p:ext>
    </p:extLst>
  </p:cSld>
  <p:clrMapOvr>
    <a:masterClrMapping/>
  </p:clrMapOvr>
  <p:transition spd="slow">
    <p:fade/>
  </p:transition>
</p:sldLayout>
</file>

<file path=ppt/slideLayouts/slideLayout16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922" indent="-16992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9765" indent="-16992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2524" indent="-11315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8690" indent="-169922">
              <a:lnSpc>
                <a:spcPct val="100000"/>
              </a:lnSpc>
              <a:spcBef>
                <a:spcPts val="300"/>
              </a:spcBef>
              <a:buClr>
                <a:schemeClr val="bg1">
                  <a:lumMod val="60000"/>
                  <a:lumOff val="40000"/>
                </a:schemeClr>
              </a:buClr>
              <a:buFont typeface="Arial" panose="020B0604020202020204" pitchFamily="34" charset="0"/>
              <a:buChar char="•"/>
              <a:defRPr sz="900"/>
            </a:lvl4pPr>
            <a:lvl5pPr marL="1528329" indent="-16992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67405799"/>
      </p:ext>
    </p:extLst>
  </p:cSld>
  <p:clrMapOvr>
    <a:masterClrMapping/>
  </p:clrMapOvr>
  <p:extLst mod="1">
    <p:ext uri="{DCECCB84-F9BA-43D5-87BE-67443E8EF086}">
      <p15:sldGuideLst xmlns:p15="http://schemas.microsoft.com/office/powerpoint/2012/main"/>
    </p:ext>
  </p:extLst>
</p:sldLayout>
</file>

<file path=ppt/slideLayouts/slideLayout168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577788"/>
      </p:ext>
    </p:extLst>
  </p:cSld>
  <p:clrMapOvr>
    <a:masterClrMapping/>
  </p:clrMapOvr>
  <p:transition>
    <p:fade/>
  </p:transition>
</p:sldLayout>
</file>

<file path=ppt/slideLayouts/slideLayout168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676" tIns="45338" rIns="90676" bIns="45338"/>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676" tIns="45338" rIns="90676" bIns="45338"/>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7456530"/>
      </p:ext>
    </p:extLst>
  </p:cSld>
  <p:clrMapOvr>
    <a:masterClrMapping/>
  </p:clrMapOvr>
  <p:transition spd="med">
    <p:wipe dir="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0859672"/>
      </p:ext>
    </p:extLst>
  </p:cSld>
  <p:clrMapOvr>
    <a:masterClrMapping/>
  </p:clrMapOvr>
  <p:transition spd="slow">
    <p:fade/>
  </p:transition>
</p:sldLayout>
</file>

<file path=ppt/slideLayouts/slideLayout1690.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461650"/>
      </p:ext>
    </p:extLst>
  </p:cSld>
  <p:clrMapOvr>
    <a:masterClrMapping/>
  </p:clrMapOvr>
</p:sldLayout>
</file>

<file path=ppt/slideLayouts/slideLayout1691.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8309565"/>
      </p:ext>
    </p:extLst>
  </p:cSld>
  <p:clrMapOvr>
    <a:masterClrMapping/>
  </p:clrMapOvr>
  <p:transition spd="med">
    <p:wipe dir="r"/>
  </p:transition>
</p:sldLayout>
</file>

<file path=ppt/slideLayouts/slideLayout1692.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769" tIns="34289" rIns="67769"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330014535"/>
      </p:ext>
    </p:extLst>
  </p:cSld>
  <p:clrMapOvr>
    <a:masterClrMapping/>
  </p:clrMapOvr>
  <p:transition spd="med">
    <p:zoom dir="in"/>
  </p:transition>
</p:sldLayout>
</file>

<file path=ppt/slideLayouts/slideLayout1693.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0030637"/>
      </p:ext>
    </p:extLst>
  </p:cSld>
  <p:clrMapOvr>
    <a:masterClrMapping/>
  </p:clrMapOvr>
  <p:transition spd="med">
    <p:zoom dir="in"/>
  </p:transition>
</p:sldLayout>
</file>

<file path=ppt/slideLayouts/slideLayout1694.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395994"/>
      </p:ext>
    </p:extLst>
  </p:cSld>
  <p:clrMapOvr>
    <a:masterClrMapping/>
  </p:clrMapOvr>
  <p:transition spd="med">
    <p:wipe dir="r"/>
  </p:transition>
</p:sldLayout>
</file>

<file path=ppt/slideLayouts/slideLayout1695.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07526"/>
      </p:ext>
    </p:extLst>
  </p:cSld>
  <p:clrMapOvr>
    <a:masterClrMapping/>
  </p:clrMapOvr>
  <p:transition spd="med">
    <p:wipe dir="r"/>
  </p:transition>
</p:sldLayout>
</file>

<file path=ppt/slideLayouts/slideLayout1696.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308" tIns="226308" rIns="226308" bIns="226308">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6005350"/>
      </p:ext>
    </p:extLst>
  </p:cSld>
  <p:clrMapOvr>
    <a:masterClrMapping/>
  </p:clrMapOvr>
  <p:transition spd="med">
    <p:wipe dir="r"/>
  </p:transition>
</p:sldLayout>
</file>

<file path=ppt/slideLayouts/slideLayout1697.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013219"/>
      </p:ext>
    </p:extLst>
  </p:cSld>
  <p:clrMapOvr>
    <a:masterClrMapping/>
  </p:clrMapOvr>
  <p:transition spd="slow">
    <p:fade/>
  </p:transition>
</p:sldLayout>
</file>

<file path=ppt/slideLayouts/slideLayout169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676" tIns="45338" rIns="90676" bIns="45338"/>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7502" indent="-22938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292736790"/>
      </p:ext>
    </p:extLst>
  </p:cSld>
  <p:clrMapOvr>
    <a:masterClrMapping/>
  </p:clrMapOvr>
  <p:transition spd="med">
    <p:wipe dir="r"/>
  </p:transition>
</p:sldLayout>
</file>

<file path=ppt/slideLayouts/slideLayout169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199" tIns="60098" rIns="120199" bIns="60098" anchor="ctr"/>
          <a:lstStyle/>
          <a:p>
            <a:pPr algn="ctr" defTabSz="902927">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199" tIns="60098" rIns="120199" bIns="60098" anchor="ctr"/>
          <a:lstStyle/>
          <a:p>
            <a:pPr algn="ctr" defTabSz="902927">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199" tIns="60098" rIns="120199" bIns="60098" anchor="ctr"/>
          <a:lstStyle/>
          <a:p>
            <a:pPr algn="ctr" defTabSz="902927">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484"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073607057"/>
      </p:ext>
    </p:extLst>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32179224"/>
      </p:ext>
    </p:extLst>
  </p:cSld>
  <p:clrMapOvr>
    <a:masterClrMapping/>
  </p:clrMapOvr>
  <p:transition spd="med">
    <p:wipe dir="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8582" indent="-16858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5745" indent="-16858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5991" indent="-112149">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78642" indent="-168582">
              <a:lnSpc>
                <a:spcPct val="100000"/>
              </a:lnSpc>
              <a:spcBef>
                <a:spcPts val="300"/>
              </a:spcBef>
              <a:buClr>
                <a:schemeClr val="bg1">
                  <a:lumMod val="60000"/>
                  <a:lumOff val="40000"/>
                </a:schemeClr>
              </a:buClr>
              <a:buFont typeface="Arial" panose="020B0604020202020204" pitchFamily="34" charset="0"/>
              <a:buChar char="•"/>
              <a:defRPr sz="900"/>
            </a:lvl4pPr>
            <a:lvl5pPr marL="1515599" indent="-16858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544116"/>
      </p:ext>
    </p:extLst>
  </p:cSld>
  <p:clrMapOvr>
    <a:masterClrMapping/>
  </p:clrMapOvr>
  <p:extLst mod="1">
    <p:ext uri="{DCECCB84-F9BA-43D5-87BE-67443E8EF086}">
      <p15:sldGuideLst xmlns:p15="http://schemas.microsoft.com/office/powerpoint/2012/main"/>
    </p:ext>
  </p:extLst>
</p:sldLayout>
</file>

<file path=ppt/slideLayouts/slideLayout170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6" name="Slide Number Placeholder 5"/>
          <p:cNvSpPr>
            <a:spLocks noGrp="1"/>
          </p:cNvSpPr>
          <p:nvPr>
            <p:ph type="sldNum" sz="quarter" idx="11"/>
          </p:nvPr>
        </p:nvSpPr>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21417860"/>
      </p:ext>
    </p:extLst>
  </p:cSld>
  <p:clrMapOvr>
    <a:masterClrMapping/>
  </p:clrMapOvr>
  <p:transition spd="med">
    <p:wipe dir="r"/>
  </p:transition>
</p:sldLayout>
</file>

<file path=ppt/slideLayouts/slideLayout170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199" tIns="60098" rIns="120199" bIns="60098" anchor="ctr"/>
          <a:lstStyle/>
          <a:p>
            <a:pPr algn="ctr" defTabSz="902927">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199" tIns="60098" rIns="120199" bIns="60098" anchor="ctr"/>
          <a:lstStyle/>
          <a:p>
            <a:pPr algn="ctr" defTabSz="902927">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199" tIns="60098" rIns="120199" bIns="60098" anchor="ctr"/>
          <a:lstStyle/>
          <a:p>
            <a:pPr algn="ctr" defTabSz="902927">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237093485"/>
      </p:ext>
    </p:extLst>
  </p:cSld>
  <p:clrMapOvr>
    <a:masterClrMapping/>
  </p:clrMapOvr>
  <p:transition spd="med">
    <p:wipe dir="r"/>
  </p:transition>
</p:sldLayout>
</file>

<file path=ppt/slideLayouts/slideLayout170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5092" indent="-3043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5092" indent="-3043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142146973"/>
      </p:ext>
    </p:extLst>
  </p:cSld>
  <p:clrMapOvr>
    <a:masterClrMapping/>
  </p:clrMapOvr>
  <p:transition spd="med">
    <p:wipe dir="r"/>
  </p:transition>
</p:sldLayout>
</file>

<file path=ppt/slideLayouts/slideLayout1703.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5092" indent="-3043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5092" indent="-3043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88465737"/>
      </p:ext>
    </p:extLst>
  </p:cSld>
  <p:clrMapOvr>
    <a:masterClrMapping/>
  </p:clrMapOvr>
  <p:transition spd="med">
    <p:wipe dir="r"/>
  </p:transition>
</p:sldLayout>
</file>

<file path=ppt/slideLayouts/slideLayout170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0217" tIns="60107" rIns="120217" bIns="60107"/>
          <a:lstStyle/>
          <a:p>
            <a:pPr defTabSz="902927">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988429902"/>
      </p:ext>
    </p:extLst>
  </p:cSld>
  <p:clrMapOvr>
    <a:masterClrMapping/>
  </p:clrMapOvr>
  <p:transition spd="med">
    <p:wipe dir="r"/>
  </p:transition>
</p:sldLayout>
</file>

<file path=ppt/slideLayouts/slideLayout170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740239637"/>
      </p:ext>
    </p:extLst>
  </p:cSld>
  <p:clrMapOvr>
    <a:masterClrMapping/>
  </p:clrMapOvr>
  <p:transition spd="med">
    <p:wipe dir="r"/>
  </p:transition>
</p:sldLayout>
</file>

<file path=ppt/slideLayouts/slideLayout170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93842321"/>
      </p:ext>
    </p:extLst>
  </p:cSld>
  <p:clrMapOvr>
    <a:masterClrMapping/>
  </p:clrMapOvr>
  <p:transition spd="med">
    <p:wipe dir="r"/>
  </p:transition>
</p:sldLayout>
</file>

<file path=ppt/slideLayouts/slideLayout170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300257" tIns="300257" rIns="300257" bIns="300257">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668300197"/>
      </p:ext>
    </p:extLst>
  </p:cSld>
  <p:clrMapOvr>
    <a:masterClrMapping/>
  </p:clrMapOvr>
  <p:transition spd="med">
    <p:wipe dir="r"/>
  </p:transition>
</p:sldLayout>
</file>

<file path=ppt/slideLayouts/slideLayout1708.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40311" tIns="180323" rIns="180323" bIns="180323" anchor="ctr"/>
          <a:lstStyle/>
          <a:p>
            <a:pPr defTabSz="902927"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20217" tIns="60107" rIns="120217" bIns="60107" anchor="ctr"/>
          <a:lstStyle/>
          <a:p>
            <a:pPr defTabSz="902927"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608"/>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516425506"/>
      </p:ext>
    </p:extLst>
  </p:cSld>
  <p:clrMapOvr>
    <a:masterClrMapping/>
  </p:clrMapOvr>
  <p:transition spd="med">
    <p:wipe dir="r"/>
  </p:transition>
</p:sldLayout>
</file>

<file path=ppt/slideLayouts/slideLayout1709.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6866"/>
            <a:ext cx="2895600" cy="274637"/>
          </a:xfrm>
          <a:prstGeom prst="rect">
            <a:avLst/>
          </a:prstGeom>
        </p:spPr>
        <p:txBody>
          <a:bodyPr lIns="120217" tIns="60107" rIns="120217" bIns="60107"/>
          <a:lstStyle>
            <a:lvl1pPr eaLnBrk="1" hangingPunct="1">
              <a:defRPr>
                <a:solidFill>
                  <a:srgbClr val="444444"/>
                </a:solidFill>
                <a:latin typeface="Calibri" panose="020F0502020204030204" pitchFamily="34" charset="0"/>
                <a:ea typeface="+mn-ea"/>
              </a:defRPr>
            </a:lvl1pPr>
          </a:lstStyle>
          <a:p>
            <a:pPr defTabSz="902927">
              <a:defRPr/>
            </a:pPr>
            <a:endParaRPr lang="en-US" altLang="zh-TW" sz="3200"/>
          </a:p>
        </p:txBody>
      </p:sp>
    </p:spTree>
    <p:extLst>
      <p:ext uri="{BB962C8B-B14F-4D97-AF65-F5344CB8AC3E}">
        <p14:creationId xmlns:p14="http://schemas.microsoft.com/office/powerpoint/2010/main" val="3761481062"/>
      </p:ext>
    </p:extLst>
  </p:cSld>
  <p:clrMapOvr>
    <a:masterClrMapping/>
  </p:clrMapOvr>
  <p:transition spd="slow">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864334"/>
      </p:ext>
    </p:extLst>
  </p:cSld>
  <p:clrMapOvr>
    <a:masterClrMapping/>
  </p:clrMapOvr>
  <p:transition>
    <p:fade/>
  </p:transition>
</p:sldLayout>
</file>

<file path=ppt/slideLayouts/slideLayout1710.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816"/>
            <a:ext cx="2895600" cy="274637"/>
          </a:xfrm>
          <a:prstGeom prst="rect">
            <a:avLst/>
          </a:prstGeom>
        </p:spPr>
        <p:txBody>
          <a:bodyPr lIns="120217" tIns="60107" rIns="120217" bIns="60107"/>
          <a:lstStyle>
            <a:lvl1pPr eaLnBrk="1" hangingPunct="1">
              <a:defRPr>
                <a:solidFill>
                  <a:srgbClr val="444444"/>
                </a:solidFill>
                <a:latin typeface="Arial" panose="020B0604020202020204" pitchFamily="34" charset="0"/>
                <a:ea typeface="+mn-ea"/>
              </a:defRPr>
            </a:lvl1pPr>
          </a:lstStyle>
          <a:p>
            <a:pPr defTabSz="902927">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678421862"/>
      </p:ext>
    </p:extLst>
  </p:cSld>
  <p:clrMapOvr>
    <a:masterClrMapping/>
  </p:clrMapOvr>
  <p:transition spd="med">
    <p:wipe dir="r"/>
  </p:transition>
</p:sldLayout>
</file>

<file path=ppt/slideLayouts/slideLayout1711.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20217" tIns="60107" rIns="120217" bIns="60107"/>
          <a:lstStyle>
            <a:lvl1pPr eaLnBrk="1" hangingPunct="1">
              <a:defRPr>
                <a:solidFill>
                  <a:srgbClr val="444444"/>
                </a:solidFill>
                <a:latin typeface="Arial" panose="020B0604020202020204" pitchFamily="34" charset="0"/>
                <a:ea typeface="+mn-ea"/>
              </a:defRPr>
            </a:lvl1pPr>
          </a:lstStyle>
          <a:p>
            <a:pPr defTabSz="902927">
              <a:defRPr/>
            </a:pPr>
            <a:endParaRPr lang="en-US" altLang="zh-TW" sz="3200"/>
          </a:p>
        </p:txBody>
      </p:sp>
    </p:spTree>
    <p:extLst>
      <p:ext uri="{BB962C8B-B14F-4D97-AF65-F5344CB8AC3E}">
        <p14:creationId xmlns:p14="http://schemas.microsoft.com/office/powerpoint/2010/main" val="310023332"/>
      </p:ext>
    </p:extLst>
  </p:cSld>
  <p:clrMapOvr>
    <a:masterClrMapping/>
  </p:clrMapOvr>
  <p:transition spd="med">
    <p:wipe dir="r"/>
  </p:transition>
</p:sldLayout>
</file>

<file path=ppt/slideLayouts/slideLayout1712.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217" tIns="60107" rIns="120217" bIns="60107" anchor="ctr"/>
          <a:lstStyle/>
          <a:p>
            <a:pPr algn="ctr" defTabSz="902927">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217" tIns="60107" rIns="120217" bIns="60107" anchor="ctr"/>
          <a:lstStyle/>
          <a:p>
            <a:pPr algn="ctr" defTabSz="902927">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217" tIns="60107" rIns="120217" bIns="60107" anchor="ctr"/>
          <a:lstStyle/>
          <a:p>
            <a:pPr algn="ctr" defTabSz="902927">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40587704"/>
      </p:ext>
    </p:extLst>
  </p:cSld>
  <p:clrMapOvr>
    <a:masterClrMapping/>
  </p:clrMapOvr>
  <p:transition spd="med">
    <p:wipe dir="r"/>
  </p:transition>
</p:sldLayout>
</file>

<file path=ppt/slideLayouts/slideLayout1713.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55712210"/>
      </p:ext>
    </p:extLst>
  </p:cSld>
  <p:clrMapOvr>
    <a:masterClrMapping/>
  </p:clrMapOvr>
  <p:transition spd="med">
    <p:wipe dir="r"/>
  </p:transition>
</p:sldLayout>
</file>

<file path=ppt/slideLayouts/slideLayout1714.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53281" indent="-304363">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2814361555"/>
      </p:ext>
    </p:extLst>
  </p:cSld>
  <p:clrMapOvr>
    <a:masterClrMapping/>
  </p:clrMapOvr>
  <p:transition spd="med">
    <p:wipe dir="r"/>
  </p:transition>
</p:sldLayout>
</file>

<file path=ppt/slideLayouts/slideLayout1715.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2200" tIns="51298" rIns="102200" bIns="51298"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902927">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548417577"/>
      </p:ext>
    </p:extLst>
  </p:cSld>
  <p:clrMapOvr>
    <a:masterClrMapping/>
  </p:clrMapOvr>
  <p:transition spd="med">
    <p:wipe dir="r"/>
  </p:transition>
</p:sldLayout>
</file>

<file path=ppt/slideLayouts/slideLayout1716.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2200" tIns="51298" rIns="102200" bIns="51298" anchor="ctr"/>
          <a:lstStyle/>
          <a:p>
            <a:pPr algn="ctr" defTabSz="902927">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2200" tIns="51298" rIns="102200" bIns="51298"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902927"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902927"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3749585073"/>
      </p:ext>
    </p:extLst>
  </p:cSld>
  <p:clrMapOvr>
    <a:masterClrMapping/>
  </p:clrMapOvr>
  <p:transition spd="med">
    <p:wipe dir="r"/>
  </p:transition>
</p:sldLayout>
</file>

<file path=ppt/slideLayouts/slideLayout1717.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478"/>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78181538"/>
      </p:ext>
    </p:extLst>
  </p:cSld>
  <p:clrMapOvr>
    <a:masterClrMapping/>
  </p:clrMapOvr>
  <p:transition spd="med">
    <p:wipe dir="r"/>
  </p:transition>
</p:sldLayout>
</file>

<file path=ppt/slideLayouts/slideLayout171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8D7538F-1D32-471F-A0F2-87574C9C39C8}" type="datetimeFigureOut">
              <a:rPr lang="zh-TW" altLang="en-US" smtClean="0">
                <a:solidFill>
                  <a:prstClr val="black">
                    <a:tint val="75000"/>
                  </a:prstClr>
                </a:solidFill>
              </a:rPr>
              <a:pPr/>
              <a:t>2021/6/9</a:t>
            </a:fld>
            <a:endParaRPr lang="zh-TW" altLang="en-US">
              <a:solidFill>
                <a:prstClr val="black">
                  <a:tint val="75000"/>
                </a:prstClr>
              </a:solidFill>
            </a:endParaRPr>
          </a:p>
        </p:txBody>
      </p:sp>
      <p:sp>
        <p:nvSpPr>
          <p:cNvPr id="3" name="頁尾版面配置區 2"/>
          <p:cNvSpPr>
            <a:spLocks noGrp="1"/>
          </p:cNvSpPr>
          <p:nvPr>
            <p:ph type="ftr" sz="quarter" idx="11"/>
          </p:nvPr>
        </p:nvSpPr>
        <p:spPr>
          <a:xfrm>
            <a:off x="3124200" y="4767264"/>
            <a:ext cx="2895600" cy="273844"/>
          </a:xfrm>
          <a:prstGeom prst="rect">
            <a:avLst/>
          </a:prstGeom>
        </p:spPr>
        <p:txBody>
          <a:bodyPr lIns="120726" tIns="60362" rIns="120726" bIns="60362"/>
          <a:lstStyle/>
          <a:p>
            <a:pPr defTabSz="902927" fontAlgn="auto">
              <a:spcBef>
                <a:spcPts val="0"/>
              </a:spcBef>
              <a:spcAft>
                <a:spcPts val="0"/>
              </a:spcAft>
            </a:pPr>
            <a:endParaRPr lang="zh-TW" altLang="en-US" sz="1900">
              <a:solidFill>
                <a:prstClr val="black">
                  <a:tint val="75000"/>
                </a:prstClr>
              </a:solidFill>
              <a:latin typeface="Museo Sans For Dell"/>
            </a:endParaRPr>
          </a:p>
        </p:txBody>
      </p:sp>
      <p:sp>
        <p:nvSpPr>
          <p:cNvPr id="4" name="投影片編號版面配置區 3"/>
          <p:cNvSpPr>
            <a:spLocks noGrp="1"/>
          </p:cNvSpPr>
          <p:nvPr>
            <p:ph type="sldNum" sz="quarter" idx="12"/>
          </p:nvPr>
        </p:nvSpPr>
        <p:spPr/>
        <p:txBody>
          <a:bodyPr/>
          <a:lstStyle/>
          <a:p>
            <a:fld id="{2B220202-4225-4888-88BD-34E0CA7087C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249373986"/>
      </p:ext>
    </p:extLst>
  </p:cSld>
  <p:clrMapOvr>
    <a:masterClrMapping/>
  </p:clrMapOvr>
  <p:transition spd="med">
    <p:wipe dir="r"/>
  </p:transition>
</p:sldLayout>
</file>

<file path=ppt/slideLayouts/slideLayout171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51518" indent="0" algn="ctr">
              <a:buNone/>
              <a:defRPr sz="2000"/>
            </a:lvl2pPr>
            <a:lvl3pPr marL="903151" indent="0" algn="ctr">
              <a:buNone/>
              <a:defRPr sz="1800"/>
            </a:lvl3pPr>
            <a:lvl4pPr marL="1354610" indent="0" algn="ctr">
              <a:buNone/>
              <a:defRPr sz="1600"/>
            </a:lvl4pPr>
            <a:lvl5pPr marL="1806299" indent="0" algn="ctr">
              <a:buNone/>
              <a:defRPr sz="1600"/>
            </a:lvl5pPr>
            <a:lvl6pPr marL="2257502" indent="0" algn="ctr">
              <a:buNone/>
              <a:defRPr sz="1600"/>
            </a:lvl6pPr>
            <a:lvl7pPr marL="2709126" indent="0" algn="ctr">
              <a:buNone/>
              <a:defRPr sz="1600"/>
            </a:lvl7pPr>
            <a:lvl8pPr marL="3160706" indent="0" algn="ctr">
              <a:buNone/>
              <a:defRPr sz="1600"/>
            </a:lvl8pPr>
            <a:lvl9pPr marL="361233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828909934"/>
      </p:ext>
    </p:extLst>
  </p:cSld>
  <p:clrMapOvr>
    <a:masterClrMapping/>
  </p:clrMapOvr>
  <p:transition spd="med">
    <p:wipe dir="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006" tIns="45003" rIns="90006" bIns="45003"/>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006" tIns="45003" rIns="90006" bIns="45003"/>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120385"/>
      </p:ext>
    </p:extLst>
  </p:cSld>
  <p:clrMapOvr>
    <a:masterClrMapping/>
  </p:clrMapOvr>
  <p:transition spd="med">
    <p:wipe dir="r"/>
  </p:transition>
</p:sldLayout>
</file>

<file path=ppt/slideLayouts/slideLayout172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631435739"/>
      </p:ext>
    </p:extLst>
  </p:cSld>
  <p:clrMapOvr>
    <a:masterClrMapping/>
  </p:clrMapOvr>
  <p:transition spd="med">
    <p:wipe dir="r"/>
  </p:transition>
</p:sldLayout>
</file>

<file path=ppt/slideLayouts/slideLayout172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51518" indent="0">
              <a:buNone/>
              <a:defRPr sz="2000"/>
            </a:lvl2pPr>
            <a:lvl3pPr marL="903151" indent="0">
              <a:buNone/>
              <a:defRPr sz="1800"/>
            </a:lvl3pPr>
            <a:lvl4pPr marL="1354610" indent="0">
              <a:buNone/>
              <a:defRPr sz="1600"/>
            </a:lvl4pPr>
            <a:lvl5pPr marL="1806299" indent="0">
              <a:buNone/>
              <a:defRPr sz="1600"/>
            </a:lvl5pPr>
            <a:lvl6pPr marL="2257502" indent="0">
              <a:buNone/>
              <a:defRPr sz="1600"/>
            </a:lvl6pPr>
            <a:lvl7pPr marL="2709126" indent="0">
              <a:buNone/>
              <a:defRPr sz="1600"/>
            </a:lvl7pPr>
            <a:lvl8pPr marL="3160706" indent="0">
              <a:buNone/>
              <a:defRPr sz="1600"/>
            </a:lvl8pPr>
            <a:lvl9pPr marL="361233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965013129"/>
      </p:ext>
    </p:extLst>
  </p:cSld>
  <p:clrMapOvr>
    <a:masterClrMapping/>
  </p:clrMapOvr>
  <p:transition spd="med">
    <p:wipe dir="r"/>
  </p:transition>
</p:sldLayout>
</file>

<file path=ppt/slideLayouts/slideLayout172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970110867"/>
      </p:ext>
    </p:extLst>
  </p:cSld>
  <p:clrMapOvr>
    <a:masterClrMapping/>
  </p:clrMapOvr>
  <p:transition spd="med">
    <p:wipe dir="r"/>
  </p:transition>
</p:sldLayout>
</file>

<file path=ppt/slideLayouts/slideLayout172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51518" indent="0">
              <a:buNone/>
              <a:defRPr sz="2000" b="1"/>
            </a:lvl2pPr>
            <a:lvl3pPr marL="903151" indent="0">
              <a:buNone/>
              <a:defRPr sz="1800" b="1"/>
            </a:lvl3pPr>
            <a:lvl4pPr marL="1354610" indent="0">
              <a:buNone/>
              <a:defRPr sz="1600" b="1"/>
            </a:lvl4pPr>
            <a:lvl5pPr marL="1806299" indent="0">
              <a:buNone/>
              <a:defRPr sz="1600" b="1"/>
            </a:lvl5pPr>
            <a:lvl6pPr marL="2257502" indent="0">
              <a:buNone/>
              <a:defRPr sz="1600" b="1"/>
            </a:lvl6pPr>
            <a:lvl7pPr marL="2709126" indent="0">
              <a:buNone/>
              <a:defRPr sz="1600" b="1"/>
            </a:lvl7pPr>
            <a:lvl8pPr marL="3160706" indent="0">
              <a:buNone/>
              <a:defRPr sz="1600" b="1"/>
            </a:lvl8pPr>
            <a:lvl9pPr marL="361233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51518" indent="0">
              <a:buNone/>
              <a:defRPr sz="2000" b="1"/>
            </a:lvl2pPr>
            <a:lvl3pPr marL="903151" indent="0">
              <a:buNone/>
              <a:defRPr sz="1800" b="1"/>
            </a:lvl3pPr>
            <a:lvl4pPr marL="1354610" indent="0">
              <a:buNone/>
              <a:defRPr sz="1600" b="1"/>
            </a:lvl4pPr>
            <a:lvl5pPr marL="1806299" indent="0">
              <a:buNone/>
              <a:defRPr sz="1600" b="1"/>
            </a:lvl5pPr>
            <a:lvl6pPr marL="2257502" indent="0">
              <a:buNone/>
              <a:defRPr sz="1600" b="1"/>
            </a:lvl6pPr>
            <a:lvl7pPr marL="2709126" indent="0">
              <a:buNone/>
              <a:defRPr sz="1600" b="1"/>
            </a:lvl7pPr>
            <a:lvl8pPr marL="3160706" indent="0">
              <a:buNone/>
              <a:defRPr sz="1600" b="1"/>
            </a:lvl8pPr>
            <a:lvl9pPr marL="361233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323634796"/>
      </p:ext>
    </p:extLst>
  </p:cSld>
  <p:clrMapOvr>
    <a:masterClrMapping/>
  </p:clrMapOvr>
  <p:transition spd="med">
    <p:wipe dir="r"/>
  </p:transition>
</p:sldLayout>
</file>

<file path=ppt/slideLayouts/slideLayout172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834271060"/>
      </p:ext>
    </p:extLst>
  </p:cSld>
  <p:clrMapOvr>
    <a:masterClrMapping/>
  </p:clrMapOvr>
  <p:transition spd="med">
    <p:wipe dir="r"/>
  </p:transition>
</p:sldLayout>
</file>

<file path=ppt/slideLayouts/slideLayout17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06162501"/>
      </p:ext>
    </p:extLst>
  </p:cSld>
  <p:clrMapOvr>
    <a:masterClrMapping/>
  </p:clrMapOvr>
  <p:transition spd="med">
    <p:wipe dir="r"/>
  </p:transition>
</p:sldLayout>
</file>

<file path=ppt/slideLayouts/slideLayout172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1518" indent="0">
              <a:buNone/>
              <a:defRPr sz="1400"/>
            </a:lvl2pPr>
            <a:lvl3pPr marL="903151" indent="0">
              <a:buNone/>
              <a:defRPr sz="1200"/>
            </a:lvl3pPr>
            <a:lvl4pPr marL="1354610" indent="0">
              <a:buNone/>
              <a:defRPr sz="1000"/>
            </a:lvl4pPr>
            <a:lvl5pPr marL="1806299" indent="0">
              <a:buNone/>
              <a:defRPr sz="1000"/>
            </a:lvl5pPr>
            <a:lvl6pPr marL="2257502" indent="0">
              <a:buNone/>
              <a:defRPr sz="1000"/>
            </a:lvl6pPr>
            <a:lvl7pPr marL="2709126" indent="0">
              <a:buNone/>
              <a:defRPr sz="1000"/>
            </a:lvl7pPr>
            <a:lvl8pPr marL="3160706" indent="0">
              <a:buNone/>
              <a:defRPr sz="1000"/>
            </a:lvl8pPr>
            <a:lvl9pPr marL="361233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62648907"/>
      </p:ext>
    </p:extLst>
  </p:cSld>
  <p:clrMapOvr>
    <a:masterClrMapping/>
  </p:clrMapOvr>
  <p:transition spd="med">
    <p:wipe dir="r"/>
  </p:transition>
</p:sldLayout>
</file>

<file path=ppt/slideLayouts/slideLayout172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51518" indent="0">
              <a:buNone/>
              <a:defRPr sz="2800"/>
            </a:lvl2pPr>
            <a:lvl3pPr marL="903151" indent="0">
              <a:buNone/>
              <a:defRPr sz="2400"/>
            </a:lvl3pPr>
            <a:lvl4pPr marL="1354610" indent="0">
              <a:buNone/>
              <a:defRPr sz="2000"/>
            </a:lvl4pPr>
            <a:lvl5pPr marL="1806299" indent="0">
              <a:buNone/>
              <a:defRPr sz="2000"/>
            </a:lvl5pPr>
            <a:lvl6pPr marL="2257502" indent="0">
              <a:buNone/>
              <a:defRPr sz="2000"/>
            </a:lvl6pPr>
            <a:lvl7pPr marL="2709126" indent="0">
              <a:buNone/>
              <a:defRPr sz="2000"/>
            </a:lvl7pPr>
            <a:lvl8pPr marL="3160706" indent="0">
              <a:buNone/>
              <a:defRPr sz="2000"/>
            </a:lvl8pPr>
            <a:lvl9pPr marL="361233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1518" indent="0">
              <a:buNone/>
              <a:defRPr sz="1400"/>
            </a:lvl2pPr>
            <a:lvl3pPr marL="903151" indent="0">
              <a:buNone/>
              <a:defRPr sz="1200"/>
            </a:lvl3pPr>
            <a:lvl4pPr marL="1354610" indent="0">
              <a:buNone/>
              <a:defRPr sz="1000"/>
            </a:lvl4pPr>
            <a:lvl5pPr marL="1806299" indent="0">
              <a:buNone/>
              <a:defRPr sz="1000"/>
            </a:lvl5pPr>
            <a:lvl6pPr marL="2257502" indent="0">
              <a:buNone/>
              <a:defRPr sz="1000"/>
            </a:lvl6pPr>
            <a:lvl7pPr marL="2709126" indent="0">
              <a:buNone/>
              <a:defRPr sz="1000"/>
            </a:lvl7pPr>
            <a:lvl8pPr marL="3160706" indent="0">
              <a:buNone/>
              <a:defRPr sz="1000"/>
            </a:lvl8pPr>
            <a:lvl9pPr marL="361233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64789883"/>
      </p:ext>
    </p:extLst>
  </p:cSld>
  <p:clrMapOvr>
    <a:masterClrMapping/>
  </p:clrMapOvr>
  <p:transition spd="med">
    <p:wipe dir="r"/>
  </p:transition>
</p:sldLayout>
</file>

<file path=ppt/slideLayouts/slideLayout172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372701276"/>
      </p:ext>
    </p:extLst>
  </p:cSld>
  <p:clrMapOvr>
    <a:masterClrMapping/>
  </p:clrMapOvr>
  <p:transition spd="med">
    <p:wipe dir="r"/>
  </p:transition>
</p:sldLayout>
</file>

<file path=ppt/slideLayouts/slideLayout172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40643634"/>
      </p:ext>
    </p:extLst>
  </p:cSld>
  <p:clrMapOvr>
    <a:masterClrMapping/>
  </p:clrMapOvr>
  <p:transition spd="med">
    <p:wipe dir="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307858"/>
      </p:ext>
    </p:extLst>
  </p:cSld>
  <p:clrMapOvr>
    <a:masterClrMapping/>
  </p:clrMapOvr>
</p:sldLayout>
</file>

<file path=ppt/slideLayouts/slideLayout1730.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41749310"/>
      </p:ext>
    </p:extLst>
  </p:cSld>
  <p:clrMapOvr>
    <a:masterClrMapping/>
  </p:clrMapOvr>
  <p:transition spd="med">
    <p:wipe dir="r"/>
  </p:transition>
</p:sldLayout>
</file>

<file path=ppt/slideLayouts/slideLayout1731.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537"/>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2985553959"/>
      </p:ext>
    </p:extLst>
  </p:cSld>
  <p:clrMapOvr>
    <a:masterClrMapping/>
  </p:clrMapOvr>
  <p:transition spd="med">
    <p:wipe dir="r"/>
  </p:transition>
</p:sldLayout>
</file>

<file path=ppt/slideLayouts/slideLayout1732.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328" tIns="45163" rIns="90328" bIns="45163"/>
          <a:lstStyle>
            <a:lvl1pPr eaLnBrk="1" hangingPunct="1">
              <a:defRPr>
                <a:solidFill>
                  <a:srgbClr val="444444"/>
                </a:solidFill>
                <a:latin typeface="Arial" charset="0"/>
                <a:ea typeface="+mn-ea"/>
              </a:defRPr>
            </a:lvl1pPr>
          </a:lstStyle>
          <a:p>
            <a:pPr defTabSz="678150">
              <a:defRPr/>
            </a:pPr>
            <a:endParaRPr lang="en-US" altLang="zh-TW" dirty="0"/>
          </a:p>
        </p:txBody>
      </p:sp>
    </p:spTree>
    <p:extLst>
      <p:ext uri="{BB962C8B-B14F-4D97-AF65-F5344CB8AC3E}">
        <p14:creationId xmlns:p14="http://schemas.microsoft.com/office/powerpoint/2010/main" val="1526321680"/>
      </p:ext>
    </p:extLst>
  </p:cSld>
  <p:clrMapOvr>
    <a:masterClrMapping/>
  </p:clrMapOvr>
</p:sldLayout>
</file>

<file path=ppt/slideLayouts/slideLayout1733.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3429680638"/>
      </p:ext>
    </p:extLst>
  </p:cSld>
  <p:clrMapOvr>
    <a:masterClrMapping/>
  </p:clrMapOvr>
  <p:transition spd="med">
    <p:wipe dir="r"/>
  </p:transition>
</p:sldLayout>
</file>

<file path=ppt/slideLayouts/slideLayout173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20232"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03040">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20232"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03040">
              <a:defRPr/>
            </a:pPr>
            <a:fld id="{116A85C1-27ED-4431-8B7E-C187FA0F4681}" type="slidenum">
              <a:rPr lang="en-US" smtClean="0">
                <a:solidFill>
                  <a:srgbClr val="000000">
                    <a:lumMod val="60000"/>
                    <a:lumOff val="40000"/>
                  </a:srgbClr>
                </a:solidFill>
              </a:rPr>
              <a:pPr defTabSz="903040">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20218" tIns="60110" rIns="120218" bIns="60110"/>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20232" tIns="60115" rIns="120232" bIns="60115"/>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903040"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20232" tIns="60115" rIns="120232" bIns="60115"/>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1883794887"/>
      </p:ext>
    </p:extLst>
  </p:cSld>
  <p:clrMapOvr>
    <a:masterClrMapping/>
  </p:clrMapOvr>
  <p:transition spd="med">
    <p:wipe dir="r"/>
  </p:transition>
</p:sldLayout>
</file>

<file path=ppt/slideLayouts/slideLayout1735.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3004712260"/>
      </p:ext>
    </p:extLst>
  </p:cSld>
  <p:clrMapOvr>
    <a:masterClrMapping/>
  </p:clrMapOvr>
  <p:transition spd="med">
    <p:wipe dir="r"/>
  </p:transition>
</p:sldLayout>
</file>

<file path=ppt/slideLayouts/slideLayout17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1044" tIns="25718" rIns="51044"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1044" tIns="25718" rIns="51044"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1044" tIns="25718" rIns="51044" bIns="25718"/>
          <a:lstStyle/>
          <a:p>
            <a:pPr defTabSz="677232"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265288582"/>
      </p:ext>
    </p:extLst>
  </p:cSld>
  <p:clrMapOvr>
    <a:masterClrMapping/>
  </p:clrMapOvr>
</p:sldLayout>
</file>

<file path=ppt/slideLayouts/slideLayout1737.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106905974"/>
      </p:ext>
    </p:extLst>
  </p:cSld>
  <p:clrMapOvr>
    <a:masterClrMapping/>
  </p:clrMapOvr>
  <p:transition spd="med">
    <p:wipe dir="r"/>
  </p:transition>
</p:sldLayout>
</file>

<file path=ppt/slideLayouts/slideLayout1738.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493194370"/>
      </p:ext>
    </p:extLst>
  </p:cSld>
  <p:clrMapOvr>
    <a:masterClrMapping/>
  </p:clrMapOvr>
  <p:transition spd="med">
    <p:wipe dir="r"/>
  </p:transition>
</p:sldLayout>
</file>

<file path=ppt/slideLayouts/slideLayout1739.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032517433"/>
      </p:ext>
    </p:extLst>
  </p:cSld>
  <p:clrMapOvr>
    <a:masterClrMapping/>
  </p:clrMapOvr>
  <p:transition spd="med">
    <p:wipe dir="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3717319"/>
      </p:ext>
    </p:extLst>
  </p:cSld>
  <p:clrMapOvr>
    <a:masterClrMapping/>
  </p:clrMapOvr>
  <p:transition spd="med">
    <p:wipe dir="r"/>
  </p:transition>
</p:sldLayout>
</file>

<file path=ppt/slideLayouts/slideLayout1740.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988571078"/>
      </p:ext>
    </p:extLst>
  </p:cSld>
  <p:clrMapOvr>
    <a:masterClrMapping/>
  </p:clrMapOvr>
  <p:transition spd="med">
    <p:wipe dir="r"/>
  </p:transition>
</p:sldLayout>
</file>

<file path=ppt/slideLayouts/slideLayout1741.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38176337"/>
      </p:ext>
    </p:extLst>
  </p:cSld>
  <p:clrMapOvr>
    <a:masterClrMapping/>
  </p:clrMapOvr>
  <p:transition spd="med">
    <p:wipe dir="r"/>
  </p:transition>
</p:sldLayout>
</file>

<file path=ppt/slideLayouts/slideLayout1742.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001" rIns="0" bIns="45001">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485"/>
            <a:ext cx="7960422"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0848972"/>
      </p:ext>
    </p:extLst>
  </p:cSld>
  <p:clrMapOvr>
    <a:masterClrMapping/>
  </p:clrMapOvr>
  <p:transition spd="med">
    <p:wipe dir="r"/>
  </p:transition>
</p:sldLayout>
</file>

<file path=ppt/slideLayouts/slideLayout1743.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47045236"/>
      </p:ext>
    </p:extLst>
  </p:cSld>
  <p:clrMapOvr>
    <a:masterClrMapping/>
  </p:clrMapOvr>
  <p:transition spd="med">
    <p:wipe dir="r"/>
  </p:transition>
</p:sldLayout>
</file>

<file path=ppt/slideLayouts/slideLayout1744.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07690831"/>
      </p:ext>
    </p:extLst>
  </p:cSld>
  <p:clrMapOvr>
    <a:masterClrMapping/>
  </p:clrMapOvr>
  <p:transition spd="med">
    <p:wipe dir="r"/>
  </p:transition>
</p:sldLayout>
</file>

<file path=ppt/slideLayouts/slideLayout174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001" rIns="0" bIns="45001"/>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910109"/>
      </p:ext>
    </p:extLst>
  </p:cSld>
  <p:clrMapOvr>
    <a:masterClrMapping/>
  </p:clrMapOvr>
  <p:transition spd="med">
    <p:wipe dir="r"/>
  </p:transition>
</p:sldLayout>
</file>

<file path=ppt/slideLayouts/slideLayout174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085"/>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61147000"/>
      </p:ext>
    </p:extLst>
  </p:cSld>
  <p:clrMapOvr>
    <a:masterClrMapping/>
  </p:clrMapOvr>
  <p:transition spd="med">
    <p:wipe dir="r"/>
  </p:transition>
</p:sldLayout>
</file>

<file path=ppt/slideLayouts/slideLayout1747.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31346628"/>
      </p:ext>
    </p:extLst>
  </p:cSld>
  <p:clrMapOvr>
    <a:masterClrMapping/>
  </p:clrMapOvr>
  <p:transition spd="med">
    <p:wipe dir="r"/>
  </p:transition>
</p:sldLayout>
</file>

<file path=ppt/slideLayouts/slideLayout17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530120"/>
      </p:ext>
    </p:extLst>
  </p:cSld>
  <p:clrMapOvr>
    <a:masterClrMapping/>
  </p:clrMapOvr>
  <p:transition spd="med">
    <p:wipe dir="r"/>
  </p:transition>
</p:sldLayout>
</file>

<file path=ppt/slideLayouts/slideLayout174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6999108"/>
      </p:ext>
    </p:extLst>
  </p:cSld>
  <p:clrMapOvr>
    <a:masterClrMapping/>
  </p:clrMapOvr>
  <p:transition spd="med">
    <p:wipe dir="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266" tIns="34289" rIns="67266"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978095411"/>
      </p:ext>
    </p:extLst>
  </p:cSld>
  <p:clrMapOvr>
    <a:masterClrMapping/>
  </p:clrMapOvr>
  <p:transition spd="med">
    <p:zoom dir="in"/>
  </p:transition>
</p:sldLayout>
</file>

<file path=ppt/slideLayouts/slideLayout175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24967161"/>
      </p:ext>
    </p:extLst>
  </p:cSld>
  <p:clrMapOvr>
    <a:masterClrMapping/>
  </p:clrMapOvr>
  <p:transition spd="med">
    <p:wipe dir="r"/>
  </p:transition>
</p:sldLayout>
</file>

<file path=ppt/slideLayouts/slideLayout175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80562996"/>
      </p:ext>
    </p:extLst>
  </p:cSld>
  <p:clrMapOvr>
    <a:masterClrMapping/>
  </p:clrMapOvr>
  <p:transition spd="med">
    <p:wipe dir="r"/>
  </p:transition>
</p:sldLayout>
</file>

<file path=ppt/slideLayouts/slideLayout1752.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091535872"/>
      </p:ext>
    </p:extLst>
  </p:cSld>
  <p:clrMapOvr>
    <a:masterClrMapping/>
  </p:clrMapOvr>
  <p:transition spd="med">
    <p:wipe dir="r"/>
  </p:transition>
</p:sldLayout>
</file>

<file path=ppt/slideLayouts/slideLayout1753.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436591624"/>
      </p:ext>
    </p:extLst>
  </p:cSld>
  <p:clrMapOvr>
    <a:masterClrMapping/>
  </p:clrMapOvr>
  <p:transition spd="med">
    <p:wipe dir="r"/>
  </p:transition>
</p:sldLayout>
</file>

<file path=ppt/slideLayouts/slideLayout1754.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838912332"/>
      </p:ext>
    </p:extLst>
  </p:cSld>
  <p:clrMapOvr>
    <a:masterClrMapping/>
  </p:clrMapOvr>
  <p:transition spd="med">
    <p:wipe dir="r"/>
  </p:transition>
</p:sldLayout>
</file>

<file path=ppt/slideLayouts/slideLayout1755.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97236806"/>
      </p:ext>
    </p:extLst>
  </p:cSld>
  <p:clrMapOvr>
    <a:masterClrMapping/>
  </p:clrMapOvr>
  <p:transition spd="med">
    <p:wipe dir="r"/>
  </p:transition>
</p:sldLayout>
</file>

<file path=ppt/slideLayouts/slideLayout1756.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632530573"/>
      </p:ext>
    </p:extLst>
  </p:cSld>
  <p:clrMapOvr>
    <a:masterClrMapping/>
  </p:clrMapOvr>
  <p:transition spd="med">
    <p:wipe dir="r"/>
  </p:transition>
</p:sldLayout>
</file>

<file path=ppt/slideLayouts/slideLayout1757.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28292875"/>
      </p:ext>
    </p:extLst>
  </p:cSld>
  <p:clrMapOvr>
    <a:masterClrMapping/>
  </p:clrMapOvr>
  <p:transition spd="med">
    <p:wipe dir="r"/>
  </p:transition>
</p:sldLayout>
</file>

<file path=ppt/slideLayouts/slideLayout1758.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2418710"/>
      </p:ext>
    </p:extLst>
  </p:cSld>
  <p:clrMapOvr>
    <a:masterClrMapping/>
  </p:clrMapOvr>
  <p:transition spd="med">
    <p:wipe dir="r"/>
  </p:transition>
</p:sldLayout>
</file>

<file path=ppt/slideLayouts/slideLayout1759.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2225153"/>
      </p:ext>
    </p:extLst>
  </p:cSld>
  <p:clrMapOvr>
    <a:masterClrMapping/>
  </p:clrMapOvr>
  <p:transition spd="slow">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460142"/>
      </p:ext>
    </p:extLst>
  </p:cSld>
  <p:clrMapOvr>
    <a:masterClrMapping/>
  </p:clrMapOvr>
  <p:transition spd="med">
    <p:zoom dir="in"/>
  </p:transition>
</p:sldLayout>
</file>

<file path=ppt/slideLayouts/slideLayout1760.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79" rIns="0" bIns="451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6443" indent="0">
              <a:lnSpc>
                <a:spcPct val="100000"/>
              </a:lnSpc>
              <a:spcBef>
                <a:spcPts val="300"/>
              </a:spcBef>
              <a:spcAft>
                <a:spcPts val="0"/>
              </a:spcAft>
              <a:buClr>
                <a:srgbClr val="808080"/>
              </a:buClr>
              <a:buNone/>
              <a:defRPr>
                <a:latin typeface="+mn-lt"/>
                <a:ea typeface="Arial"/>
              </a:defRPr>
            </a:lvl2pPr>
            <a:lvl3pPr marL="679778" indent="0">
              <a:lnSpc>
                <a:spcPct val="100000"/>
              </a:lnSpc>
              <a:spcBef>
                <a:spcPts val="300"/>
              </a:spcBef>
              <a:spcAft>
                <a:spcPts val="0"/>
              </a:spcAft>
              <a:buClr>
                <a:srgbClr val="808080"/>
              </a:buClr>
              <a:buNone/>
              <a:defRPr>
                <a:latin typeface="+mn-lt"/>
                <a:ea typeface="Arial"/>
              </a:defRPr>
            </a:lvl3pPr>
            <a:lvl4pPr marL="1242055" indent="-2269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31787962"/>
      </p:ext>
    </p:extLst>
  </p:cSld>
  <p:clrMapOvr>
    <a:masterClrMapping/>
  </p:clrMapOvr>
  <p:transition spd="med">
    <p:wipe dir="r"/>
  </p:transition>
</p:sldLayout>
</file>

<file path=ppt/slideLayouts/slideLayout176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676" tIns="45338" rIns="90676" bIns="45338"/>
          <a:lstStyle>
            <a:lvl1pPr marL="180844" indent="-180844">
              <a:buClr>
                <a:srgbClr val="0085C3"/>
              </a:buClr>
              <a:defRPr sz="1600">
                <a:solidFill>
                  <a:schemeClr val="tx1"/>
                </a:solidFill>
              </a:defRPr>
            </a:lvl1pPr>
            <a:lvl2pPr marL="355337" indent="-174550">
              <a:buClr>
                <a:srgbClr val="0085C3"/>
              </a:buClr>
              <a:defRPr sz="1400" baseline="0">
                <a:solidFill>
                  <a:schemeClr val="tx1"/>
                </a:solidFill>
              </a:defRPr>
            </a:lvl2pPr>
            <a:lvl3pPr marL="536182" indent="-180844">
              <a:buClr>
                <a:srgbClr val="0085C3"/>
              </a:buClr>
              <a:buFont typeface="Arial" panose="020B0604020202020204" pitchFamily="34" charset="0"/>
              <a:buChar char="&gt;"/>
              <a:defRPr sz="1400" baseline="0">
                <a:solidFill>
                  <a:schemeClr val="tx1"/>
                </a:solidFill>
              </a:defRPr>
            </a:lvl3pPr>
            <a:lvl4pPr marL="1358612" indent="0">
              <a:buClr>
                <a:srgbClr val="0085C3"/>
              </a:buClr>
              <a:buNone/>
              <a:defRPr/>
            </a:lvl4pPr>
            <a:lvl5pPr marL="181160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676" tIns="45338" rIns="90676" bIns="45338"/>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491064268"/>
      </p:ext>
    </p:extLst>
  </p:cSld>
  <p:clrMapOvr>
    <a:masterClrMapping/>
  </p:clrMapOvr>
  <p:transition>
    <p:fade/>
  </p:transition>
</p:sldLayout>
</file>

<file path=ppt/slideLayouts/slideLayout176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419738"/>
      </p:ext>
    </p:extLst>
  </p:cSld>
  <p:clrMapOvr>
    <a:masterClrMapping/>
  </p:clrMapOvr>
  <p:transition spd="med">
    <p:wipe dir="r"/>
  </p:transition>
</p:sldLayout>
</file>

<file path=ppt/slideLayouts/slideLayout1763.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5795" indent="-172299">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676" tIns="45338" rIns="90676" bIns="45338"/>
          <a:lstStyle/>
          <a:p>
            <a:r>
              <a:rPr lang="en-US"/>
              <a:t>Click to edit Master title style</a:t>
            </a:r>
          </a:p>
        </p:txBody>
      </p:sp>
    </p:spTree>
    <p:extLst>
      <p:ext uri="{BB962C8B-B14F-4D97-AF65-F5344CB8AC3E}">
        <p14:creationId xmlns:p14="http://schemas.microsoft.com/office/powerpoint/2010/main" val="3059010834"/>
      </p:ext>
    </p:extLst>
  </p:cSld>
  <p:clrMapOvr>
    <a:masterClrMapping/>
  </p:clrMapOvr>
  <p:transition spd="med">
    <p:wipe dir="r"/>
  </p:transition>
</p:sldLayout>
</file>

<file path=ppt/slideLayouts/slideLayout176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674" tIns="45337" rIns="90674" bIns="45337"/>
          <a:lstStyle>
            <a:lvl1pPr>
              <a:defRPr/>
            </a:lvl1pPr>
          </a:lstStyle>
          <a:p>
            <a:r>
              <a:rPr lang="en-US" dirty="0"/>
              <a:t>Click to edit content page title</a:t>
            </a:r>
          </a:p>
        </p:txBody>
      </p:sp>
    </p:spTree>
    <p:extLst>
      <p:ext uri="{BB962C8B-B14F-4D97-AF65-F5344CB8AC3E}">
        <p14:creationId xmlns:p14="http://schemas.microsoft.com/office/powerpoint/2010/main" val="126174256"/>
      </p:ext>
    </p:extLst>
  </p:cSld>
  <p:clrMapOvr>
    <a:masterClrMapping/>
  </p:clrMapOvr>
  <p:transition spd="med">
    <p:wipe dir="r"/>
  </p:transition>
</p:sldLayout>
</file>

<file path=ppt/slideLayouts/slideLayout176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1661024553"/>
      </p:ext>
    </p:extLst>
  </p:cSld>
  <p:clrMapOvr>
    <a:masterClrMapping/>
  </p:clrMapOvr>
  <p:transition spd="med">
    <p:wipe dir="r"/>
  </p:transition>
</p:sldLayout>
</file>

<file path=ppt/slideLayouts/slideLayout17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8093872"/>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76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674" tIns="45337" rIns="90674" bIns="45337"/>
          <a:lstStyle/>
          <a:p>
            <a:r>
              <a:rPr lang="zh-TW" altLang="en-US" noProof="1"/>
              <a:t>按一下以編輯母片標題樣式</a:t>
            </a:r>
          </a:p>
        </p:txBody>
      </p:sp>
    </p:spTree>
    <p:extLst>
      <p:ext uri="{BB962C8B-B14F-4D97-AF65-F5344CB8AC3E}">
        <p14:creationId xmlns:p14="http://schemas.microsoft.com/office/powerpoint/2010/main" val="3723458567"/>
      </p:ext>
    </p:extLst>
  </p:cSld>
  <p:clrMapOvr>
    <a:masterClrMapping/>
  </p:clrMapOvr>
  <p:transition spd="med">
    <p:wipe dir="r"/>
  </p:transition>
</p:sldLayout>
</file>

<file path=ppt/slideLayouts/slideLayout176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900674"/>
      </p:ext>
    </p:extLst>
  </p:cSld>
  <p:clrMapOvr>
    <a:masterClrMapping/>
  </p:clrMapOvr>
  <p:transition spd="slow">
    <p:fade/>
  </p:transition>
</p:sldLayout>
</file>

<file path=ppt/slideLayouts/slideLayout17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922" indent="-16992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9765" indent="-16992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2524" indent="-11315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8690" indent="-169922">
              <a:lnSpc>
                <a:spcPct val="100000"/>
              </a:lnSpc>
              <a:spcBef>
                <a:spcPts val="300"/>
              </a:spcBef>
              <a:buClr>
                <a:schemeClr val="bg1">
                  <a:lumMod val="60000"/>
                  <a:lumOff val="40000"/>
                </a:schemeClr>
              </a:buClr>
              <a:buFont typeface="Arial" panose="020B0604020202020204" pitchFamily="34" charset="0"/>
              <a:buChar char="•"/>
              <a:defRPr sz="900"/>
            </a:lvl4pPr>
            <a:lvl5pPr marL="1528329" indent="-16992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78690226"/>
      </p:ext>
    </p:extLst>
  </p:cSld>
  <p:clrMapOvr>
    <a:masterClrMapping/>
  </p:clrMapOvr>
  <p:extLst mod="1">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177685"/>
      </p:ext>
    </p:extLst>
  </p:cSld>
  <p:clrMapOvr>
    <a:masterClrMapping/>
  </p:clrMapOvr>
  <p:transition spd="med">
    <p:wipe dir="r"/>
  </p:transition>
</p:sldLayout>
</file>

<file path=ppt/slideLayouts/slideLayout177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067393"/>
      </p:ext>
    </p:extLst>
  </p:cSld>
  <p:clrMapOvr>
    <a:masterClrMapping/>
  </p:clrMapOvr>
  <p:transition>
    <p:fade/>
  </p:transition>
</p:sldLayout>
</file>

<file path=ppt/slideLayouts/slideLayout1771.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676" tIns="45338" rIns="90676" bIns="45338"/>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676" tIns="45338" rIns="90676" bIns="45338"/>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6120175"/>
      </p:ext>
    </p:extLst>
  </p:cSld>
  <p:clrMapOvr>
    <a:masterClrMapping/>
  </p:clrMapOvr>
  <p:transition spd="med">
    <p:wipe dir="r"/>
  </p:transition>
</p:sldLayout>
</file>

<file path=ppt/slideLayouts/slideLayout177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778878"/>
      </p:ext>
    </p:extLst>
  </p:cSld>
  <p:clrMapOvr>
    <a:masterClrMapping/>
  </p:clrMapOvr>
</p:sldLayout>
</file>

<file path=ppt/slideLayouts/slideLayout1773.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611480"/>
      </p:ext>
    </p:extLst>
  </p:cSld>
  <p:clrMapOvr>
    <a:masterClrMapping/>
  </p:clrMapOvr>
  <p:transition spd="med">
    <p:wipe dir="r"/>
  </p:transition>
</p:sldLayout>
</file>

<file path=ppt/slideLayouts/slideLayout177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769" tIns="34289" rIns="67769"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905785942"/>
      </p:ext>
    </p:extLst>
  </p:cSld>
  <p:clrMapOvr>
    <a:masterClrMapping/>
  </p:clrMapOvr>
  <p:transition spd="med">
    <p:zoom dir="in"/>
  </p:transition>
</p:sldLayout>
</file>

<file path=ppt/slideLayouts/slideLayout1775.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752128"/>
      </p:ext>
    </p:extLst>
  </p:cSld>
  <p:clrMapOvr>
    <a:masterClrMapping/>
  </p:clrMapOvr>
  <p:transition spd="med">
    <p:zoom dir="in"/>
  </p:transition>
</p:sldLayout>
</file>

<file path=ppt/slideLayouts/slideLayout1776.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381157"/>
      </p:ext>
    </p:extLst>
  </p:cSld>
  <p:clrMapOvr>
    <a:masterClrMapping/>
  </p:clrMapOvr>
  <p:transition spd="med">
    <p:wipe dir="r"/>
  </p:transition>
</p:sldLayout>
</file>

<file path=ppt/slideLayouts/slideLayout1777.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366316"/>
      </p:ext>
    </p:extLst>
  </p:cSld>
  <p:clrMapOvr>
    <a:masterClrMapping/>
  </p:clrMapOvr>
  <p:transition spd="med">
    <p:wipe dir="r"/>
  </p:transition>
</p:sldLayout>
</file>

<file path=ppt/slideLayouts/slideLayout1778.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308" tIns="226308" rIns="226308" bIns="226308">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0576614"/>
      </p:ext>
    </p:extLst>
  </p:cSld>
  <p:clrMapOvr>
    <a:masterClrMapping/>
  </p:clrMapOvr>
  <p:transition spd="med">
    <p:wipe dir="r"/>
  </p:transition>
</p:sldLayout>
</file>

<file path=ppt/slideLayouts/slideLayout1779.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395635"/>
      </p:ext>
    </p:extLst>
  </p:cSld>
  <p:clrMapOvr>
    <a:masterClrMapping/>
  </p:clrMapOvr>
  <p:transition spd="slow">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858464"/>
      </p:ext>
    </p:extLst>
  </p:cSld>
  <p:clrMapOvr>
    <a:masterClrMapping/>
  </p:clrMapOvr>
  <p:transition spd="med">
    <p:wipe dir="r"/>
  </p:transition>
</p:sldLayout>
</file>

<file path=ppt/slideLayouts/slideLayout178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676" tIns="45338" rIns="90676" bIns="45338"/>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7502" indent="-22938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54092875"/>
      </p:ext>
    </p:extLst>
  </p:cSld>
  <p:clrMapOvr>
    <a:masterClrMapping/>
  </p:clrMapOvr>
  <p:transition spd="med">
    <p:wipe dir="r"/>
  </p:transition>
</p:sldLayout>
</file>

<file path=ppt/slideLayouts/slideLayout178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51518" indent="0" algn="ctr">
              <a:buNone/>
              <a:defRPr sz="2000"/>
            </a:lvl2pPr>
            <a:lvl3pPr marL="903151" indent="0" algn="ctr">
              <a:buNone/>
              <a:defRPr sz="1800"/>
            </a:lvl3pPr>
            <a:lvl4pPr marL="1354610" indent="0" algn="ctr">
              <a:buNone/>
              <a:defRPr sz="1600"/>
            </a:lvl4pPr>
            <a:lvl5pPr marL="1806299" indent="0" algn="ctr">
              <a:buNone/>
              <a:defRPr sz="1600"/>
            </a:lvl5pPr>
            <a:lvl6pPr marL="2257502" indent="0" algn="ctr">
              <a:buNone/>
              <a:defRPr sz="1600"/>
            </a:lvl6pPr>
            <a:lvl7pPr marL="2709126" indent="0" algn="ctr">
              <a:buNone/>
              <a:defRPr sz="1600"/>
            </a:lvl7pPr>
            <a:lvl8pPr marL="3160706" indent="0" algn="ctr">
              <a:buNone/>
              <a:defRPr sz="1600"/>
            </a:lvl8pPr>
            <a:lvl9pPr marL="361233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006206297"/>
      </p:ext>
    </p:extLst>
  </p:cSld>
  <p:clrMapOvr>
    <a:masterClrMapping/>
  </p:clrMapOvr>
  <p:transition spd="med">
    <p:wipe dir="r"/>
  </p:transition>
</p:sldLayout>
</file>

<file path=ppt/slideLayouts/slideLayout178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83548719"/>
      </p:ext>
    </p:extLst>
  </p:cSld>
  <p:clrMapOvr>
    <a:masterClrMapping/>
  </p:clrMapOvr>
  <p:transition spd="med">
    <p:wipe dir="r"/>
  </p:transition>
</p:sldLayout>
</file>

<file path=ppt/slideLayouts/slideLayout178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51518" indent="0">
              <a:buNone/>
              <a:defRPr sz="2000"/>
            </a:lvl2pPr>
            <a:lvl3pPr marL="903151" indent="0">
              <a:buNone/>
              <a:defRPr sz="1800"/>
            </a:lvl3pPr>
            <a:lvl4pPr marL="1354610" indent="0">
              <a:buNone/>
              <a:defRPr sz="1600"/>
            </a:lvl4pPr>
            <a:lvl5pPr marL="1806299" indent="0">
              <a:buNone/>
              <a:defRPr sz="1600"/>
            </a:lvl5pPr>
            <a:lvl6pPr marL="2257502" indent="0">
              <a:buNone/>
              <a:defRPr sz="1600"/>
            </a:lvl6pPr>
            <a:lvl7pPr marL="2709126" indent="0">
              <a:buNone/>
              <a:defRPr sz="1600"/>
            </a:lvl7pPr>
            <a:lvl8pPr marL="3160706" indent="0">
              <a:buNone/>
              <a:defRPr sz="1600"/>
            </a:lvl8pPr>
            <a:lvl9pPr marL="361233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435061904"/>
      </p:ext>
    </p:extLst>
  </p:cSld>
  <p:clrMapOvr>
    <a:masterClrMapping/>
  </p:clrMapOvr>
  <p:transition spd="med">
    <p:wipe dir="r"/>
  </p:transition>
</p:sldLayout>
</file>

<file path=ppt/slideLayouts/slideLayout178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399735800"/>
      </p:ext>
    </p:extLst>
  </p:cSld>
  <p:clrMapOvr>
    <a:masterClrMapping/>
  </p:clrMapOvr>
  <p:transition spd="med">
    <p:wipe dir="r"/>
  </p:transition>
</p:sldLayout>
</file>

<file path=ppt/slideLayouts/slideLayout178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51518" indent="0">
              <a:buNone/>
              <a:defRPr sz="2000" b="1"/>
            </a:lvl2pPr>
            <a:lvl3pPr marL="903151" indent="0">
              <a:buNone/>
              <a:defRPr sz="1800" b="1"/>
            </a:lvl3pPr>
            <a:lvl4pPr marL="1354610" indent="0">
              <a:buNone/>
              <a:defRPr sz="1600" b="1"/>
            </a:lvl4pPr>
            <a:lvl5pPr marL="1806299" indent="0">
              <a:buNone/>
              <a:defRPr sz="1600" b="1"/>
            </a:lvl5pPr>
            <a:lvl6pPr marL="2257502" indent="0">
              <a:buNone/>
              <a:defRPr sz="1600" b="1"/>
            </a:lvl6pPr>
            <a:lvl7pPr marL="2709126" indent="0">
              <a:buNone/>
              <a:defRPr sz="1600" b="1"/>
            </a:lvl7pPr>
            <a:lvl8pPr marL="3160706" indent="0">
              <a:buNone/>
              <a:defRPr sz="1600" b="1"/>
            </a:lvl8pPr>
            <a:lvl9pPr marL="361233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51518" indent="0">
              <a:buNone/>
              <a:defRPr sz="2000" b="1"/>
            </a:lvl2pPr>
            <a:lvl3pPr marL="903151" indent="0">
              <a:buNone/>
              <a:defRPr sz="1800" b="1"/>
            </a:lvl3pPr>
            <a:lvl4pPr marL="1354610" indent="0">
              <a:buNone/>
              <a:defRPr sz="1600" b="1"/>
            </a:lvl4pPr>
            <a:lvl5pPr marL="1806299" indent="0">
              <a:buNone/>
              <a:defRPr sz="1600" b="1"/>
            </a:lvl5pPr>
            <a:lvl6pPr marL="2257502" indent="0">
              <a:buNone/>
              <a:defRPr sz="1600" b="1"/>
            </a:lvl6pPr>
            <a:lvl7pPr marL="2709126" indent="0">
              <a:buNone/>
              <a:defRPr sz="1600" b="1"/>
            </a:lvl7pPr>
            <a:lvl8pPr marL="3160706" indent="0">
              <a:buNone/>
              <a:defRPr sz="1600" b="1"/>
            </a:lvl8pPr>
            <a:lvl9pPr marL="361233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650838252"/>
      </p:ext>
    </p:extLst>
  </p:cSld>
  <p:clrMapOvr>
    <a:masterClrMapping/>
  </p:clrMapOvr>
  <p:transition spd="med">
    <p:wipe dir="r"/>
  </p:transition>
</p:sldLayout>
</file>

<file path=ppt/slideLayouts/slideLayout178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4898970"/>
      </p:ext>
    </p:extLst>
  </p:cSld>
  <p:clrMapOvr>
    <a:masterClrMapping/>
  </p:clrMapOvr>
  <p:transition spd="med">
    <p:wipe dir="r"/>
  </p:transition>
</p:sldLayout>
</file>

<file path=ppt/slideLayouts/slideLayout17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196206300"/>
      </p:ext>
    </p:extLst>
  </p:cSld>
  <p:clrMapOvr>
    <a:masterClrMapping/>
  </p:clrMapOvr>
  <p:transition spd="med">
    <p:wipe dir="r"/>
  </p:transition>
</p:sldLayout>
</file>

<file path=ppt/slideLayouts/slideLayout178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1518" indent="0">
              <a:buNone/>
              <a:defRPr sz="1400"/>
            </a:lvl2pPr>
            <a:lvl3pPr marL="903151" indent="0">
              <a:buNone/>
              <a:defRPr sz="1200"/>
            </a:lvl3pPr>
            <a:lvl4pPr marL="1354610" indent="0">
              <a:buNone/>
              <a:defRPr sz="1000"/>
            </a:lvl4pPr>
            <a:lvl5pPr marL="1806299" indent="0">
              <a:buNone/>
              <a:defRPr sz="1000"/>
            </a:lvl5pPr>
            <a:lvl6pPr marL="2257502" indent="0">
              <a:buNone/>
              <a:defRPr sz="1000"/>
            </a:lvl6pPr>
            <a:lvl7pPr marL="2709126" indent="0">
              <a:buNone/>
              <a:defRPr sz="1000"/>
            </a:lvl7pPr>
            <a:lvl8pPr marL="3160706" indent="0">
              <a:buNone/>
              <a:defRPr sz="1000"/>
            </a:lvl8pPr>
            <a:lvl9pPr marL="361233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031171664"/>
      </p:ext>
    </p:extLst>
  </p:cSld>
  <p:clrMapOvr>
    <a:masterClrMapping/>
  </p:clrMapOvr>
  <p:transition spd="med">
    <p:wipe dir="r"/>
  </p:transition>
</p:sldLayout>
</file>

<file path=ppt/slideLayouts/slideLayout178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51518" indent="0">
              <a:buNone/>
              <a:defRPr sz="2800"/>
            </a:lvl2pPr>
            <a:lvl3pPr marL="903151" indent="0">
              <a:buNone/>
              <a:defRPr sz="2400"/>
            </a:lvl3pPr>
            <a:lvl4pPr marL="1354610" indent="0">
              <a:buNone/>
              <a:defRPr sz="2000"/>
            </a:lvl4pPr>
            <a:lvl5pPr marL="1806299" indent="0">
              <a:buNone/>
              <a:defRPr sz="2000"/>
            </a:lvl5pPr>
            <a:lvl6pPr marL="2257502" indent="0">
              <a:buNone/>
              <a:defRPr sz="2000"/>
            </a:lvl6pPr>
            <a:lvl7pPr marL="2709126" indent="0">
              <a:buNone/>
              <a:defRPr sz="2000"/>
            </a:lvl7pPr>
            <a:lvl8pPr marL="3160706" indent="0">
              <a:buNone/>
              <a:defRPr sz="2000"/>
            </a:lvl8pPr>
            <a:lvl9pPr marL="361233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1518" indent="0">
              <a:buNone/>
              <a:defRPr sz="1400"/>
            </a:lvl2pPr>
            <a:lvl3pPr marL="903151" indent="0">
              <a:buNone/>
              <a:defRPr sz="1200"/>
            </a:lvl3pPr>
            <a:lvl4pPr marL="1354610" indent="0">
              <a:buNone/>
              <a:defRPr sz="1000"/>
            </a:lvl4pPr>
            <a:lvl5pPr marL="1806299" indent="0">
              <a:buNone/>
              <a:defRPr sz="1000"/>
            </a:lvl5pPr>
            <a:lvl6pPr marL="2257502" indent="0">
              <a:buNone/>
              <a:defRPr sz="1000"/>
            </a:lvl6pPr>
            <a:lvl7pPr marL="2709126" indent="0">
              <a:buNone/>
              <a:defRPr sz="1000"/>
            </a:lvl7pPr>
            <a:lvl8pPr marL="3160706" indent="0">
              <a:buNone/>
              <a:defRPr sz="1000"/>
            </a:lvl8pPr>
            <a:lvl9pPr marL="361233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320339313"/>
      </p:ext>
    </p:extLst>
  </p:cSld>
  <p:clrMapOvr>
    <a:masterClrMapping/>
  </p:clrMapOvr>
  <p:transition spd="med">
    <p:wipe dir="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300" tIns="224300" rIns="224300" bIns="224300">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56584481"/>
      </p:ext>
    </p:extLst>
  </p:cSld>
  <p:clrMapOvr>
    <a:masterClrMapping/>
  </p:clrMapOvr>
  <p:transition spd="med">
    <p:wipe dir="r"/>
  </p:transition>
</p:sldLayout>
</file>

<file path=ppt/slideLayouts/slideLayout179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738869762"/>
      </p:ext>
    </p:extLst>
  </p:cSld>
  <p:clrMapOvr>
    <a:masterClrMapping/>
  </p:clrMapOvr>
  <p:transition spd="med">
    <p:wipe dir="r"/>
  </p:transition>
</p:sldLayout>
</file>

<file path=ppt/slideLayouts/slideLayout179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39877964"/>
      </p:ext>
    </p:extLst>
  </p:cSld>
  <p:clrMapOvr>
    <a:masterClrMapping/>
  </p:clrMapOvr>
  <p:transition spd="med">
    <p:wipe dir="r"/>
  </p:transition>
</p:sldLayout>
</file>

<file path=ppt/slideLayouts/slideLayout1792.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537"/>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1931429254"/>
      </p:ext>
    </p:extLst>
  </p:cSld>
  <p:clrMapOvr>
    <a:masterClrMapping/>
  </p:clrMapOvr>
  <p:transition spd="med">
    <p:wipe dir="r"/>
  </p:transition>
</p:sldLayout>
</file>

<file path=ppt/slideLayouts/slideLayout1793.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328" tIns="45163" rIns="90328" bIns="45163"/>
          <a:lstStyle>
            <a:lvl1pPr eaLnBrk="1" hangingPunct="1">
              <a:defRPr>
                <a:solidFill>
                  <a:srgbClr val="444444"/>
                </a:solidFill>
                <a:latin typeface="Arial" charset="0"/>
                <a:ea typeface="+mn-ea"/>
              </a:defRPr>
            </a:lvl1pPr>
          </a:lstStyle>
          <a:p>
            <a:pPr defTabSz="678150">
              <a:defRPr/>
            </a:pPr>
            <a:endParaRPr lang="en-US" altLang="zh-TW" dirty="0"/>
          </a:p>
        </p:txBody>
      </p:sp>
    </p:spTree>
    <p:extLst>
      <p:ext uri="{BB962C8B-B14F-4D97-AF65-F5344CB8AC3E}">
        <p14:creationId xmlns:p14="http://schemas.microsoft.com/office/powerpoint/2010/main" val="1323280375"/>
      </p:ext>
    </p:extLst>
  </p:cSld>
  <p:clrMapOvr>
    <a:masterClrMapping/>
  </p:clrMapOvr>
</p:sldLayout>
</file>

<file path=ppt/slideLayouts/slideLayout1794.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2526331004"/>
      </p:ext>
    </p:extLst>
  </p:cSld>
  <p:clrMapOvr>
    <a:masterClrMapping/>
  </p:clrMapOvr>
  <p:transition spd="med">
    <p:wipe dir="r"/>
  </p:transition>
</p:sldLayout>
</file>

<file path=ppt/slideLayouts/slideLayout179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20232"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03040">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20232"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03040">
              <a:defRPr/>
            </a:pPr>
            <a:fld id="{116A85C1-27ED-4431-8B7E-C187FA0F4681}" type="slidenum">
              <a:rPr lang="en-US" smtClean="0">
                <a:solidFill>
                  <a:srgbClr val="000000">
                    <a:lumMod val="60000"/>
                    <a:lumOff val="40000"/>
                  </a:srgbClr>
                </a:solidFill>
              </a:rPr>
              <a:pPr defTabSz="903040">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20218" tIns="60110" rIns="120218" bIns="60110"/>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20232" tIns="60115" rIns="120232" bIns="60115"/>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903040"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20232" tIns="60115" rIns="120232" bIns="60115"/>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3411786301"/>
      </p:ext>
    </p:extLst>
  </p:cSld>
  <p:clrMapOvr>
    <a:masterClrMapping/>
  </p:clrMapOvr>
  <p:transition spd="med">
    <p:wipe dir="r"/>
  </p:transition>
</p:sldLayout>
</file>

<file path=ppt/slideLayouts/slideLayout1796.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773527524"/>
      </p:ext>
    </p:extLst>
  </p:cSld>
  <p:clrMapOvr>
    <a:masterClrMapping/>
  </p:clrMapOvr>
  <p:transition spd="med">
    <p:wipe dir="r"/>
  </p:transition>
</p:sldLayout>
</file>

<file path=ppt/slideLayouts/slideLayout179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295" tIns="45147" rIns="90295" bIns="45147" anchor="ctr"/>
          <a:lstStyle/>
          <a:p>
            <a:pPr algn="ctr" defTabSz="677980">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295" tIns="45147" rIns="90295" bIns="45147" anchor="ctr"/>
          <a:lstStyle/>
          <a:p>
            <a:pPr algn="ctr" defTabSz="677980">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295" tIns="45147" rIns="90295" bIns="45147" anchor="ctr"/>
          <a:lstStyle/>
          <a:p>
            <a:pPr algn="ctr" defTabSz="677980">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452"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596053625"/>
      </p:ext>
    </p:extLst>
  </p:cSld>
  <p:clrMapOvr>
    <a:masterClrMapping/>
  </p:clrMapOvr>
  <p:transition spd="med">
    <p:wipe dir="r"/>
  </p:transition>
</p:sldLayout>
</file>

<file path=ppt/slideLayouts/slideLayout179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6" name="Slide Number Placeholder 5"/>
          <p:cNvSpPr>
            <a:spLocks noGrp="1"/>
          </p:cNvSpPr>
          <p:nvPr>
            <p:ph type="sldNum" sz="quarter" idx="11"/>
          </p:nvPr>
        </p:nvSpPr>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794741"/>
      </p:ext>
    </p:extLst>
  </p:cSld>
  <p:clrMapOvr>
    <a:masterClrMapping/>
  </p:clrMapOvr>
  <p:transition spd="med">
    <p:wipe dir="r"/>
  </p:transition>
</p:sldLayout>
</file>

<file path=ppt/slideLayouts/slideLayout179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295" tIns="45147" rIns="90295" bIns="45147" anchor="ctr"/>
          <a:lstStyle/>
          <a:p>
            <a:pPr algn="ctr" defTabSz="677980">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295" tIns="45147" rIns="90295" bIns="45147" anchor="ctr"/>
          <a:lstStyle/>
          <a:p>
            <a:pPr algn="ctr" defTabSz="677980">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295" tIns="45147" rIns="90295" bIns="45147" anchor="ctr"/>
          <a:lstStyle/>
          <a:p>
            <a:pPr algn="ctr" defTabSz="677980">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4054612690"/>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6161017"/>
      </p:ext>
    </p:extLst>
  </p:cSld>
  <p:clrMapOvr>
    <a:masterClrMapping/>
  </p:clrMapOvr>
  <p:transition spd="med">
    <p:wipe dir="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931475"/>
      </p:ext>
    </p:extLst>
  </p:cSld>
  <p:clrMapOvr>
    <a:masterClrMapping/>
  </p:clrMapOvr>
  <p:transition spd="slow">
    <p:fade/>
  </p:transition>
</p:sldLayout>
</file>

<file path=ppt/slideLayouts/slideLayout1800.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686" indent="-22835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686" indent="-22835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578859972"/>
      </p:ext>
    </p:extLst>
  </p:cSld>
  <p:clrMapOvr>
    <a:masterClrMapping/>
  </p:clrMapOvr>
  <p:transition spd="med">
    <p:wipe dir="r"/>
  </p:transition>
</p:sldLayout>
</file>

<file path=ppt/slideLayouts/slideLayout1801.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686" indent="-22835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686" indent="-22835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63890840"/>
      </p:ext>
    </p:extLst>
  </p:cSld>
  <p:clrMapOvr>
    <a:masterClrMapping/>
  </p:clrMapOvr>
  <p:transition spd="med">
    <p:wipe dir="r"/>
  </p:transition>
</p:sldLayout>
</file>

<file path=ppt/slideLayouts/slideLayout180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08" tIns="45153" rIns="90308" bIns="45153"/>
          <a:lstStyle/>
          <a:p>
            <a:pPr defTabSz="677980">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90334009"/>
      </p:ext>
    </p:extLst>
  </p:cSld>
  <p:clrMapOvr>
    <a:masterClrMapping/>
  </p:clrMapOvr>
  <p:transition spd="med">
    <p:wipe dir="r"/>
  </p:transition>
</p:sldLayout>
</file>

<file path=ppt/slideLayouts/slideLayout180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584856402"/>
      </p:ext>
    </p:extLst>
  </p:cSld>
  <p:clrMapOvr>
    <a:masterClrMapping/>
  </p:clrMapOvr>
  <p:transition spd="med">
    <p:wipe dir="r"/>
  </p:transition>
</p:sldLayout>
</file>

<file path=ppt/slideLayouts/slideLayout180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62019984"/>
      </p:ext>
    </p:extLst>
  </p:cSld>
  <p:clrMapOvr>
    <a:masterClrMapping/>
  </p:clrMapOvr>
  <p:transition spd="med">
    <p:wipe dir="r"/>
  </p:transition>
</p:sldLayout>
</file>

<file path=ppt/slideLayouts/slideLayout180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5182" tIns="225182" rIns="225182" bIns="225182">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21653628"/>
      </p:ext>
    </p:extLst>
  </p:cSld>
  <p:clrMapOvr>
    <a:masterClrMapping/>
  </p:clrMapOvr>
  <p:transition spd="med">
    <p:wipe dir="r"/>
  </p:transition>
</p:sldLayout>
</file>

<file path=ppt/slideLayouts/slideLayout1806.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308"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7980">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308"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7980">
              <a:defRPr/>
            </a:pPr>
            <a:fld id="{116A85C1-27ED-4431-8B7E-C187FA0F4681}" type="slidenum">
              <a:rPr lang="en-US" smtClean="0">
                <a:solidFill>
                  <a:srgbClr val="000000">
                    <a:lumMod val="60000"/>
                    <a:lumOff val="40000"/>
                  </a:srgbClr>
                </a:solidFill>
              </a:rPr>
              <a:pPr defTabSz="677980">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298" tIns="45150" rIns="90298" bIns="45150"/>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308" tIns="45153" rIns="90308" bIns="45153"/>
          <a:lstStyle>
            <a:lvl1pPr eaLnBrk="1" hangingPunct="1">
              <a:defRPr>
                <a:solidFill>
                  <a:srgbClr val="444444"/>
                </a:solidFill>
                <a:latin typeface="Arial" charset="0"/>
                <a:ea typeface="PMingLiU" pitchFamily="18" charset="-120"/>
              </a:defRPr>
            </a:lvl1pPr>
          </a:lstStyle>
          <a:p>
            <a:pPr defTabSz="677980">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308" tIns="45153" rIns="90308" bIns="45153"/>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09357226"/>
      </p:ext>
    </p:extLst>
  </p:cSld>
  <p:clrMapOvr>
    <a:masterClrMapping/>
  </p:clrMapOvr>
  <p:transition spd="med">
    <p:wipe dir="r"/>
  </p:transition>
</p:sldLayout>
</file>

<file path=ppt/slideLayouts/slideLayout1807.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0337" tIns="135461" rIns="135461" bIns="135461" anchor="ctr"/>
          <a:lstStyle/>
          <a:p>
            <a:pPr defTabSz="677980"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08" tIns="45153" rIns="90308" bIns="45153" anchor="ctr"/>
          <a:lstStyle/>
          <a:p>
            <a:pPr defTabSz="677980"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070514511"/>
      </p:ext>
    </p:extLst>
  </p:cSld>
  <p:clrMapOvr>
    <a:masterClrMapping/>
  </p:clrMapOvr>
  <p:transition spd="med">
    <p:wipe dir="r"/>
  </p:transition>
</p:sldLayout>
</file>

<file path=ppt/slideLayouts/slideLayout1808.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729"/>
            <a:ext cx="2895600" cy="274637"/>
          </a:xfrm>
          <a:prstGeom prst="rect">
            <a:avLst/>
          </a:prstGeom>
        </p:spPr>
        <p:txBody>
          <a:bodyPr lIns="90308" tIns="45153" rIns="90308" bIns="45153"/>
          <a:lstStyle>
            <a:lvl1pPr eaLnBrk="1" hangingPunct="1">
              <a:defRPr>
                <a:solidFill>
                  <a:srgbClr val="444444"/>
                </a:solidFill>
                <a:latin typeface="Arial" charset="0"/>
                <a:ea typeface="+mn-ea"/>
              </a:defRPr>
            </a:lvl1pPr>
          </a:lstStyle>
          <a:p>
            <a:pPr defTabSz="677980">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4096485969"/>
      </p:ext>
    </p:extLst>
  </p:cSld>
  <p:clrMapOvr>
    <a:masterClrMapping/>
  </p:clrMapOvr>
</p:sldLayout>
</file>

<file path=ppt/slideLayouts/slideLayout1809.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8" tIns="45153" rIns="90308" bIns="45153" anchor="ctr"/>
          <a:lstStyle/>
          <a:p>
            <a:pPr algn="ctr" defTabSz="677980">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8" tIns="45153" rIns="90308" bIns="45153" anchor="ctr"/>
          <a:lstStyle/>
          <a:p>
            <a:pPr algn="ctr" defTabSz="677980">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8" tIns="45153" rIns="90308" bIns="45153" anchor="ctr"/>
          <a:lstStyle/>
          <a:p>
            <a:pPr algn="ctr" defTabSz="677980">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001200618"/>
      </p:ext>
    </p:extLst>
  </p:cSld>
  <p:clrMapOvr>
    <a:masterClrMapping/>
  </p:clrMapOvr>
  <p:transition spd="med">
    <p:wipe dir="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006" tIns="45003" rIns="90006" bIns="45003"/>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2812" indent="-22737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460086312"/>
      </p:ext>
    </p:extLst>
  </p:cSld>
  <p:clrMapOvr>
    <a:masterClrMapping/>
  </p:clrMapOvr>
  <p:transition spd="med">
    <p:wipe dir="r"/>
  </p:transition>
</p:sldLayout>
</file>

<file path=ppt/slideLayouts/slideLayout181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229156968"/>
      </p:ext>
    </p:extLst>
  </p:cSld>
  <p:clrMapOvr>
    <a:masterClrMapping/>
  </p:clrMapOvr>
  <p:transition spd="med">
    <p:wipe dir="r"/>
  </p:transition>
</p:sldLayout>
</file>

<file path=ppt/slideLayouts/slideLayout1811.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5174" indent="-228387">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1024262240"/>
      </p:ext>
    </p:extLst>
  </p:cSld>
  <p:clrMapOvr>
    <a:masterClrMapping/>
  </p:clrMapOvr>
  <p:transition spd="med">
    <p:wipe dir="r"/>
  </p:transition>
</p:sldLayout>
</file>

<file path=ppt/slideLayouts/slideLayout181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795" tIns="38397" rIns="76795" bIns="38397"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7980">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862153635"/>
      </p:ext>
    </p:extLst>
  </p:cSld>
  <p:clrMapOvr>
    <a:masterClrMapping/>
  </p:clrMapOvr>
</p:sldLayout>
</file>

<file path=ppt/slideLayouts/slideLayout181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795" tIns="38397" rIns="76795" bIns="38397" anchor="ctr"/>
          <a:lstStyle/>
          <a:p>
            <a:pPr algn="ctr" defTabSz="677980">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795" tIns="38397" rIns="76795" bIns="38397"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7980"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7980"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848981917"/>
      </p:ext>
    </p:extLst>
  </p:cSld>
  <p:clrMapOvr>
    <a:masterClrMapping/>
  </p:clrMapOvr>
</p:sldLayout>
</file>

<file path=ppt/slideLayouts/slideLayout1814.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804600244"/>
      </p:ext>
    </p:extLst>
  </p:cSld>
  <p:clrMapOvr>
    <a:masterClrMapping/>
  </p:clrMapOvr>
  <p:transition spd="med">
    <p:wipe dir="r"/>
  </p:transition>
</p:sldLayout>
</file>

<file path=ppt/slideLayouts/slideLayout181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33" tIns="45166" rIns="90333" bIns="45166" anchor="ctr"/>
          <a:lstStyle/>
          <a:p>
            <a:pPr algn="ctr" defTabSz="678303">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33" tIns="45166" rIns="90333" bIns="45166" anchor="ctr"/>
          <a:lstStyle/>
          <a:p>
            <a:pPr algn="ctr" defTabSz="678303">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33" tIns="45166" rIns="90333" bIns="45166" anchor="ctr"/>
          <a:lstStyle/>
          <a:p>
            <a:pPr algn="ctr" defTabSz="678303">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433"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844340711"/>
      </p:ext>
    </p:extLst>
  </p:cSld>
  <p:clrMapOvr>
    <a:masterClrMapping/>
  </p:clrMapOvr>
  <p:transition spd="med">
    <p:wipe dir="r"/>
  </p:transition>
</p:sldLayout>
</file>

<file path=ppt/slideLayouts/slideLayout181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6" name="Slide Number Placeholder 5"/>
          <p:cNvSpPr>
            <a:spLocks noGrp="1"/>
          </p:cNvSpPr>
          <p:nvPr>
            <p:ph type="sldNum" sz="quarter" idx="11"/>
          </p:nvPr>
        </p:nvSpPr>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470910781"/>
      </p:ext>
    </p:extLst>
  </p:cSld>
  <p:clrMapOvr>
    <a:masterClrMapping/>
  </p:clrMapOvr>
  <p:transition spd="med">
    <p:wipe dir="r"/>
  </p:transition>
</p:sldLayout>
</file>

<file path=ppt/slideLayouts/slideLayout181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33" tIns="45166" rIns="90333" bIns="45166" anchor="ctr"/>
          <a:lstStyle/>
          <a:p>
            <a:pPr algn="ctr" defTabSz="678303">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33" tIns="45166" rIns="90333" bIns="45166" anchor="ctr"/>
          <a:lstStyle/>
          <a:p>
            <a:pPr algn="ctr" defTabSz="678303">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33" tIns="45166" rIns="90333" bIns="45166" anchor="ctr"/>
          <a:lstStyle/>
          <a:p>
            <a:pPr algn="ctr" defTabSz="678303">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1216440582"/>
      </p:ext>
    </p:extLst>
  </p:cSld>
  <p:clrMapOvr>
    <a:masterClrMapping/>
  </p:clrMapOvr>
  <p:transition spd="med">
    <p:wipe dir="r"/>
  </p:transition>
</p:sldLayout>
</file>

<file path=ppt/slideLayouts/slideLayout181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952" indent="-22847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952" indent="-22847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626349494"/>
      </p:ext>
    </p:extLst>
  </p:cSld>
  <p:clrMapOvr>
    <a:masterClrMapping/>
  </p:clrMapOvr>
  <p:transition spd="med">
    <p:wipe dir="r"/>
  </p:transition>
</p:sldLayout>
</file>

<file path=ppt/slideLayouts/slideLayout181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952" indent="-22847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952" indent="-22847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532450923"/>
      </p:ext>
    </p:extLst>
  </p:cSld>
  <p:clrMapOvr>
    <a:masterClrMapping/>
  </p:clrMapOvr>
  <p:transition spd="med">
    <p:wipe dir="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9" rIns="0" bIns="4457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189367746"/>
      </p:ext>
    </p:extLst>
  </p:cSld>
  <p:clrMapOvr>
    <a:masterClrMapping/>
  </p:clrMapOvr>
  <p:transition spd="med">
    <p:wipe dir="r"/>
  </p:transition>
</p:sldLayout>
</file>

<file path=ppt/slideLayouts/slideLayout182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46" tIns="45172" rIns="90346" bIns="45172"/>
          <a:lstStyle/>
          <a:p>
            <a:pPr defTabSz="678303">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42347226"/>
      </p:ext>
    </p:extLst>
  </p:cSld>
  <p:clrMapOvr>
    <a:masterClrMapping/>
  </p:clrMapOvr>
  <p:transition spd="med">
    <p:wipe dir="r"/>
  </p:transition>
</p:sldLayout>
</file>

<file path=ppt/slideLayouts/slideLayout18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735832823"/>
      </p:ext>
    </p:extLst>
  </p:cSld>
  <p:clrMapOvr>
    <a:masterClrMapping/>
  </p:clrMapOvr>
  <p:transition spd="med">
    <p:wipe dir="r"/>
  </p:transition>
</p:sldLayout>
</file>

<file path=ppt/slideLayouts/slideLayout182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768494832"/>
      </p:ext>
    </p:extLst>
  </p:cSld>
  <p:clrMapOvr>
    <a:masterClrMapping/>
  </p:clrMapOvr>
  <p:transition spd="med">
    <p:wipe dir="r"/>
  </p:transition>
</p:sldLayout>
</file>

<file path=ppt/slideLayouts/slideLayout182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5296" tIns="225296" rIns="225296" bIns="225296">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58551740"/>
      </p:ext>
    </p:extLst>
  </p:cSld>
  <p:clrMapOvr>
    <a:masterClrMapping/>
  </p:clrMapOvr>
  <p:transition spd="med">
    <p:wipe dir="r"/>
  </p:transition>
</p:sldLayout>
</file>

<file path=ppt/slideLayouts/slideLayout182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346"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8303">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346"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8303">
              <a:defRPr/>
            </a:pPr>
            <a:fld id="{116A85C1-27ED-4431-8B7E-C187FA0F4681}" type="slidenum">
              <a:rPr lang="en-US" smtClean="0">
                <a:solidFill>
                  <a:srgbClr val="000000">
                    <a:lumMod val="60000"/>
                    <a:lumOff val="40000"/>
                  </a:srgbClr>
                </a:solidFill>
              </a:rPr>
              <a:pPr defTabSz="678303">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336" tIns="45169" rIns="90336" bIns="4516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346" tIns="45172" rIns="90346" bIns="45172"/>
          <a:lstStyle>
            <a:lvl1pPr eaLnBrk="1" hangingPunct="1">
              <a:defRPr>
                <a:solidFill>
                  <a:srgbClr val="444444"/>
                </a:solidFill>
                <a:latin typeface="Arial" charset="0"/>
                <a:ea typeface="PMingLiU" pitchFamily="18" charset="-120"/>
              </a:defRPr>
            </a:lvl1pPr>
          </a:lstStyle>
          <a:p>
            <a:pPr defTabSz="678303">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346" tIns="45172" rIns="90346" bIns="45172"/>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832888772"/>
      </p:ext>
    </p:extLst>
  </p:cSld>
  <p:clrMapOvr>
    <a:masterClrMapping/>
  </p:clrMapOvr>
  <p:transition spd="med">
    <p:wipe dir="r"/>
  </p:transition>
</p:sldLayout>
</file>

<file path=ppt/slideLayouts/slideLayout1825.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0422" tIns="135518" rIns="135518" bIns="135518" anchor="ctr"/>
          <a:lstStyle/>
          <a:p>
            <a:pPr defTabSz="678303"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46" tIns="45172" rIns="90346" bIns="45172" anchor="ctr"/>
          <a:lstStyle/>
          <a:p>
            <a:pPr defTabSz="678303"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4195428343"/>
      </p:ext>
    </p:extLst>
  </p:cSld>
  <p:clrMapOvr>
    <a:masterClrMapping/>
  </p:clrMapOvr>
  <p:transition spd="med">
    <p:wipe dir="r"/>
  </p:transition>
</p:sldLayout>
</file>

<file path=ppt/slideLayouts/slideLayout1826.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710"/>
            <a:ext cx="2895600" cy="274637"/>
          </a:xfrm>
          <a:prstGeom prst="rect">
            <a:avLst/>
          </a:prstGeom>
        </p:spPr>
        <p:txBody>
          <a:bodyPr lIns="90346" tIns="45172" rIns="90346" bIns="45172"/>
          <a:lstStyle>
            <a:lvl1pPr eaLnBrk="1" hangingPunct="1">
              <a:defRPr>
                <a:solidFill>
                  <a:srgbClr val="444444"/>
                </a:solidFill>
                <a:latin typeface="Arial" charset="0"/>
                <a:ea typeface="+mn-ea"/>
              </a:defRPr>
            </a:lvl1pPr>
          </a:lstStyle>
          <a:p>
            <a:pPr defTabSz="678303">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4078257953"/>
      </p:ext>
    </p:extLst>
  </p:cSld>
  <p:clrMapOvr>
    <a:masterClrMapping/>
  </p:clrMapOvr>
</p:sldLayout>
</file>

<file path=ppt/slideLayouts/slideLayout1827.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46" tIns="45172" rIns="90346" bIns="45172" anchor="ctr"/>
          <a:lstStyle/>
          <a:p>
            <a:pPr algn="ctr" defTabSz="678303">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46" tIns="45172" rIns="90346" bIns="45172" anchor="ctr"/>
          <a:lstStyle/>
          <a:p>
            <a:pPr algn="ctr" defTabSz="678303">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46" tIns="45172" rIns="90346" bIns="45172" anchor="ctr"/>
          <a:lstStyle/>
          <a:p>
            <a:pPr algn="ctr" defTabSz="678303">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894626759"/>
      </p:ext>
    </p:extLst>
  </p:cSld>
  <p:clrMapOvr>
    <a:masterClrMapping/>
  </p:clrMapOvr>
  <p:transition spd="med">
    <p:wipe dir="r"/>
  </p:transition>
</p:sldLayout>
</file>

<file path=ppt/slideLayouts/slideLayout1828.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307720094"/>
      </p:ext>
    </p:extLst>
  </p:cSld>
  <p:clrMapOvr>
    <a:masterClrMapping/>
  </p:clrMapOvr>
  <p:transition spd="med">
    <p:wipe dir="r"/>
  </p:transition>
</p:sldLayout>
</file>

<file path=ppt/slideLayouts/slideLayout1829.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5440" indent="-228501">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4228474776"/>
      </p:ext>
    </p:extLst>
  </p:cSld>
  <p:clrMapOvr>
    <a:masterClrMapping/>
  </p:clrMapOvr>
  <p:transition spd="med">
    <p:wipe dir="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9" rIns="0" bIns="4457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38672696"/>
      </p:ext>
    </p:extLst>
  </p:cSld>
  <p:clrMapOvr>
    <a:masterClrMapping/>
  </p:clrMapOvr>
  <p:transition spd="med">
    <p:wipe dir="r"/>
  </p:transition>
</p:sldLayout>
</file>

<file path=ppt/slideLayouts/slideLayout1830.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833" tIns="38416" rIns="76833" bIns="38416"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8303">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4266389227"/>
      </p:ext>
    </p:extLst>
  </p:cSld>
  <p:clrMapOvr>
    <a:masterClrMapping/>
  </p:clrMapOvr>
</p:sldLayout>
</file>

<file path=ppt/slideLayouts/slideLayout1831.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833" tIns="38416" rIns="76833" bIns="38416" anchor="ctr"/>
          <a:lstStyle/>
          <a:p>
            <a:pPr algn="ctr" defTabSz="678303">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833" tIns="38416" rIns="76833" bIns="38416"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8303"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8303"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029729771"/>
      </p:ext>
    </p:extLst>
  </p:cSld>
  <p:clrMapOvr>
    <a:masterClrMapping/>
  </p:clrMapOvr>
</p:sldLayout>
</file>

<file path=ppt/slideLayouts/slideLayout1832.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012366912"/>
      </p:ext>
    </p:extLst>
  </p:cSld>
  <p:clrMapOvr>
    <a:masterClrMapping/>
  </p:clrMapOvr>
  <p:transition spd="med">
    <p:wipe dir="r"/>
  </p:transition>
</p:sldLayout>
</file>

<file path=ppt/slideLayouts/slideLayout183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73" tIns="45186" rIns="90373" bIns="45186" anchor="ctr"/>
          <a:lstStyle/>
          <a:p>
            <a:pPr algn="ctr" defTabSz="678643">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73" tIns="45186" rIns="90373" bIns="45186" anchor="ctr"/>
          <a:lstStyle/>
          <a:p>
            <a:pPr algn="ctr" defTabSz="678643">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73" tIns="45186" rIns="90373" bIns="45186" anchor="ctr"/>
          <a:lstStyle/>
          <a:p>
            <a:pPr algn="ctr" defTabSz="678643">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413"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530085895"/>
      </p:ext>
    </p:extLst>
  </p:cSld>
  <p:clrMapOvr>
    <a:masterClrMapping/>
  </p:clrMapOvr>
  <p:transition spd="med">
    <p:wipe dir="r"/>
  </p:transition>
</p:sldLayout>
</file>

<file path=ppt/slideLayouts/slideLayout183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6" name="Slide Number Placeholder 5"/>
          <p:cNvSpPr>
            <a:spLocks noGrp="1"/>
          </p:cNvSpPr>
          <p:nvPr>
            <p:ph type="sldNum" sz="quarter" idx="11"/>
          </p:nvPr>
        </p:nvSpPr>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981503074"/>
      </p:ext>
    </p:extLst>
  </p:cSld>
  <p:clrMapOvr>
    <a:masterClrMapping/>
  </p:clrMapOvr>
  <p:transition spd="med">
    <p:wipe dir="r"/>
  </p:transition>
</p:sldLayout>
</file>

<file path=ppt/slideLayouts/slideLayout183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73" tIns="45186" rIns="90373" bIns="45186" anchor="ctr"/>
          <a:lstStyle/>
          <a:p>
            <a:pPr algn="ctr" defTabSz="678643">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73" tIns="45186" rIns="90373" bIns="45186" anchor="ctr"/>
          <a:lstStyle/>
          <a:p>
            <a:pPr algn="ctr" defTabSz="678643">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73" tIns="45186" rIns="90373" bIns="45186" anchor="ctr"/>
          <a:lstStyle/>
          <a:p>
            <a:pPr algn="ctr" defTabSz="678643">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1351329398"/>
      </p:ext>
    </p:extLst>
  </p:cSld>
  <p:clrMapOvr>
    <a:masterClrMapping/>
  </p:clrMapOvr>
  <p:transition spd="med">
    <p:wipe dir="r"/>
  </p:transition>
</p:sldLayout>
</file>

<file path=ppt/slideLayouts/slideLayout1836.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7232" indent="-22859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7232" indent="-22859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813057350"/>
      </p:ext>
    </p:extLst>
  </p:cSld>
  <p:clrMapOvr>
    <a:masterClrMapping/>
  </p:clrMapOvr>
  <p:transition spd="med">
    <p:wipe dir="r"/>
  </p:transition>
</p:sldLayout>
</file>

<file path=ppt/slideLayouts/slideLayout1837.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7232" indent="-22859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7232" indent="-22859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660554050"/>
      </p:ext>
    </p:extLst>
  </p:cSld>
  <p:clrMapOvr>
    <a:masterClrMapping/>
  </p:clrMapOvr>
  <p:transition spd="med">
    <p:wipe dir="r"/>
  </p:transition>
</p:sldLayout>
</file>

<file path=ppt/slideLayouts/slideLayout183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86" tIns="45192" rIns="90386" bIns="45192"/>
          <a:lstStyle/>
          <a:p>
            <a:pPr defTabSz="678643">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911490862"/>
      </p:ext>
    </p:extLst>
  </p:cSld>
  <p:clrMapOvr>
    <a:masterClrMapping/>
  </p:clrMapOvr>
  <p:transition spd="med">
    <p:wipe dir="r"/>
  </p:transition>
</p:sldLayout>
</file>

<file path=ppt/slideLayouts/slideLayout18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5357397"/>
      </p:ext>
    </p:extLst>
  </p:cSld>
  <p:clrMapOvr>
    <a:masterClrMapping/>
  </p:clrMapOvr>
  <p:transition spd="med">
    <p:wipe dir="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9" rIns="0" bIns="4457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911313417"/>
      </p:ext>
    </p:extLst>
  </p:cSld>
  <p:clrMapOvr>
    <a:masterClrMapping/>
  </p:clrMapOvr>
  <p:transition spd="med">
    <p:wipe dir="r"/>
  </p:transition>
</p:sldLayout>
</file>

<file path=ppt/slideLayouts/slideLayout1840.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61593463"/>
      </p:ext>
    </p:extLst>
  </p:cSld>
  <p:clrMapOvr>
    <a:masterClrMapping/>
  </p:clrMapOvr>
  <p:transition spd="med">
    <p:wipe dir="r"/>
  </p:transition>
</p:sldLayout>
</file>

<file path=ppt/slideLayouts/slideLayout184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5416" tIns="225416" rIns="225416" bIns="225416">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752259295"/>
      </p:ext>
    </p:extLst>
  </p:cSld>
  <p:clrMapOvr>
    <a:masterClrMapping/>
  </p:clrMapOvr>
  <p:transition spd="med">
    <p:wipe dir="r"/>
  </p:transition>
</p:sldLayout>
</file>

<file path=ppt/slideLayouts/slideLayout184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386"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8643">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386"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8643">
              <a:defRPr/>
            </a:pPr>
            <a:fld id="{116A85C1-27ED-4431-8B7E-C187FA0F4681}" type="slidenum">
              <a:rPr lang="en-US" smtClean="0">
                <a:solidFill>
                  <a:srgbClr val="000000">
                    <a:lumMod val="60000"/>
                    <a:lumOff val="40000"/>
                  </a:srgbClr>
                </a:solidFill>
              </a:rPr>
              <a:pPr defTabSz="678643">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376" tIns="45189" rIns="90376" bIns="4518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386" tIns="45192" rIns="90386" bIns="45192"/>
          <a:lstStyle>
            <a:lvl1pPr eaLnBrk="1" hangingPunct="1">
              <a:defRPr>
                <a:solidFill>
                  <a:srgbClr val="444444"/>
                </a:solidFill>
                <a:latin typeface="Arial" charset="0"/>
                <a:ea typeface="PMingLiU" pitchFamily="18" charset="-120"/>
              </a:defRPr>
            </a:lvl1pPr>
          </a:lstStyle>
          <a:p>
            <a:pPr defTabSz="678643">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386" tIns="45192" rIns="90386" bIns="45192"/>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779275478"/>
      </p:ext>
    </p:extLst>
  </p:cSld>
  <p:clrMapOvr>
    <a:masterClrMapping/>
  </p:clrMapOvr>
  <p:transition spd="med">
    <p:wipe dir="r"/>
  </p:transition>
</p:sldLayout>
</file>

<file path=ppt/slideLayouts/slideLayout1843.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0512" tIns="135578" rIns="135578" bIns="135578" anchor="ctr"/>
          <a:lstStyle/>
          <a:p>
            <a:pPr defTabSz="678643"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86" tIns="45192" rIns="90386" bIns="45192" anchor="ctr"/>
          <a:lstStyle/>
          <a:p>
            <a:pPr defTabSz="678643"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743441378"/>
      </p:ext>
    </p:extLst>
  </p:cSld>
  <p:clrMapOvr>
    <a:masterClrMapping/>
  </p:clrMapOvr>
  <p:transition spd="med">
    <p:wipe dir="r"/>
  </p:transition>
</p:sldLayout>
</file>

<file path=ppt/slideLayouts/slideLayout1844.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690"/>
            <a:ext cx="2895600" cy="274637"/>
          </a:xfrm>
          <a:prstGeom prst="rect">
            <a:avLst/>
          </a:prstGeom>
        </p:spPr>
        <p:txBody>
          <a:bodyPr lIns="90386" tIns="45192" rIns="90386" bIns="45192"/>
          <a:lstStyle>
            <a:lvl1pPr eaLnBrk="1" hangingPunct="1">
              <a:defRPr>
                <a:solidFill>
                  <a:srgbClr val="444444"/>
                </a:solidFill>
                <a:latin typeface="Arial" charset="0"/>
                <a:ea typeface="+mn-ea"/>
              </a:defRPr>
            </a:lvl1pPr>
          </a:lstStyle>
          <a:p>
            <a:pPr defTabSz="678643">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3220102920"/>
      </p:ext>
    </p:extLst>
  </p:cSld>
  <p:clrMapOvr>
    <a:masterClrMapping/>
  </p:clrMapOvr>
</p:sldLayout>
</file>

<file path=ppt/slideLayouts/slideLayout1845.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86" tIns="45192" rIns="90386" bIns="45192" anchor="ctr"/>
          <a:lstStyle/>
          <a:p>
            <a:pPr algn="ctr" defTabSz="678643">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86" tIns="45192" rIns="90386" bIns="45192" anchor="ctr"/>
          <a:lstStyle/>
          <a:p>
            <a:pPr algn="ctr" defTabSz="678643">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86" tIns="45192" rIns="90386" bIns="45192" anchor="ctr"/>
          <a:lstStyle/>
          <a:p>
            <a:pPr algn="ctr" defTabSz="678643">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1302571831"/>
      </p:ext>
    </p:extLst>
  </p:cSld>
  <p:clrMapOvr>
    <a:masterClrMapping/>
  </p:clrMapOvr>
  <p:transition spd="med">
    <p:wipe dir="r"/>
  </p:transition>
</p:sldLayout>
</file>

<file path=ppt/slideLayouts/slideLayout1846.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2600410155"/>
      </p:ext>
    </p:extLst>
  </p:cSld>
  <p:clrMapOvr>
    <a:masterClrMapping/>
  </p:clrMapOvr>
  <p:transition spd="med">
    <p:wipe dir="r"/>
  </p:transition>
</p:sldLayout>
</file>

<file path=ppt/slideLayouts/slideLayout1847.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5720" indent="-228621">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1110339894"/>
      </p:ext>
    </p:extLst>
  </p:cSld>
  <p:clrMapOvr>
    <a:masterClrMapping/>
  </p:clrMapOvr>
  <p:transition spd="med">
    <p:wipe dir="r"/>
  </p:transition>
</p:sldLayout>
</file>

<file path=ppt/slideLayouts/slideLayout1848.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873" tIns="38436" rIns="76873" bIns="38436"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8643">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852689393"/>
      </p:ext>
    </p:extLst>
  </p:cSld>
  <p:clrMapOvr>
    <a:masterClrMapping/>
  </p:clrMapOvr>
</p:sldLayout>
</file>

<file path=ppt/slideLayouts/slideLayout1849.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873" tIns="38436" rIns="76873" bIns="38436" anchor="ctr"/>
          <a:lstStyle/>
          <a:p>
            <a:pPr algn="ctr" defTabSz="678643">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873" tIns="38436" rIns="76873" bIns="38436"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8643"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8643"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95400325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9" rIns="0" bIns="4457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192863800"/>
      </p:ext>
    </p:extLst>
  </p:cSld>
  <p:clrMapOvr>
    <a:masterClrMapping/>
  </p:clrMapOvr>
  <p:transition spd="med">
    <p:wipe dir="r"/>
  </p:transition>
</p:sldLayout>
</file>

<file path=ppt/slideLayouts/slideLayout1850.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94122793"/>
      </p:ext>
    </p:extLst>
  </p:cSld>
  <p:clrMapOvr>
    <a:masterClrMapping/>
  </p:clrMapOvr>
  <p:transition spd="med">
    <p:wipe dir="r"/>
  </p:transition>
</p:sldLayout>
</file>

<file path=ppt/slideLayouts/slideLayout185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09" tIns="34289" rIns="68109"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09" tIns="34289" rIns="68109"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09" tIns="34289" rIns="68109"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443833131"/>
      </p:ext>
    </p:extLst>
  </p:cSld>
  <p:clrMapOvr>
    <a:masterClrMapping/>
  </p:clrMapOvr>
  <p:transition spd="med">
    <p:wipe dir="r"/>
  </p:transition>
</p:sldLayout>
</file>

<file path=ppt/slideLayouts/slideLayout185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036767404"/>
      </p:ext>
    </p:extLst>
  </p:cSld>
  <p:clrMapOvr>
    <a:masterClrMapping/>
  </p:clrMapOvr>
  <p:transition spd="med">
    <p:wipe dir="r"/>
  </p:transition>
</p:sldLayout>
</file>

<file path=ppt/slideLayouts/slideLayout185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7709" indent="-17257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7709" indent="-17257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005157478"/>
      </p:ext>
    </p:extLst>
  </p:cSld>
  <p:clrMapOvr>
    <a:masterClrMapping/>
  </p:clrMapOvr>
  <p:transition spd="med">
    <p:wipe dir="r"/>
  </p:transition>
</p:sldLayout>
</file>

<file path=ppt/slideLayouts/slideLayout185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7709" indent="-17257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7709" indent="-17257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258060137"/>
      </p:ext>
    </p:extLst>
  </p:cSld>
  <p:clrMapOvr>
    <a:masterClrMapping/>
  </p:clrMapOvr>
  <p:transition spd="med">
    <p:wipe dir="r"/>
  </p:transition>
</p:sldLayout>
</file>

<file path=ppt/slideLayouts/slideLayout185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14932401"/>
      </p:ext>
    </p:extLst>
  </p:cSld>
  <p:clrMapOvr>
    <a:masterClrMapping/>
  </p:clrMapOvr>
  <p:transition spd="med">
    <p:wipe dir="r"/>
  </p:transition>
</p:sldLayout>
</file>

<file path=ppt/slideLayouts/slideLayout18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5154843"/>
      </p:ext>
    </p:extLst>
  </p:cSld>
  <p:clrMapOvr>
    <a:masterClrMapping/>
  </p:clrMapOvr>
  <p:transition spd="med">
    <p:wipe dir="r"/>
  </p:transition>
</p:sldLayout>
</file>

<file path=ppt/slideLayouts/slideLayout185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194" tIns="170194" rIns="170194" bIns="17019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17913825"/>
      </p:ext>
    </p:extLst>
  </p:cSld>
  <p:clrMapOvr>
    <a:masterClrMapping/>
  </p:clrMapOvr>
  <p:transition spd="med">
    <p:wipe dir="r"/>
  </p:transition>
</p:sldLayout>
</file>

<file path=ppt/slideLayouts/slideLayout185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194" tIns="170194" rIns="170194" bIns="17019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97319146"/>
      </p:ext>
    </p:extLst>
  </p:cSld>
  <p:clrMapOvr>
    <a:masterClrMapping/>
  </p:clrMapOvr>
  <p:transition spd="med">
    <p:wipe dir="r"/>
  </p:transition>
</p:sldLayout>
</file>

<file path=ppt/slideLayouts/slideLayout1859.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194" tIns="170194" rIns="170194" bIns="17019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632903300"/>
      </p:ext>
    </p:extLst>
  </p:cSld>
  <p:clrMapOvr>
    <a:masterClrMapping/>
  </p:clrMapOvr>
  <p:transition spd="med">
    <p:wipe dir="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579" rIns="0" bIns="445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14247546"/>
      </p:ext>
    </p:extLst>
  </p:cSld>
  <p:clrMapOvr>
    <a:masterClrMapping/>
  </p:clrMapOvr>
  <p:transition spd="med">
    <p:wipe dir="r"/>
  </p:transition>
</p:sldLayout>
</file>

<file path=ppt/slideLayouts/slideLayout1860.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194" tIns="170194" rIns="170194" bIns="17019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710965444"/>
      </p:ext>
    </p:extLst>
  </p:cSld>
  <p:clrMapOvr>
    <a:masterClrMapping/>
  </p:clrMapOvr>
  <p:transition spd="med">
    <p:wipe dir="r"/>
  </p:transition>
</p:sldLayout>
</file>

<file path=ppt/slideLayouts/slideLayout186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194" tIns="170194" rIns="170194" bIns="17019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40554306"/>
      </p:ext>
    </p:extLst>
  </p:cSld>
  <p:clrMapOvr>
    <a:masterClrMapping/>
  </p:clrMapOvr>
  <p:transition spd="med">
    <p:wipe dir="r"/>
  </p:transition>
</p:sldLayout>
</file>

<file path=ppt/slideLayouts/slideLayout186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089044305"/>
      </p:ext>
    </p:extLst>
  </p:cSld>
  <p:clrMapOvr>
    <a:masterClrMapping/>
  </p:clrMapOvr>
</p:sldLayout>
</file>

<file path=ppt/slideLayouts/slideLayout186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085"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386453816"/>
      </p:ext>
    </p:extLst>
  </p:cSld>
  <p:clrMapOvr>
    <a:masterClrMapping/>
  </p:clrMapOvr>
  <p:transition spd="med">
    <p:wipe dir="r"/>
  </p:transition>
</p:sldLayout>
</file>

<file path=ppt/slideLayouts/slideLayout186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482663787"/>
      </p:ext>
    </p:extLst>
  </p:cSld>
  <p:clrMapOvr>
    <a:masterClrMapping/>
  </p:clrMapOvr>
  <p:transition spd="med">
    <p:wipe dir="r"/>
  </p:transition>
</p:sldLayout>
</file>

<file path=ppt/slideLayouts/slideLayout1865.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886711851"/>
      </p:ext>
    </p:extLst>
  </p:cSld>
  <p:clrMapOvr>
    <a:masterClrMapping/>
  </p:clrMapOvr>
  <p:transition spd="med">
    <p:wipe dir="r"/>
  </p:transition>
</p:sldLayout>
</file>

<file path=ppt/slideLayouts/slideLayout1866.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187530505"/>
      </p:ext>
    </p:extLst>
  </p:cSld>
  <p:clrMapOvr>
    <a:masterClrMapping/>
  </p:clrMapOvr>
  <p:transition spd="med">
    <p:wipe dir="r"/>
  </p:transition>
</p:sldLayout>
</file>

<file path=ppt/slideLayouts/slideLayout186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27" tIns="34289" rIns="68127"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27" tIns="34289" rIns="68127"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27" tIns="34289" rIns="68127"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567494663"/>
      </p:ext>
    </p:extLst>
  </p:cSld>
  <p:clrMapOvr>
    <a:masterClrMapping/>
  </p:clrMapOvr>
  <p:transition spd="med">
    <p:wipe dir="r"/>
  </p:transition>
</p:sldLayout>
</file>

<file path=ppt/slideLayouts/slideLayout186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570610934"/>
      </p:ext>
    </p:extLst>
  </p:cSld>
  <p:clrMapOvr>
    <a:masterClrMapping/>
  </p:clrMapOvr>
  <p:transition spd="med">
    <p:wipe dir="r"/>
  </p:transition>
</p:sldLayout>
</file>

<file path=ppt/slideLayouts/slideLayout186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7835" indent="-17262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7835" indent="-17262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246276195"/>
      </p:ext>
    </p:extLst>
  </p:cSld>
  <p:clrMapOvr>
    <a:masterClrMapping/>
  </p:clrMapOvr>
  <p:transition spd="med">
    <p:wipe dir="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579" rIns="0" bIns="44579">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907"/>
            <a:ext cx="7960422" cy="313267"/>
          </a:xfrm>
          <a:prstGeom prst="rect">
            <a:avLst/>
          </a:prstGeom>
        </p:spPr>
        <p:txBody>
          <a:bodyPr lIns="0" tIns="44579" rIns="0" bIns="44579" anchor="t" anchorCtr="0"/>
          <a:lstStyle>
            <a:lvl1pPr marL="221756" indent="-221756">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7973750"/>
      </p:ext>
    </p:extLst>
  </p:cSld>
  <p:clrMapOvr>
    <a:masterClrMapping/>
  </p:clrMapOvr>
  <p:transition spd="med">
    <p:wipe dir="r"/>
  </p:transition>
</p:sldLayout>
</file>

<file path=ppt/slideLayouts/slideLayout187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7835" indent="-17262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7835" indent="-17262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175521966"/>
      </p:ext>
    </p:extLst>
  </p:cSld>
  <p:clrMapOvr>
    <a:masterClrMapping/>
  </p:clrMapOvr>
  <p:transition spd="med">
    <p:wipe dir="r"/>
  </p:transition>
</p:sldLayout>
</file>

<file path=ppt/slideLayouts/slideLayout187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744898234"/>
      </p:ext>
    </p:extLst>
  </p:cSld>
  <p:clrMapOvr>
    <a:masterClrMapping/>
  </p:clrMapOvr>
  <p:transition spd="med">
    <p:wipe dir="r"/>
  </p:transition>
</p:sldLayout>
</file>

<file path=ppt/slideLayouts/slideLayout18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687308"/>
      </p:ext>
    </p:extLst>
  </p:cSld>
  <p:clrMapOvr>
    <a:masterClrMapping/>
  </p:clrMapOvr>
  <p:transition spd="med">
    <p:wipe dir="r"/>
  </p:transition>
</p:sldLayout>
</file>

<file path=ppt/slideLayouts/slideLayout187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242" tIns="170242" rIns="170242" bIns="17024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297962231"/>
      </p:ext>
    </p:extLst>
  </p:cSld>
  <p:clrMapOvr>
    <a:masterClrMapping/>
  </p:clrMapOvr>
  <p:transition spd="med">
    <p:wipe dir="r"/>
  </p:transition>
</p:sldLayout>
</file>

<file path=ppt/slideLayouts/slideLayout1874.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242" tIns="170242" rIns="170242" bIns="17024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267067616"/>
      </p:ext>
    </p:extLst>
  </p:cSld>
  <p:clrMapOvr>
    <a:masterClrMapping/>
  </p:clrMapOvr>
  <p:transition spd="med">
    <p:wipe dir="r"/>
  </p:transition>
</p:sldLayout>
</file>

<file path=ppt/slideLayouts/slideLayout187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242" tIns="170242" rIns="170242" bIns="17024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57883405"/>
      </p:ext>
    </p:extLst>
  </p:cSld>
  <p:clrMapOvr>
    <a:masterClrMapping/>
  </p:clrMapOvr>
  <p:transition spd="med">
    <p:wipe dir="r"/>
  </p:transition>
</p:sldLayout>
</file>

<file path=ppt/slideLayouts/slideLayout187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242" tIns="170242" rIns="170242" bIns="17024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57765930"/>
      </p:ext>
    </p:extLst>
  </p:cSld>
  <p:clrMapOvr>
    <a:masterClrMapping/>
  </p:clrMapOvr>
  <p:transition spd="med">
    <p:wipe dir="r"/>
  </p:transition>
</p:sldLayout>
</file>

<file path=ppt/slideLayouts/slideLayout1877.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242" tIns="170242" rIns="170242" bIns="17024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66219934"/>
      </p:ext>
    </p:extLst>
  </p:cSld>
  <p:clrMapOvr>
    <a:masterClrMapping/>
  </p:clrMapOvr>
  <p:transition spd="med">
    <p:wipe dir="r"/>
  </p:transition>
</p:sldLayout>
</file>

<file path=ppt/slideLayouts/slideLayout187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92137667"/>
      </p:ext>
    </p:extLst>
  </p:cSld>
  <p:clrMapOvr>
    <a:masterClrMapping/>
  </p:clrMapOvr>
</p:sldLayout>
</file>

<file path=ppt/slideLayouts/slideLayout18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073"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737191857"/>
      </p:ext>
    </p:extLst>
  </p:cSld>
  <p:clrMapOvr>
    <a:masterClrMapping/>
  </p:clrMapOvr>
  <p:transition spd="med">
    <p:wipe dir="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579" rIns="0" bIns="44579"/>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29114289"/>
      </p:ext>
    </p:extLst>
  </p:cSld>
  <p:clrMapOvr>
    <a:masterClrMapping/>
  </p:clrMapOvr>
  <p:transition spd="med">
    <p:wipe dir="r"/>
  </p:transition>
</p:sldLayout>
</file>

<file path=ppt/slideLayouts/slideLayout188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3575078181"/>
      </p:ext>
    </p:extLst>
  </p:cSld>
  <p:clrMapOvr>
    <a:masterClrMapping/>
  </p:clrMapOvr>
  <p:transition spd="med">
    <p:wipe dir="r"/>
  </p:transition>
</p:sldLayout>
</file>

<file path=ppt/slideLayouts/slideLayout1881.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475230604"/>
      </p:ext>
    </p:extLst>
  </p:cSld>
  <p:clrMapOvr>
    <a:masterClrMapping/>
  </p:clrMapOvr>
  <p:transition spd="med">
    <p:wipe dir="r"/>
  </p:transition>
</p:sldLayout>
</file>

<file path=ppt/slideLayouts/slideLayout1882.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645948180"/>
      </p:ext>
    </p:extLst>
  </p:cSld>
  <p:clrMapOvr>
    <a:masterClrMapping/>
  </p:clrMapOvr>
  <p:transition spd="med">
    <p:wipe dir="r"/>
  </p:transition>
</p:sldLayout>
</file>

<file path=ppt/slideLayouts/slideLayout188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48" tIns="34289" rIns="68148"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48" tIns="34289" rIns="68148"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48" tIns="34289" rIns="68148"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504335131"/>
      </p:ext>
    </p:extLst>
  </p:cSld>
  <p:clrMapOvr>
    <a:masterClrMapping/>
  </p:clrMapOvr>
  <p:transition spd="med">
    <p:wipe dir="r"/>
  </p:transition>
</p:sldLayout>
</file>

<file path=ppt/slideLayouts/slideLayout188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9526176"/>
      </p:ext>
    </p:extLst>
  </p:cSld>
  <p:clrMapOvr>
    <a:masterClrMapping/>
  </p:clrMapOvr>
  <p:transition spd="med">
    <p:wipe dir="r"/>
  </p:transition>
</p:sldLayout>
</file>

<file path=ppt/slideLayouts/slideLayout188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7982" indent="-1726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7982" indent="-1726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219701447"/>
      </p:ext>
    </p:extLst>
  </p:cSld>
  <p:clrMapOvr>
    <a:masterClrMapping/>
  </p:clrMapOvr>
  <p:transition spd="med">
    <p:wipe dir="r"/>
  </p:transition>
</p:sldLayout>
</file>

<file path=ppt/slideLayouts/slideLayout188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7982" indent="-1726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7982" indent="-1726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725751143"/>
      </p:ext>
    </p:extLst>
  </p:cSld>
  <p:clrMapOvr>
    <a:masterClrMapping/>
  </p:clrMapOvr>
  <p:transition spd="med">
    <p:wipe dir="r"/>
  </p:transition>
</p:sldLayout>
</file>

<file path=ppt/slideLayouts/slideLayout188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12211904"/>
      </p:ext>
    </p:extLst>
  </p:cSld>
  <p:clrMapOvr>
    <a:masterClrMapping/>
  </p:clrMapOvr>
  <p:transition spd="med">
    <p:wipe dir="r"/>
  </p:transition>
</p:sldLayout>
</file>

<file path=ppt/slideLayouts/slideLayout188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4931479"/>
      </p:ext>
    </p:extLst>
  </p:cSld>
  <p:clrMapOvr>
    <a:masterClrMapping/>
  </p:clrMapOvr>
  <p:transition spd="med">
    <p:wipe dir="r"/>
  </p:transition>
</p:sldLayout>
</file>

<file path=ppt/slideLayouts/slideLayout1889.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298" tIns="170298" rIns="170298" bIns="1702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73284845"/>
      </p:ext>
    </p:extLst>
  </p:cSld>
  <p:clrMapOvr>
    <a:masterClrMapping/>
  </p:clrMapOvr>
  <p:transition spd="med">
    <p:wipe dir="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579" rIns="0" bIns="44579"/>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4962263"/>
      </p:ext>
    </p:extLst>
  </p:cSld>
  <p:clrMapOvr>
    <a:masterClrMapping/>
  </p:clrMapOvr>
  <p:transition spd="med">
    <p:wipe dir="r"/>
  </p:transition>
</p:sldLayout>
</file>

<file path=ppt/slideLayouts/slideLayout1890.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298" tIns="170298" rIns="170298" bIns="1702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2416538"/>
      </p:ext>
    </p:extLst>
  </p:cSld>
  <p:clrMapOvr>
    <a:masterClrMapping/>
  </p:clrMapOvr>
  <p:transition spd="med">
    <p:wipe dir="r"/>
  </p:transition>
</p:sldLayout>
</file>

<file path=ppt/slideLayouts/slideLayout1891.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298" tIns="170298" rIns="170298" bIns="1702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6298078"/>
      </p:ext>
    </p:extLst>
  </p:cSld>
  <p:clrMapOvr>
    <a:masterClrMapping/>
  </p:clrMapOvr>
  <p:transition spd="med">
    <p:wipe dir="r"/>
  </p:transition>
</p:sldLayout>
</file>

<file path=ppt/slideLayouts/slideLayout1892.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298" tIns="170298" rIns="170298" bIns="1702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71897265"/>
      </p:ext>
    </p:extLst>
  </p:cSld>
  <p:clrMapOvr>
    <a:masterClrMapping/>
  </p:clrMapOvr>
  <p:transition spd="med">
    <p:wipe dir="r"/>
  </p:transition>
</p:sldLayout>
</file>

<file path=ppt/slideLayouts/slideLayout1893.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298" tIns="170298" rIns="170298" bIns="1702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077266036"/>
      </p:ext>
    </p:extLst>
  </p:cSld>
  <p:clrMapOvr>
    <a:masterClrMapping/>
  </p:clrMapOvr>
  <p:transition spd="med">
    <p:wipe dir="r"/>
  </p:transition>
</p:sldLayout>
</file>

<file path=ppt/slideLayouts/slideLayout189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915536077"/>
      </p:ext>
    </p:extLst>
  </p:cSld>
  <p:clrMapOvr>
    <a:masterClrMapping/>
  </p:clrMapOvr>
</p:sldLayout>
</file>

<file path=ppt/slideLayouts/slideLayout189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05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800873868"/>
      </p:ext>
    </p:extLst>
  </p:cSld>
  <p:clrMapOvr>
    <a:masterClrMapping/>
  </p:clrMapOvr>
  <p:transition spd="med">
    <p:wipe dir="r"/>
  </p:transition>
</p:sldLayout>
</file>

<file path=ppt/slideLayouts/slideLayout1896.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630863562"/>
      </p:ext>
    </p:extLst>
  </p:cSld>
  <p:clrMapOvr>
    <a:masterClrMapping/>
  </p:clrMapOvr>
  <p:transition spd="med">
    <p:wipe dir="r"/>
  </p:transition>
</p:sldLayout>
</file>

<file path=ppt/slideLayouts/slideLayout1897.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8156736"/>
      </p:ext>
    </p:extLst>
  </p:cSld>
  <p:clrMapOvr>
    <a:masterClrMapping/>
  </p:clrMapOvr>
  <p:transition spd="med">
    <p:wipe dir="r"/>
  </p:transition>
</p:sldLayout>
</file>

<file path=ppt/slideLayouts/slideLayout1898.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333889110"/>
      </p:ext>
    </p:extLst>
  </p:cSld>
  <p:clrMapOvr>
    <a:masterClrMapping/>
  </p:clrMapOvr>
  <p:transition spd="med">
    <p:wipe dir="r"/>
  </p:transition>
</p:sldLayout>
</file>

<file path=ppt/slideLayouts/slideLayout189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71" tIns="34289" rIns="68171"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71" tIns="34289" rIns="68171"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71" tIns="34289" rIns="68171"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155853198"/>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105723"/>
      </p:ext>
    </p:extLst>
  </p:cSld>
  <p:clrMapOvr>
    <a:masterClrMapping/>
  </p:clrMapOvr>
  <p:transition spd="med">
    <p:wipe dir="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579" rIns="0" bIns="44579"/>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579" rIns="0" bIns="44579" anchor="t" anchorCtr="0"/>
          <a:lstStyle>
            <a:lvl1pPr marL="221756" indent="-221756">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78265715"/>
      </p:ext>
    </p:extLst>
  </p:cSld>
  <p:clrMapOvr>
    <a:masterClrMapping/>
  </p:clrMapOvr>
  <p:transition spd="med">
    <p:wipe dir="r"/>
  </p:transition>
</p:sldLayout>
</file>

<file path=ppt/slideLayouts/slideLayout190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660862770"/>
      </p:ext>
    </p:extLst>
  </p:cSld>
  <p:clrMapOvr>
    <a:masterClrMapping/>
  </p:clrMapOvr>
  <p:transition spd="med">
    <p:wipe dir="r"/>
  </p:transition>
</p:sldLayout>
</file>

<file path=ppt/slideLayouts/slideLayout190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139" indent="-1727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139" indent="-1727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940562898"/>
      </p:ext>
    </p:extLst>
  </p:cSld>
  <p:clrMapOvr>
    <a:masterClrMapping/>
  </p:clrMapOvr>
  <p:transition spd="med">
    <p:wipe dir="r"/>
  </p:transition>
</p:sldLayout>
</file>

<file path=ppt/slideLayouts/slideLayout190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139" indent="-1727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139" indent="-1727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55995149"/>
      </p:ext>
    </p:extLst>
  </p:cSld>
  <p:clrMapOvr>
    <a:masterClrMapping/>
  </p:clrMapOvr>
  <p:transition spd="med">
    <p:wipe dir="r"/>
  </p:transition>
</p:sldLayout>
</file>

<file path=ppt/slideLayouts/slideLayout190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5379851"/>
      </p:ext>
    </p:extLst>
  </p:cSld>
  <p:clrMapOvr>
    <a:masterClrMapping/>
  </p:clrMapOvr>
  <p:transition spd="med">
    <p:wipe dir="r"/>
  </p:transition>
</p:sldLayout>
</file>

<file path=ppt/slideLayouts/slideLayout19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780796"/>
      </p:ext>
    </p:extLst>
  </p:cSld>
  <p:clrMapOvr>
    <a:masterClrMapping/>
  </p:clrMapOvr>
  <p:transition spd="med">
    <p:wipe dir="r"/>
  </p:transition>
</p:sldLayout>
</file>

<file path=ppt/slideLayouts/slideLayout190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358" tIns="170358" rIns="170358" bIns="1703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68115935"/>
      </p:ext>
    </p:extLst>
  </p:cSld>
  <p:clrMapOvr>
    <a:masterClrMapping/>
  </p:clrMapOvr>
  <p:transition spd="med">
    <p:wipe dir="r"/>
  </p:transition>
</p:sldLayout>
</file>

<file path=ppt/slideLayouts/slideLayout1906.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358" tIns="170358" rIns="170358" bIns="1703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71714908"/>
      </p:ext>
    </p:extLst>
  </p:cSld>
  <p:clrMapOvr>
    <a:masterClrMapping/>
  </p:clrMapOvr>
  <p:transition spd="med">
    <p:wipe dir="r"/>
  </p:transition>
</p:sldLayout>
</file>

<file path=ppt/slideLayouts/slideLayout1907.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358" tIns="170358" rIns="170358" bIns="1703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82170959"/>
      </p:ext>
    </p:extLst>
  </p:cSld>
  <p:clrMapOvr>
    <a:masterClrMapping/>
  </p:clrMapOvr>
  <p:transition spd="med">
    <p:wipe dir="r"/>
  </p:transition>
</p:sldLayout>
</file>

<file path=ppt/slideLayouts/slideLayout1908.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358" tIns="170358" rIns="170358" bIns="1703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83060000"/>
      </p:ext>
    </p:extLst>
  </p:cSld>
  <p:clrMapOvr>
    <a:masterClrMapping/>
  </p:clrMapOvr>
  <p:transition spd="med">
    <p:wipe dir="r"/>
  </p:transition>
</p:sldLayout>
</file>

<file path=ppt/slideLayouts/slideLayout1909.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358" tIns="170358" rIns="170358" bIns="1703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078690077"/>
      </p:ext>
    </p:extLst>
  </p:cSld>
  <p:clrMapOvr>
    <a:masterClrMapping/>
  </p:clrMapOvr>
  <p:transition spd="med">
    <p:wipe dir="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579" rIns="0" bIns="445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507"/>
            <a:ext cx="4305300" cy="313267"/>
          </a:xfrm>
          <a:prstGeom prst="rect">
            <a:avLst/>
          </a:prstGeom>
        </p:spPr>
        <p:txBody>
          <a:bodyPr lIns="0" tIns="44579" rIns="0" bIns="44579" anchor="t" anchorCtr="0"/>
          <a:lstStyle>
            <a:lvl1pPr marL="221756" indent="-221756">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49805848"/>
      </p:ext>
    </p:extLst>
  </p:cSld>
  <p:clrMapOvr>
    <a:masterClrMapping/>
  </p:clrMapOvr>
  <p:transition spd="med">
    <p:wipe dir="r"/>
  </p:transition>
</p:sldLayout>
</file>

<file path=ppt/slideLayouts/slideLayout191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58485763"/>
      </p:ext>
    </p:extLst>
  </p:cSld>
  <p:clrMapOvr>
    <a:masterClrMapping/>
  </p:clrMapOvr>
</p:sldLayout>
</file>

<file path=ppt/slideLayouts/slideLayout19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04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713969313"/>
      </p:ext>
    </p:extLst>
  </p:cSld>
  <p:clrMapOvr>
    <a:masterClrMapping/>
  </p:clrMapOvr>
  <p:transition spd="med">
    <p:wipe dir="r"/>
  </p:transition>
</p:sldLayout>
</file>

<file path=ppt/slideLayouts/slideLayout191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4263735504"/>
      </p:ext>
    </p:extLst>
  </p:cSld>
  <p:clrMapOvr>
    <a:masterClrMapping/>
  </p:clrMapOvr>
  <p:transition spd="med">
    <p:wipe dir="r"/>
  </p:transition>
</p:sldLayout>
</file>

<file path=ppt/slideLayouts/slideLayout1913.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037453035"/>
      </p:ext>
    </p:extLst>
  </p:cSld>
  <p:clrMapOvr>
    <a:masterClrMapping/>
  </p:clrMapOvr>
  <p:transition spd="med">
    <p:wipe dir="r"/>
  </p:transition>
</p:sldLayout>
</file>

<file path=ppt/slideLayouts/slideLayout1914.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672370137"/>
      </p:ext>
    </p:extLst>
  </p:cSld>
  <p:clrMapOvr>
    <a:masterClrMapping/>
  </p:clrMapOvr>
  <p:transition spd="med">
    <p:wipe dir="r"/>
  </p:transition>
</p:sldLayout>
</file>

<file path=ppt/slideLayouts/slideLayout191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35" tIns="34289" rIns="68235"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35" tIns="34289" rIns="68235"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35" tIns="34289" rIns="68235"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230993457"/>
      </p:ext>
    </p:extLst>
  </p:cSld>
  <p:clrMapOvr>
    <a:masterClrMapping/>
  </p:clrMapOvr>
  <p:transition spd="med">
    <p:wipe dir="r"/>
  </p:transition>
</p:sldLayout>
</file>

<file path=ppt/slideLayouts/slideLayout191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674845999"/>
      </p:ext>
    </p:extLst>
  </p:cSld>
  <p:clrMapOvr>
    <a:masterClrMapping/>
  </p:clrMapOvr>
  <p:transition spd="med">
    <p:wipe dir="r"/>
  </p:transition>
</p:sldLayout>
</file>

<file path=ppt/slideLayouts/slideLayout191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591" indent="-1729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591" indent="-1729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021357218"/>
      </p:ext>
    </p:extLst>
  </p:cSld>
  <p:clrMapOvr>
    <a:masterClrMapping/>
  </p:clrMapOvr>
  <p:transition spd="med">
    <p:wipe dir="r"/>
  </p:transition>
</p:sldLayout>
</file>

<file path=ppt/slideLayouts/slideLayout191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591" indent="-1729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591" indent="-1729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527075885"/>
      </p:ext>
    </p:extLst>
  </p:cSld>
  <p:clrMapOvr>
    <a:masterClrMapping/>
  </p:clrMapOvr>
  <p:transition spd="med">
    <p:wipe dir="r"/>
  </p:transition>
</p:sldLayout>
</file>

<file path=ppt/slideLayouts/slideLayout191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32555646"/>
      </p:ext>
    </p:extLst>
  </p:cSld>
  <p:clrMapOvr>
    <a:masterClrMapping/>
  </p:clrMapOvr>
  <p:transition spd="med">
    <p:wipe dir="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579" rIns="0" bIns="44579"/>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168427411"/>
      </p:ext>
    </p:extLst>
  </p:cSld>
  <p:clrMapOvr>
    <a:masterClrMapping/>
  </p:clrMapOvr>
  <p:transition spd="med">
    <p:wipe dir="r"/>
  </p:transition>
</p:sldLayout>
</file>

<file path=ppt/slideLayouts/slideLayout19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0520157"/>
      </p:ext>
    </p:extLst>
  </p:cSld>
  <p:clrMapOvr>
    <a:masterClrMapping/>
  </p:clrMapOvr>
  <p:transition spd="med">
    <p:wipe dir="r"/>
  </p:transition>
</p:sldLayout>
</file>

<file path=ppt/slideLayouts/slideLayout192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530" tIns="170530" rIns="170530" bIns="1705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25363548"/>
      </p:ext>
    </p:extLst>
  </p:cSld>
  <p:clrMapOvr>
    <a:masterClrMapping/>
  </p:clrMapOvr>
  <p:transition spd="med">
    <p:wipe dir="r"/>
  </p:transition>
</p:sldLayout>
</file>

<file path=ppt/slideLayouts/slideLayout1922.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530" tIns="170530" rIns="170530" bIns="1705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406882624"/>
      </p:ext>
    </p:extLst>
  </p:cSld>
  <p:clrMapOvr>
    <a:masterClrMapping/>
  </p:clrMapOvr>
  <p:transition spd="med">
    <p:wipe dir="r"/>
  </p:transition>
</p:sldLayout>
</file>

<file path=ppt/slideLayouts/slideLayout192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530" tIns="170530" rIns="170530" bIns="1705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65971597"/>
      </p:ext>
    </p:extLst>
  </p:cSld>
  <p:clrMapOvr>
    <a:masterClrMapping/>
  </p:clrMapOvr>
  <p:transition spd="med">
    <p:wipe dir="r"/>
  </p:transition>
</p:sldLayout>
</file>

<file path=ppt/slideLayouts/slideLayout1924.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530" tIns="170530" rIns="170530" bIns="1705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3531779"/>
      </p:ext>
    </p:extLst>
  </p:cSld>
  <p:clrMapOvr>
    <a:masterClrMapping/>
  </p:clrMapOvr>
  <p:transition spd="med">
    <p:wipe dir="r"/>
  </p:transition>
</p:sldLayout>
</file>

<file path=ppt/slideLayouts/slideLayout1925.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530" tIns="170530" rIns="170530" bIns="1705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35067898"/>
      </p:ext>
    </p:extLst>
  </p:cSld>
  <p:clrMapOvr>
    <a:masterClrMapping/>
  </p:clrMapOvr>
  <p:transition spd="med">
    <p:wipe dir="r"/>
  </p:transition>
</p:sldLayout>
</file>

<file path=ppt/slideLayouts/slideLayout192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563969688"/>
      </p:ext>
    </p:extLst>
  </p:cSld>
  <p:clrMapOvr>
    <a:masterClrMapping/>
  </p:clrMapOvr>
</p:sldLayout>
</file>

<file path=ppt/slideLayouts/slideLayout19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001"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612680559"/>
      </p:ext>
    </p:extLst>
  </p:cSld>
  <p:clrMapOvr>
    <a:masterClrMapping/>
  </p:clrMapOvr>
  <p:transition spd="med">
    <p:wipe dir="r"/>
  </p:transition>
</p:sldLayout>
</file>

<file path=ppt/slideLayouts/slideLayout192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664651599"/>
      </p:ext>
    </p:extLst>
  </p:cSld>
  <p:clrMapOvr>
    <a:masterClrMapping/>
  </p:clrMapOvr>
  <p:transition spd="med">
    <p:wipe dir="r"/>
  </p:transition>
</p:sldLayout>
</file>

<file path=ppt/slideLayouts/slideLayout192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229500415"/>
      </p:ext>
    </p:extLst>
  </p:cSld>
  <p:clrMapOvr>
    <a:masterClrMapping/>
  </p:clrMapOvr>
  <p:transition spd="med">
    <p:wipe dir="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254894"/>
      </p:ext>
    </p:extLst>
  </p:cSld>
  <p:clrMapOvr>
    <a:masterClrMapping/>
  </p:clrMapOvr>
  <p:transition spd="med">
    <p:wipe dir="r"/>
  </p:transition>
</p:sldLayout>
</file>

<file path=ppt/slideLayouts/slideLayout1930.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539964321"/>
      </p:ext>
    </p:extLst>
  </p:cSld>
  <p:clrMapOvr>
    <a:masterClrMapping/>
  </p:clrMapOvr>
  <p:transition spd="med">
    <p:wipe dir="r"/>
  </p:transition>
</p:sldLayout>
</file>

<file path=ppt/slideLayouts/slideLayout19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0522" indent="-17052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1565" indent="-17052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5460" indent="-11360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93190" indent="-170522">
              <a:lnSpc>
                <a:spcPct val="100000"/>
              </a:lnSpc>
              <a:spcBef>
                <a:spcPts val="300"/>
              </a:spcBef>
              <a:buClr>
                <a:schemeClr val="bg1">
                  <a:lumMod val="60000"/>
                  <a:lumOff val="40000"/>
                </a:schemeClr>
              </a:buClr>
              <a:buFont typeface="Arial" panose="020B0604020202020204" pitchFamily="34" charset="0"/>
              <a:buChar char="•"/>
              <a:defRPr sz="900"/>
            </a:lvl4pPr>
            <a:lvl5pPr marL="1534029" indent="-17052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3151935"/>
      </p:ext>
    </p:extLst>
  </p:cSld>
  <p:clrMapOvr>
    <a:masterClrMapping/>
  </p:clrMapOvr>
  <p:extLst mod="1">
    <p:ext uri="{DCECCB84-F9BA-43D5-87BE-67443E8EF086}">
      <p15:sldGuideLst xmlns:p15="http://schemas.microsoft.com/office/powerpoint/2012/main">
        <p15:guide id="1" orient="horz" pos="144">
          <p15:clr>
            <a:srgbClr val="FBAE40"/>
          </p15:clr>
        </p15:guide>
        <p15:guide id="0" orient="horz" pos="756">
          <p15:clr>
            <a:srgbClr val="FBAE40"/>
          </p15:clr>
        </p15:guide>
      </p15:sldGuideLst>
    </p:ext>
  </p:extLst>
</p:sldLayout>
</file>

<file path=ppt/slideLayouts/slideLayout193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61" tIns="34289" rIns="68261"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61" tIns="34289" rIns="68261"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61" tIns="34289" rIns="68261"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156113769"/>
      </p:ext>
    </p:extLst>
  </p:cSld>
  <p:clrMapOvr>
    <a:masterClrMapping/>
  </p:clrMapOvr>
  <p:transition spd="med">
    <p:wipe dir="r"/>
  </p:transition>
</p:sldLayout>
</file>

<file path=ppt/slideLayouts/slideLayout193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4099848727"/>
      </p:ext>
    </p:extLst>
  </p:cSld>
  <p:clrMapOvr>
    <a:masterClrMapping/>
  </p:clrMapOvr>
  <p:transition spd="med">
    <p:wipe dir="r"/>
  </p:transition>
</p:sldLayout>
</file>

<file path=ppt/slideLayouts/slideLayout193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769" indent="-1729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769" indent="-1729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697376281"/>
      </p:ext>
    </p:extLst>
  </p:cSld>
  <p:clrMapOvr>
    <a:masterClrMapping/>
  </p:clrMapOvr>
  <p:transition spd="med">
    <p:wipe dir="r"/>
  </p:transition>
</p:sldLayout>
</file>

<file path=ppt/slideLayouts/slideLayout193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769" indent="-1729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769" indent="-1729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595726362"/>
      </p:ext>
    </p:extLst>
  </p:cSld>
  <p:clrMapOvr>
    <a:masterClrMapping/>
  </p:clrMapOvr>
  <p:transition spd="med">
    <p:wipe dir="r"/>
  </p:transition>
</p:sldLayout>
</file>

<file path=ppt/slideLayouts/slideLayout193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07349383"/>
      </p:ext>
    </p:extLst>
  </p:cSld>
  <p:clrMapOvr>
    <a:masterClrMapping/>
  </p:clrMapOvr>
  <p:transition spd="med">
    <p:wipe dir="r"/>
  </p:transition>
</p:sldLayout>
</file>

<file path=ppt/slideLayouts/slideLayout193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1729989"/>
      </p:ext>
    </p:extLst>
  </p:cSld>
  <p:clrMapOvr>
    <a:masterClrMapping/>
  </p:clrMapOvr>
  <p:transition spd="med">
    <p:wipe dir="r"/>
  </p:transition>
</p:sldLayout>
</file>

<file path=ppt/slideLayouts/slideLayout193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598" tIns="170598" rIns="170598" bIns="1705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05589912"/>
      </p:ext>
    </p:extLst>
  </p:cSld>
  <p:clrMapOvr>
    <a:masterClrMapping/>
  </p:clrMapOvr>
  <p:transition spd="med">
    <p:wipe dir="r"/>
  </p:transition>
</p:sldLayout>
</file>

<file path=ppt/slideLayouts/slideLayout1939.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598" tIns="170598" rIns="170598" bIns="1705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22906413"/>
      </p:ext>
    </p:extLst>
  </p:cSld>
  <p:clrMapOvr>
    <a:masterClrMapping/>
  </p:clrMapOvr>
  <p:transition spd="med">
    <p:wipe dir="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89856322"/>
      </p:ext>
    </p:extLst>
  </p:cSld>
  <p:clrMapOvr>
    <a:masterClrMapping/>
  </p:clrMapOvr>
  <p:transition spd="med">
    <p:wipe dir="r"/>
  </p:transition>
</p:sldLayout>
</file>

<file path=ppt/slideLayouts/slideLayout194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598" tIns="170598" rIns="170598" bIns="1705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565182902"/>
      </p:ext>
    </p:extLst>
  </p:cSld>
  <p:clrMapOvr>
    <a:masterClrMapping/>
  </p:clrMapOvr>
  <p:transition spd="med">
    <p:wipe dir="r"/>
  </p:transition>
</p:sldLayout>
</file>

<file path=ppt/slideLayouts/slideLayout194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598" tIns="170598" rIns="170598" bIns="1705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2567761"/>
      </p:ext>
    </p:extLst>
  </p:cSld>
  <p:clrMapOvr>
    <a:masterClrMapping/>
  </p:clrMapOvr>
  <p:transition spd="med">
    <p:wipe dir="r"/>
  </p:transition>
</p:sldLayout>
</file>

<file path=ppt/slideLayouts/slideLayout1942.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598" tIns="170598" rIns="170598" bIns="1705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88100186"/>
      </p:ext>
    </p:extLst>
  </p:cSld>
  <p:clrMapOvr>
    <a:masterClrMapping/>
  </p:clrMapOvr>
  <p:transition spd="med">
    <p:wipe dir="r"/>
  </p:transition>
</p:sldLayout>
</file>

<file path=ppt/slideLayouts/slideLayout194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290449294"/>
      </p:ext>
    </p:extLst>
  </p:cSld>
  <p:clrMapOvr>
    <a:masterClrMapping/>
  </p:clrMapOvr>
</p:sldLayout>
</file>

<file path=ppt/slideLayouts/slideLayout19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098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5965338"/>
      </p:ext>
    </p:extLst>
  </p:cSld>
  <p:clrMapOvr>
    <a:masterClrMapping/>
  </p:clrMapOvr>
  <p:transition spd="med">
    <p:wipe dir="r"/>
  </p:transition>
</p:sldLayout>
</file>

<file path=ppt/slideLayouts/slideLayout194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2962153227"/>
      </p:ext>
    </p:extLst>
  </p:cSld>
  <p:clrMapOvr>
    <a:masterClrMapping/>
  </p:clrMapOvr>
  <p:transition spd="med">
    <p:wipe dir="r"/>
  </p:transition>
</p:sldLayout>
</file>

<file path=ppt/slideLayouts/slideLayout194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867919785"/>
      </p:ext>
    </p:extLst>
  </p:cSld>
  <p:clrMapOvr>
    <a:masterClrMapping/>
  </p:clrMapOvr>
  <p:transition spd="med">
    <p:wipe dir="r"/>
  </p:transition>
</p:sldLayout>
</file>

<file path=ppt/slideLayouts/slideLayout19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a:xfrm>
            <a:off x="1711325" y="4819650"/>
            <a:ext cx="914400" cy="114300"/>
          </a:xfrm>
          <a:prstGeom prst="rect">
            <a:avLst/>
          </a:prstGeom>
        </p:spPr>
        <p:txBody>
          <a:bodyPr lIns="68261" tIns="34289" rIns="68261" bIns="34289"/>
          <a:lstStyle>
            <a:lvl1pPr>
              <a:buFont typeface="Arial" charset="0"/>
              <a:buNone/>
              <a:defRPr>
                <a:latin typeface="Arial" charset="0"/>
                <a:ea typeface="SimSun" pitchFamily="2" charset="-122"/>
                <a:sym typeface="Museo Sans For Dell" charset="0"/>
              </a:defRPr>
            </a:lvl1pPr>
          </a:lstStyle>
          <a:p>
            <a:pPr>
              <a:defRPr/>
            </a:pPr>
            <a:endParaRPr lang="zh-TW" altLang="en-US" sz="1800">
              <a:solidFill>
                <a:srgbClr val="444444"/>
              </a:solidFill>
            </a:endParaRPr>
          </a:p>
        </p:txBody>
      </p:sp>
    </p:spTree>
    <p:extLst>
      <p:ext uri="{BB962C8B-B14F-4D97-AF65-F5344CB8AC3E}">
        <p14:creationId xmlns:p14="http://schemas.microsoft.com/office/powerpoint/2010/main" val="2704486345"/>
      </p:ext>
    </p:extLst>
  </p:cSld>
  <p:clrMapOvr>
    <a:masterClrMapping/>
  </p:clrMapOvr>
  <p:transition spd="med">
    <p:wipe dir="r"/>
  </p:transition>
</p:sldLayout>
</file>

<file path=ppt/slideLayouts/slideLayout1948.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0092" indent="-23049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77286986"/>
      </p:ext>
    </p:extLst>
  </p:cSld>
  <p:clrMapOvr>
    <a:masterClrMapping/>
  </p:clrMapOvr>
  <p:transition spd="med">
    <p:wipe dir="r"/>
  </p:transition>
</p:sldLayout>
</file>

<file path=ppt/slideLayouts/slideLayout194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88" tIns="34289" rIns="68288"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88" tIns="34289" rIns="68288"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88" tIns="34289" rIns="68288"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816715914"/>
      </p:ext>
    </p:extLst>
  </p:cSld>
  <p:clrMapOvr>
    <a:masterClrMapping/>
  </p:clrMapOvr>
  <p:transition spd="med">
    <p:wipe dir="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84649469"/>
      </p:ext>
    </p:extLst>
  </p:cSld>
  <p:clrMapOvr>
    <a:masterClrMapping/>
  </p:clrMapOvr>
  <p:transition spd="med">
    <p:wipe dir="r"/>
  </p:transition>
</p:sldLayout>
</file>

<file path=ppt/slideLayouts/slideLayout195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814046138"/>
      </p:ext>
    </p:extLst>
  </p:cSld>
  <p:clrMapOvr>
    <a:masterClrMapping/>
  </p:clrMapOvr>
  <p:transition spd="med">
    <p:wipe dir="r"/>
  </p:transition>
</p:sldLayout>
</file>

<file path=ppt/slideLayouts/slideLayout195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958" indent="-1730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958" indent="-1730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784415688"/>
      </p:ext>
    </p:extLst>
  </p:cSld>
  <p:clrMapOvr>
    <a:masterClrMapping/>
  </p:clrMapOvr>
  <p:transition spd="med">
    <p:wipe dir="r"/>
  </p:transition>
</p:sldLayout>
</file>

<file path=ppt/slideLayouts/slideLayout195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958" indent="-1730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958" indent="-1730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301344257"/>
      </p:ext>
    </p:extLst>
  </p:cSld>
  <p:clrMapOvr>
    <a:masterClrMapping/>
  </p:clrMapOvr>
  <p:transition spd="med">
    <p:wipe dir="r"/>
  </p:transition>
</p:sldLayout>
</file>

<file path=ppt/slideLayouts/slideLayout195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46887244"/>
      </p:ext>
    </p:extLst>
  </p:cSld>
  <p:clrMapOvr>
    <a:masterClrMapping/>
  </p:clrMapOvr>
  <p:transition spd="med">
    <p:wipe dir="r"/>
  </p:transition>
</p:sldLayout>
</file>

<file path=ppt/slideLayouts/slideLayout19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8948723"/>
      </p:ext>
    </p:extLst>
  </p:cSld>
  <p:clrMapOvr>
    <a:masterClrMapping/>
  </p:clrMapOvr>
  <p:transition spd="med">
    <p:wipe dir="r"/>
  </p:transition>
</p:sldLayout>
</file>

<file path=ppt/slideLayouts/slideLayout195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670" tIns="170670" rIns="170670" bIns="1706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63758058"/>
      </p:ext>
    </p:extLst>
  </p:cSld>
  <p:clrMapOvr>
    <a:masterClrMapping/>
  </p:clrMapOvr>
  <p:transition spd="med">
    <p:wipe dir="r"/>
  </p:transition>
</p:sldLayout>
</file>

<file path=ppt/slideLayouts/slideLayout1956.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670" tIns="170670" rIns="170670" bIns="1706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32681302"/>
      </p:ext>
    </p:extLst>
  </p:cSld>
  <p:clrMapOvr>
    <a:masterClrMapping/>
  </p:clrMapOvr>
  <p:transition spd="med">
    <p:wipe dir="r"/>
  </p:transition>
</p:sldLayout>
</file>

<file path=ppt/slideLayouts/slideLayout1957.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670" tIns="170670" rIns="170670" bIns="1706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09892019"/>
      </p:ext>
    </p:extLst>
  </p:cSld>
  <p:clrMapOvr>
    <a:masterClrMapping/>
  </p:clrMapOvr>
  <p:transition spd="med">
    <p:wipe dir="r"/>
  </p:transition>
</p:sldLayout>
</file>

<file path=ppt/slideLayouts/slideLayout1958.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670" tIns="170670" rIns="170670" bIns="1706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30846488"/>
      </p:ext>
    </p:extLst>
  </p:cSld>
  <p:clrMapOvr>
    <a:masterClrMapping/>
  </p:clrMapOvr>
  <p:transition spd="med">
    <p:wipe dir="r"/>
  </p:transition>
</p:sldLayout>
</file>

<file path=ppt/slideLayouts/slideLayout1959.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670" tIns="170670" rIns="170670" bIns="1706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35087932"/>
      </p:ext>
    </p:extLst>
  </p:cSld>
  <p:clrMapOvr>
    <a:masterClrMapping/>
  </p:clrMapOvr>
  <p:transition spd="med">
    <p:wipe dir="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94875173"/>
      </p:ext>
    </p:extLst>
  </p:cSld>
  <p:clrMapOvr>
    <a:masterClrMapping/>
  </p:clrMapOvr>
  <p:transition spd="med">
    <p:wipe dir="r"/>
  </p:transition>
</p:sldLayout>
</file>

<file path=ppt/slideLayouts/slideLayout196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530422350"/>
      </p:ext>
    </p:extLst>
  </p:cSld>
  <p:clrMapOvr>
    <a:masterClrMapping/>
  </p:clrMapOvr>
</p:sldLayout>
</file>

<file path=ppt/slideLayouts/slideLayout19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0966"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586570361"/>
      </p:ext>
    </p:extLst>
  </p:cSld>
  <p:clrMapOvr>
    <a:masterClrMapping/>
  </p:clrMapOvr>
  <p:transition spd="med">
    <p:wipe dir="r"/>
  </p:transition>
</p:sldLayout>
</file>

<file path=ppt/slideLayouts/slideLayout196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2778955826"/>
      </p:ext>
    </p:extLst>
  </p:cSld>
  <p:clrMapOvr>
    <a:masterClrMapping/>
  </p:clrMapOvr>
  <p:transition spd="med">
    <p:wipe dir="r"/>
  </p:transition>
</p:sldLayout>
</file>

<file path=ppt/slideLayouts/slideLayout1963.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452203952"/>
      </p:ext>
    </p:extLst>
  </p:cSld>
  <p:clrMapOvr>
    <a:masterClrMapping/>
  </p:clrMapOvr>
  <p:transition spd="med">
    <p:wipe dir="r"/>
  </p:transition>
</p:sldLayout>
</file>

<file path=ppt/slideLayouts/slideLayout196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a:xfrm>
            <a:off x="1711325" y="4819650"/>
            <a:ext cx="914400" cy="114300"/>
          </a:xfrm>
          <a:prstGeom prst="rect">
            <a:avLst/>
          </a:prstGeom>
        </p:spPr>
        <p:txBody>
          <a:bodyPr lIns="68288" tIns="34289" rIns="68288" bIns="34289"/>
          <a:lstStyle>
            <a:lvl1pPr>
              <a:buFont typeface="Arial" charset="0"/>
              <a:buNone/>
              <a:defRPr>
                <a:latin typeface="Arial" charset="0"/>
                <a:ea typeface="SimSun" pitchFamily="2" charset="-122"/>
                <a:sym typeface="Museo Sans For Dell" charset="0"/>
              </a:defRPr>
            </a:lvl1pPr>
          </a:lstStyle>
          <a:p>
            <a:pPr>
              <a:defRPr/>
            </a:pPr>
            <a:endParaRPr lang="zh-TW" altLang="en-US" sz="1800">
              <a:solidFill>
                <a:srgbClr val="444444"/>
              </a:solidFill>
            </a:endParaRPr>
          </a:p>
        </p:txBody>
      </p:sp>
    </p:spTree>
    <p:extLst>
      <p:ext uri="{BB962C8B-B14F-4D97-AF65-F5344CB8AC3E}">
        <p14:creationId xmlns:p14="http://schemas.microsoft.com/office/powerpoint/2010/main" val="3529639875"/>
      </p:ext>
    </p:extLst>
  </p:cSld>
  <p:clrMapOvr>
    <a:masterClrMapping/>
  </p:clrMapOvr>
  <p:transition spd="med">
    <p:wipe dir="r"/>
  </p:transition>
</p:sldLayout>
</file>

<file path=ppt/slideLayouts/slideLayout1965.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0344" indent="-230600">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859784443"/>
      </p:ext>
    </p:extLst>
  </p:cSld>
  <p:clrMapOvr>
    <a:masterClrMapping/>
  </p:clrMapOvr>
  <p:transition spd="med">
    <p:wipe dir="r"/>
  </p:transition>
</p:sldLayout>
</file>

<file path=ppt/slideLayouts/slideLayout196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316" tIns="34289" rIns="68316"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316" tIns="34289" rIns="68316"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316" tIns="34289" rIns="68316"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67037255"/>
      </p:ext>
    </p:extLst>
  </p:cSld>
  <p:clrMapOvr>
    <a:masterClrMapping/>
  </p:clrMapOvr>
  <p:transition spd="med">
    <p:wipe dir="r"/>
  </p:transition>
</p:sldLayout>
</file>

<file path=ppt/slideLayouts/slideLayout196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493733003"/>
      </p:ext>
    </p:extLst>
  </p:cSld>
  <p:clrMapOvr>
    <a:masterClrMapping/>
  </p:clrMapOvr>
  <p:transition spd="med">
    <p:wipe dir="r"/>
  </p:transition>
</p:sldLayout>
</file>

<file path=ppt/slideLayouts/slideLayout196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9158" indent="-17312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9158" indent="-17312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934883464"/>
      </p:ext>
    </p:extLst>
  </p:cSld>
  <p:clrMapOvr>
    <a:masterClrMapping/>
  </p:clrMapOvr>
  <p:transition spd="med">
    <p:wipe dir="r"/>
  </p:transition>
</p:sldLayout>
</file>

<file path=ppt/slideLayouts/slideLayout196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9158" indent="-17312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9158" indent="-17312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284127274"/>
      </p:ext>
    </p:extLst>
  </p:cSld>
  <p:clrMapOvr>
    <a:masterClrMapping/>
  </p:clrMapOvr>
  <p:transition spd="med">
    <p:wipe dir="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892270619"/>
      </p:ext>
    </p:extLst>
  </p:cSld>
  <p:clrMapOvr>
    <a:masterClrMapping/>
  </p:clrMapOvr>
  <p:transition spd="med">
    <p:wipe dir="r"/>
  </p:transition>
</p:sldLayout>
</file>

<file path=ppt/slideLayouts/slideLayout197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81685606"/>
      </p:ext>
    </p:extLst>
  </p:cSld>
  <p:clrMapOvr>
    <a:masterClrMapping/>
  </p:clrMapOvr>
  <p:transition spd="med">
    <p:wipe dir="r"/>
  </p:transition>
</p:sldLayout>
</file>

<file path=ppt/slideLayouts/slideLayout19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6751326"/>
      </p:ext>
    </p:extLst>
  </p:cSld>
  <p:clrMapOvr>
    <a:masterClrMapping/>
  </p:clrMapOvr>
  <p:transition spd="med">
    <p:wipe dir="r"/>
  </p:transition>
</p:sldLayout>
</file>

<file path=ppt/slideLayouts/slideLayout197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746" tIns="170746" rIns="170746" bIns="17074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98587610"/>
      </p:ext>
    </p:extLst>
  </p:cSld>
  <p:clrMapOvr>
    <a:masterClrMapping/>
  </p:clrMapOvr>
  <p:transition spd="med">
    <p:wipe dir="r"/>
  </p:transition>
</p:sldLayout>
</file>

<file path=ppt/slideLayouts/slideLayout1973.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746" tIns="170746" rIns="170746" bIns="17074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53835119"/>
      </p:ext>
    </p:extLst>
  </p:cSld>
  <p:clrMapOvr>
    <a:masterClrMapping/>
  </p:clrMapOvr>
  <p:transition spd="med">
    <p:wipe dir="r"/>
  </p:transition>
</p:sldLayout>
</file>

<file path=ppt/slideLayouts/slideLayout1974.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746" tIns="170746" rIns="170746" bIns="17074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16442217"/>
      </p:ext>
    </p:extLst>
  </p:cSld>
  <p:clrMapOvr>
    <a:masterClrMapping/>
  </p:clrMapOvr>
  <p:transition spd="med">
    <p:wipe dir="r"/>
  </p:transition>
</p:sldLayout>
</file>

<file path=ppt/slideLayouts/slideLayout1975.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746" tIns="170746" rIns="170746" bIns="17074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31216946"/>
      </p:ext>
    </p:extLst>
  </p:cSld>
  <p:clrMapOvr>
    <a:masterClrMapping/>
  </p:clrMapOvr>
  <p:transition spd="med">
    <p:wipe dir="r"/>
  </p:transition>
</p:sldLayout>
</file>

<file path=ppt/slideLayouts/slideLayout1976.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746" tIns="170746" rIns="170746" bIns="17074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33011352"/>
      </p:ext>
    </p:extLst>
  </p:cSld>
  <p:clrMapOvr>
    <a:masterClrMapping/>
  </p:clrMapOvr>
  <p:transition spd="med">
    <p:wipe dir="r"/>
  </p:transition>
</p:sldLayout>
</file>

<file path=ppt/slideLayouts/slideLayout197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541733480"/>
      </p:ext>
    </p:extLst>
  </p:cSld>
  <p:clrMapOvr>
    <a:masterClrMapping/>
  </p:clrMapOvr>
</p:sldLayout>
</file>

<file path=ppt/slideLayouts/slideLayout19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0947"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4134081568"/>
      </p:ext>
    </p:extLst>
  </p:cSld>
  <p:clrMapOvr>
    <a:masterClrMapping/>
  </p:clrMapOvr>
  <p:transition spd="med">
    <p:wipe dir="r"/>
  </p:transition>
</p:sldLayout>
</file>

<file path=ppt/slideLayouts/slideLayout1979.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2269255155"/>
      </p:ext>
    </p:extLst>
  </p:cSld>
  <p:clrMapOvr>
    <a:masterClrMapping/>
  </p:clrMapOvr>
  <p:transition spd="med">
    <p:wipe dir="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85410314"/>
      </p:ext>
    </p:extLst>
  </p:cSld>
  <p:clrMapOvr>
    <a:masterClrMapping/>
  </p:clrMapOvr>
  <p:transition spd="med">
    <p:wipe dir="r"/>
  </p:transition>
</p:sldLayout>
</file>

<file path=ppt/slideLayouts/slideLayout1980.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4223711923"/>
      </p:ext>
    </p:extLst>
  </p:cSld>
  <p:clrMapOvr>
    <a:masterClrMapping/>
  </p:clrMapOvr>
  <p:transition spd="med">
    <p:wipe dir="r"/>
  </p:transition>
</p:sldLayout>
</file>

<file path=ppt/slideLayouts/slideLayout1981.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0610" indent="-230714">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437820203"/>
      </p:ext>
    </p:extLst>
  </p:cSld>
  <p:clrMapOvr>
    <a:masterClrMapping/>
  </p:clrMapOvr>
  <p:transition spd="med">
    <p:wipe dir="r"/>
  </p:transition>
</p:sldLayout>
</file>

<file path=ppt/slideLayouts/slideLayout198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345" tIns="34289" rIns="68345"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345" tIns="34289" rIns="68345"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345" tIns="34289" rIns="68345"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392611547"/>
      </p:ext>
    </p:extLst>
  </p:cSld>
  <p:clrMapOvr>
    <a:masterClrMapping/>
  </p:clrMapOvr>
  <p:transition spd="med">
    <p:wipe dir="r"/>
  </p:transition>
</p:sldLayout>
</file>

<file path=ppt/slideLayouts/slideLayout198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108166705"/>
      </p:ext>
    </p:extLst>
  </p:cSld>
  <p:clrMapOvr>
    <a:masterClrMapping/>
  </p:clrMapOvr>
  <p:transition spd="med">
    <p:wipe dir="r"/>
  </p:transition>
</p:sldLayout>
</file>

<file path=ppt/slideLayouts/slideLayout198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9357" indent="-1732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9357" indent="-1732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592630986"/>
      </p:ext>
    </p:extLst>
  </p:cSld>
  <p:clrMapOvr>
    <a:masterClrMapping/>
  </p:clrMapOvr>
  <p:transition spd="med">
    <p:wipe dir="r"/>
  </p:transition>
</p:sldLayout>
</file>

<file path=ppt/slideLayouts/slideLayout198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9357" indent="-1732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9357" indent="-1732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088451082"/>
      </p:ext>
    </p:extLst>
  </p:cSld>
  <p:clrMapOvr>
    <a:masterClrMapping/>
  </p:clrMapOvr>
  <p:transition spd="med">
    <p:wipe dir="r"/>
  </p:transition>
</p:sldLayout>
</file>

<file path=ppt/slideLayouts/slideLayout198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30630133"/>
      </p:ext>
    </p:extLst>
  </p:cSld>
  <p:clrMapOvr>
    <a:masterClrMapping/>
  </p:clrMapOvr>
  <p:transition spd="med">
    <p:wipe dir="r"/>
  </p:transition>
</p:sldLayout>
</file>

<file path=ppt/slideLayouts/slideLayout19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3603554"/>
      </p:ext>
    </p:extLst>
  </p:cSld>
  <p:clrMapOvr>
    <a:masterClrMapping/>
  </p:clrMapOvr>
  <p:transition spd="med">
    <p:wipe dir="r"/>
  </p:transition>
</p:sldLayout>
</file>

<file path=ppt/slideLayouts/slideLayout198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822" tIns="170822" rIns="170822" bIns="1708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03700726"/>
      </p:ext>
    </p:extLst>
  </p:cSld>
  <p:clrMapOvr>
    <a:masterClrMapping/>
  </p:clrMapOvr>
  <p:transition spd="med">
    <p:wipe dir="r"/>
  </p:transition>
</p:sldLayout>
</file>

<file path=ppt/slideLayouts/slideLayout1989.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822" tIns="170822" rIns="170822" bIns="1708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51503864"/>
      </p:ext>
    </p:extLst>
  </p:cSld>
  <p:clrMapOvr>
    <a:masterClrMapping/>
  </p:clrMapOvr>
  <p:transition spd="med">
    <p:wipe dir="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24214037"/>
      </p:ext>
    </p:extLst>
  </p:cSld>
  <p:clrMapOvr>
    <a:masterClrMapping/>
  </p:clrMapOvr>
  <p:transition spd="med">
    <p:wipe dir="r"/>
  </p:transition>
</p:sldLayout>
</file>

<file path=ppt/slideLayouts/slideLayout199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822" tIns="170822" rIns="170822" bIns="1708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74662577"/>
      </p:ext>
    </p:extLst>
  </p:cSld>
  <p:clrMapOvr>
    <a:masterClrMapping/>
  </p:clrMapOvr>
  <p:transition spd="med">
    <p:wipe dir="r"/>
  </p:transition>
</p:sldLayout>
</file>

<file path=ppt/slideLayouts/slideLayout199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822" tIns="170822" rIns="170822" bIns="1708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862388747"/>
      </p:ext>
    </p:extLst>
  </p:cSld>
  <p:clrMapOvr>
    <a:masterClrMapping/>
  </p:clrMapOvr>
  <p:transition spd="med">
    <p:wipe dir="r"/>
  </p:transition>
</p:sldLayout>
</file>

<file path=ppt/slideLayouts/slideLayout1992.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822" tIns="170822" rIns="170822" bIns="1708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19392512"/>
      </p:ext>
    </p:extLst>
  </p:cSld>
  <p:clrMapOvr>
    <a:masterClrMapping/>
  </p:clrMapOvr>
  <p:transition spd="med">
    <p:wipe dir="r"/>
  </p:transition>
</p:sldLayout>
</file>

<file path=ppt/slideLayouts/slideLayout199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462984568"/>
      </p:ext>
    </p:extLst>
  </p:cSld>
  <p:clrMapOvr>
    <a:masterClrMapping/>
  </p:clrMapOvr>
</p:sldLayout>
</file>

<file path=ppt/slideLayouts/slideLayout19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0928"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794297007"/>
      </p:ext>
    </p:extLst>
  </p:cSld>
  <p:clrMapOvr>
    <a:masterClrMapping/>
  </p:clrMapOvr>
  <p:transition spd="med">
    <p:wipe dir="r"/>
  </p:transition>
</p:sldLayout>
</file>

<file path=ppt/slideLayouts/slideLayout199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2615889798"/>
      </p:ext>
    </p:extLst>
  </p:cSld>
  <p:clrMapOvr>
    <a:masterClrMapping/>
  </p:clrMapOvr>
  <p:transition spd="med">
    <p:wipe dir="r"/>
  </p:transition>
</p:sldLayout>
</file>

<file path=ppt/slideLayouts/slideLayout199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53884676"/>
      </p:ext>
    </p:extLst>
  </p:cSld>
  <p:clrMapOvr>
    <a:masterClrMapping/>
  </p:clrMapOvr>
  <p:transition spd="med">
    <p:wipe dir="r"/>
  </p:transition>
</p:sldLayout>
</file>

<file path=ppt/slideLayouts/slideLayout199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a:xfrm>
            <a:off x="1711325" y="4819650"/>
            <a:ext cx="914400" cy="114300"/>
          </a:xfrm>
          <a:prstGeom prst="rect">
            <a:avLst/>
          </a:prstGeom>
        </p:spPr>
        <p:txBody>
          <a:bodyPr lIns="68345" tIns="34289" rIns="68345" bIns="34289"/>
          <a:lstStyle>
            <a:lvl1pPr>
              <a:buFont typeface="Arial" charset="0"/>
              <a:buNone/>
              <a:defRPr>
                <a:latin typeface="Arial" charset="0"/>
                <a:ea typeface="SimSun" pitchFamily="2" charset="-122"/>
                <a:sym typeface="Museo Sans For Dell" charset="0"/>
              </a:defRPr>
            </a:lvl1pPr>
          </a:lstStyle>
          <a:p>
            <a:pPr>
              <a:defRPr/>
            </a:pPr>
            <a:endParaRPr lang="zh-TW" altLang="en-US" sz="1800">
              <a:solidFill>
                <a:srgbClr val="444444"/>
              </a:solidFill>
            </a:endParaRPr>
          </a:p>
        </p:txBody>
      </p:sp>
    </p:spTree>
    <p:extLst>
      <p:ext uri="{BB962C8B-B14F-4D97-AF65-F5344CB8AC3E}">
        <p14:creationId xmlns:p14="http://schemas.microsoft.com/office/powerpoint/2010/main" val="792049342"/>
      </p:ext>
    </p:extLst>
  </p:cSld>
  <p:clrMapOvr>
    <a:masterClrMapping/>
  </p:clrMapOvr>
  <p:transition spd="med">
    <p:wipe dir="r"/>
  </p:transition>
</p:sldLayout>
</file>

<file path=ppt/slideLayouts/slideLayout1998.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750714787"/>
      </p:ext>
    </p:extLst>
  </p:cSld>
  <p:clrMapOvr>
    <a:masterClrMapping/>
  </p:clrMapOvr>
  <p:transition spd="med">
    <p:wipe dir="r"/>
  </p:transition>
</p:sldLayout>
</file>

<file path=ppt/slideLayouts/slideLayout1999.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781413638"/>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03" rIns="0" bIns="4500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679637455"/>
      </p:ext>
    </p:extLst>
  </p:cSld>
  <p:clrMapOvr>
    <a:masterClrMapping/>
  </p:clrMapOvr>
  <p:transition spd="med">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53901332"/>
      </p:ext>
    </p:extLst>
  </p:cSld>
  <p:clrMapOvr>
    <a:masterClrMapping/>
  </p:clrMapOvr>
  <p:transition spd="med">
    <p:wipe dir="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10242785"/>
      </p:ext>
    </p:extLst>
  </p:cSld>
  <p:clrMapOvr>
    <a:masterClrMapping/>
  </p:clrMapOvr>
  <p:transition spd="med">
    <p:wipe dir="r"/>
  </p:transition>
</p:sldLayout>
</file>

<file path=ppt/slideLayouts/slideLayout2000.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617136967"/>
      </p:ext>
    </p:extLst>
  </p:cSld>
  <p:clrMapOvr>
    <a:masterClrMapping/>
  </p:clrMapOvr>
  <p:transition spd="med">
    <p:wipe dir="r"/>
  </p:transition>
</p:sldLayout>
</file>

<file path=ppt/slideLayouts/slideLayout2001.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155465442"/>
      </p:ext>
    </p:extLst>
  </p:cSld>
  <p:clrMapOvr>
    <a:masterClrMapping/>
  </p:clrMapOvr>
  <p:transition spd="med">
    <p:wipe dir="r"/>
  </p:transition>
</p:sldLayout>
</file>

<file path=ppt/slideLayouts/slideLayout2002.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99" indent="0">
              <a:lnSpc>
                <a:spcPct val="100000"/>
              </a:lnSpc>
              <a:spcBef>
                <a:spcPts val="300"/>
              </a:spcBef>
              <a:spcAft>
                <a:spcPts val="0"/>
              </a:spcAft>
              <a:buClr>
                <a:srgbClr val="808080"/>
              </a:buClr>
              <a:buNone/>
              <a:defRPr>
                <a:latin typeface="+mn-lt"/>
                <a:ea typeface="Arial"/>
              </a:defRPr>
            </a:lvl2pPr>
            <a:lvl3pPr marL="686306" indent="0">
              <a:lnSpc>
                <a:spcPct val="100000"/>
              </a:lnSpc>
              <a:spcBef>
                <a:spcPts val="300"/>
              </a:spcBef>
              <a:spcAft>
                <a:spcPts val="0"/>
              </a:spcAft>
              <a:buClr>
                <a:srgbClr val="808080"/>
              </a:buClr>
              <a:buNone/>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67913609"/>
      </p:ext>
    </p:extLst>
  </p:cSld>
  <p:clrMapOvr>
    <a:masterClrMapping/>
  </p:clrMapOvr>
  <p:transition spd="med">
    <p:wipe dir="r"/>
  </p:transition>
</p:sldLayout>
</file>

<file path=ppt/slideLayouts/slideLayout2003.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5636707"/>
      </p:ext>
    </p:extLst>
  </p:cSld>
  <p:clrMapOvr>
    <a:masterClrMapping/>
  </p:clrMapOvr>
  <p:transition spd="med">
    <p:wipe dir="r"/>
  </p:transition>
</p:sldLayout>
</file>

<file path=ppt/slideLayouts/slideLayout2004.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563" rIns="0" bIns="4556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923"/>
            <a:ext cx="7960422"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29714424"/>
      </p:ext>
    </p:extLst>
  </p:cSld>
  <p:clrMapOvr>
    <a:masterClrMapping/>
  </p:clrMapOvr>
  <p:transition spd="med">
    <p:wipe dir="r"/>
  </p:transition>
</p:sldLayout>
</file>

<file path=ppt/slideLayouts/slideLayout2005.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21361750"/>
      </p:ext>
    </p:extLst>
  </p:cSld>
  <p:clrMapOvr>
    <a:masterClrMapping/>
  </p:clrMapOvr>
  <p:transition spd="med">
    <p:wipe dir="r"/>
  </p:transition>
</p:sldLayout>
</file>

<file path=ppt/slideLayouts/slideLayout2006.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78845062"/>
      </p:ext>
    </p:extLst>
  </p:cSld>
  <p:clrMapOvr>
    <a:masterClrMapping/>
  </p:clrMapOvr>
  <p:transition spd="med">
    <p:wipe dir="r"/>
  </p:transition>
</p:sldLayout>
</file>

<file path=ppt/slideLayouts/slideLayout200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563" rIns="0" bIns="4556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48628171"/>
      </p:ext>
    </p:extLst>
  </p:cSld>
  <p:clrMapOvr>
    <a:masterClrMapping/>
  </p:clrMapOvr>
  <p:transition spd="med">
    <p:wipe dir="r"/>
  </p:transition>
</p:sldLayout>
</file>

<file path=ppt/slideLayouts/slideLayout200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523"/>
            <a:ext cx="4305300"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11041651"/>
      </p:ext>
    </p:extLst>
  </p:cSld>
  <p:clrMapOvr>
    <a:masterClrMapping/>
  </p:clrMapOvr>
  <p:transition spd="med">
    <p:wipe dir="r"/>
  </p:transition>
</p:sldLayout>
</file>

<file path=ppt/slideLayouts/slideLayout2009.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43"/>
            <a:ext cx="7955280" cy="472577"/>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122188950"/>
      </p:ext>
    </p:extLst>
  </p:cSld>
  <p:clrMapOvr>
    <a:masterClrMapping/>
  </p:clrMapOvr>
  <p:transition spd="med">
    <p:wipe dir="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266159067"/>
      </p:ext>
    </p:extLst>
  </p:cSld>
  <p:clrMapOvr>
    <a:masterClrMapping/>
  </p:clrMapOvr>
  <p:transition spd="med">
    <p:wipe dir="r"/>
  </p:transition>
</p:sldLayout>
</file>

<file path=ppt/slideLayouts/slideLayout20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598919"/>
      </p:ext>
    </p:extLst>
  </p:cSld>
  <p:clrMapOvr>
    <a:masterClrMapping/>
  </p:clrMapOvr>
  <p:transition spd="med">
    <p:wipe dir="r"/>
  </p:transition>
</p:sldLayout>
</file>

<file path=ppt/slideLayouts/slideLayout201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30448653"/>
      </p:ext>
    </p:extLst>
  </p:cSld>
  <p:clrMapOvr>
    <a:masterClrMapping/>
  </p:clrMapOvr>
  <p:transition spd="med">
    <p:wipe dir="r"/>
  </p:transition>
</p:sldLayout>
</file>

<file path=ppt/slideLayouts/slideLayout201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417062191"/>
      </p:ext>
    </p:extLst>
  </p:cSld>
  <p:clrMapOvr>
    <a:masterClrMapping/>
  </p:clrMapOvr>
  <p:transition spd="med">
    <p:wipe dir="r"/>
  </p:transition>
</p:sldLayout>
</file>

<file path=ppt/slideLayouts/slideLayout201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85461767"/>
      </p:ext>
    </p:extLst>
  </p:cSld>
  <p:clrMapOvr>
    <a:masterClrMapping/>
  </p:clrMapOvr>
  <p:transition spd="med">
    <p:wipe dir="r"/>
  </p:transition>
</p:sldLayout>
</file>

<file path=ppt/slideLayouts/slideLayout2014.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76940868"/>
      </p:ext>
    </p:extLst>
  </p:cSld>
  <p:clrMapOvr>
    <a:masterClrMapping/>
  </p:clrMapOvr>
  <p:transition spd="med">
    <p:wipe dir="r"/>
  </p:transition>
</p:sldLayout>
</file>

<file path=ppt/slideLayouts/slideLayout2015.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50993160"/>
      </p:ext>
    </p:extLst>
  </p:cSld>
  <p:clrMapOvr>
    <a:masterClrMapping/>
  </p:clrMapOvr>
  <p:transition spd="med">
    <p:wipe dir="r"/>
  </p:transition>
</p:sldLayout>
</file>

<file path=ppt/slideLayouts/slideLayout2016.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22472984"/>
      </p:ext>
    </p:extLst>
  </p:cSld>
  <p:clrMapOvr>
    <a:masterClrMapping/>
  </p:clrMapOvr>
  <p:transition spd="med">
    <p:wipe dir="r"/>
  </p:transition>
</p:sldLayout>
</file>

<file path=ppt/slideLayouts/slideLayout2017.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66085730"/>
      </p:ext>
    </p:extLst>
  </p:cSld>
  <p:clrMapOvr>
    <a:masterClrMapping/>
  </p:clrMapOvr>
  <p:transition spd="med">
    <p:wipe dir="r"/>
  </p:transition>
</p:sldLayout>
</file>

<file path=ppt/slideLayouts/slideLayout2018.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000204425"/>
      </p:ext>
    </p:extLst>
  </p:cSld>
  <p:clrMapOvr>
    <a:masterClrMapping/>
  </p:clrMapOvr>
  <p:transition spd="med">
    <p:wipe dir="r"/>
  </p:transition>
</p:sldLayout>
</file>

<file path=ppt/slideLayouts/slideLayout2019.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19539056"/>
      </p:ext>
    </p:extLst>
  </p:cSld>
  <p:clrMapOvr>
    <a:masterClrMapping/>
  </p:clrMapOvr>
  <p:transition spd="med">
    <p:wipe dir="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024120833"/>
      </p:ext>
    </p:extLst>
  </p:cSld>
  <p:clrMapOvr>
    <a:masterClrMapping/>
  </p:clrMapOvr>
  <p:transition spd="med">
    <p:wipe dir="r"/>
  </p:transition>
</p:sldLayout>
</file>

<file path=ppt/slideLayouts/slideLayout2020.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700770825"/>
      </p:ext>
    </p:extLst>
  </p:cSld>
  <p:clrMapOvr>
    <a:masterClrMapping/>
  </p:clrMapOvr>
  <p:transition spd="med">
    <p:wipe dir="r"/>
  </p:transition>
</p:sldLayout>
</file>

<file path=ppt/slideLayouts/slideLayout2021.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785042416"/>
      </p:ext>
    </p:extLst>
  </p:cSld>
  <p:clrMapOvr>
    <a:masterClrMapping/>
  </p:clrMapOvr>
  <p:transition spd="med">
    <p:wipe dir="r"/>
  </p:transition>
</p:sldLayout>
</file>

<file path=ppt/slideLayouts/slideLayout2022.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843584349"/>
      </p:ext>
    </p:extLst>
  </p:cSld>
  <p:clrMapOvr>
    <a:masterClrMapping/>
  </p:clrMapOvr>
  <p:transition spd="med">
    <p:wipe dir="r"/>
  </p:transition>
</p:sldLayout>
</file>

<file path=ppt/slideLayouts/slideLayout2023.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05646862"/>
      </p:ext>
    </p:extLst>
  </p:cSld>
  <p:clrMapOvr>
    <a:masterClrMapping/>
  </p:clrMapOvr>
  <p:transition spd="med">
    <p:wipe dir="r"/>
  </p:transition>
</p:sldLayout>
</file>

<file path=ppt/slideLayouts/slideLayout2024.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99" indent="0">
              <a:lnSpc>
                <a:spcPct val="100000"/>
              </a:lnSpc>
              <a:spcBef>
                <a:spcPts val="300"/>
              </a:spcBef>
              <a:spcAft>
                <a:spcPts val="0"/>
              </a:spcAft>
              <a:buClr>
                <a:srgbClr val="808080"/>
              </a:buClr>
              <a:buNone/>
              <a:defRPr>
                <a:latin typeface="+mn-lt"/>
                <a:ea typeface="Arial"/>
              </a:defRPr>
            </a:lvl2pPr>
            <a:lvl3pPr marL="686306" indent="0">
              <a:lnSpc>
                <a:spcPct val="100000"/>
              </a:lnSpc>
              <a:spcBef>
                <a:spcPts val="300"/>
              </a:spcBef>
              <a:spcAft>
                <a:spcPts val="0"/>
              </a:spcAft>
              <a:buClr>
                <a:srgbClr val="808080"/>
              </a:buClr>
              <a:buNone/>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5514547"/>
      </p:ext>
    </p:extLst>
  </p:cSld>
  <p:clrMapOvr>
    <a:masterClrMapping/>
  </p:clrMapOvr>
  <p:transition spd="med">
    <p:wipe dir="r"/>
  </p:transition>
</p:sldLayout>
</file>

<file path=ppt/slideLayouts/slideLayout2025.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0529437"/>
      </p:ext>
    </p:extLst>
  </p:cSld>
  <p:clrMapOvr>
    <a:masterClrMapping/>
  </p:clrMapOvr>
  <p:transition spd="med">
    <p:wipe dir="r"/>
  </p:transition>
</p:sldLayout>
</file>

<file path=ppt/slideLayouts/slideLayout2026.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563" rIns="0" bIns="4556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923"/>
            <a:ext cx="7960422"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61714353"/>
      </p:ext>
    </p:extLst>
  </p:cSld>
  <p:clrMapOvr>
    <a:masterClrMapping/>
  </p:clrMapOvr>
  <p:transition spd="med">
    <p:wipe dir="r"/>
  </p:transition>
</p:sldLayout>
</file>

<file path=ppt/slideLayouts/slideLayout2027.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25347743"/>
      </p:ext>
    </p:extLst>
  </p:cSld>
  <p:clrMapOvr>
    <a:masterClrMapping/>
  </p:clrMapOvr>
  <p:transition spd="med">
    <p:wipe dir="r"/>
  </p:transition>
</p:sldLayout>
</file>

<file path=ppt/slideLayouts/slideLayout2028.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88119711"/>
      </p:ext>
    </p:extLst>
  </p:cSld>
  <p:clrMapOvr>
    <a:masterClrMapping/>
  </p:clrMapOvr>
  <p:transition spd="med">
    <p:wipe dir="r"/>
  </p:transition>
</p:sldLayout>
</file>

<file path=ppt/slideLayouts/slideLayout202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563" rIns="0" bIns="4556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72105944"/>
      </p:ext>
    </p:extLst>
  </p:cSld>
  <p:clrMapOvr>
    <a:masterClrMapping/>
  </p:clrMapOvr>
  <p:transition spd="med">
    <p:wipe dir="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909828"/>
      </p:ext>
    </p:extLst>
  </p:cSld>
  <p:clrMapOvr>
    <a:masterClrMapping/>
  </p:clrMapOvr>
  <p:transition spd="med">
    <p:wipe dir="r"/>
  </p:transition>
</p:sldLayout>
</file>

<file path=ppt/slideLayouts/slideLayout203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523"/>
            <a:ext cx="4305300"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96086900"/>
      </p:ext>
    </p:extLst>
  </p:cSld>
  <p:clrMapOvr>
    <a:masterClrMapping/>
  </p:clrMapOvr>
  <p:transition spd="med">
    <p:wipe dir="r"/>
  </p:transition>
</p:sldLayout>
</file>

<file path=ppt/slideLayouts/slideLayout2031.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43"/>
            <a:ext cx="7955280" cy="472577"/>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9063925"/>
      </p:ext>
    </p:extLst>
  </p:cSld>
  <p:clrMapOvr>
    <a:masterClrMapping/>
  </p:clrMapOvr>
  <p:transition spd="med">
    <p:wipe dir="r"/>
  </p:transition>
</p:sldLayout>
</file>

<file path=ppt/slideLayouts/slideLayout203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2103722"/>
      </p:ext>
    </p:extLst>
  </p:cSld>
  <p:clrMapOvr>
    <a:masterClrMapping/>
  </p:clrMapOvr>
  <p:transition spd="med">
    <p:wipe dir="r"/>
  </p:transition>
</p:sldLayout>
</file>

<file path=ppt/slideLayouts/slideLayout203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77948781"/>
      </p:ext>
    </p:extLst>
  </p:cSld>
  <p:clrMapOvr>
    <a:masterClrMapping/>
  </p:clrMapOvr>
  <p:transition spd="med">
    <p:wipe dir="r"/>
  </p:transition>
</p:sldLayout>
</file>

<file path=ppt/slideLayouts/slideLayout203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86172343"/>
      </p:ext>
    </p:extLst>
  </p:cSld>
  <p:clrMapOvr>
    <a:masterClrMapping/>
  </p:clrMapOvr>
  <p:transition spd="med">
    <p:wipe dir="r"/>
  </p:transition>
</p:sldLayout>
</file>

<file path=ppt/slideLayouts/slideLayout203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18951625"/>
      </p:ext>
    </p:extLst>
  </p:cSld>
  <p:clrMapOvr>
    <a:masterClrMapping/>
  </p:clrMapOvr>
  <p:transition spd="med">
    <p:wipe dir="r"/>
  </p:transition>
</p:sldLayout>
</file>

<file path=ppt/slideLayouts/slideLayout2036.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04478162"/>
      </p:ext>
    </p:extLst>
  </p:cSld>
  <p:clrMapOvr>
    <a:masterClrMapping/>
  </p:clrMapOvr>
  <p:transition spd="med">
    <p:wipe dir="r"/>
  </p:transition>
</p:sldLayout>
</file>

<file path=ppt/slideLayouts/slideLayout2037.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504514399"/>
      </p:ext>
    </p:extLst>
  </p:cSld>
  <p:clrMapOvr>
    <a:masterClrMapping/>
  </p:clrMapOvr>
  <p:transition spd="med">
    <p:wipe dir="r"/>
  </p:transition>
</p:sldLayout>
</file>

<file path=ppt/slideLayouts/slideLayout2038.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399226"/>
      </p:ext>
    </p:extLst>
  </p:cSld>
  <p:clrMapOvr>
    <a:masterClrMapping/>
  </p:clrMapOvr>
  <p:transition spd="med">
    <p:wipe dir="r"/>
  </p:transition>
</p:sldLayout>
</file>

<file path=ppt/slideLayouts/slideLayout2039.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13501930"/>
      </p:ext>
    </p:extLst>
  </p:cSld>
  <p:clrMapOvr>
    <a:masterClrMapping/>
  </p:clrMapOvr>
  <p:transition spd="med">
    <p:wipe dir="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949425"/>
      </p:ext>
    </p:extLst>
  </p:cSld>
  <p:clrMapOvr>
    <a:masterClrMapping/>
  </p:clrMapOvr>
  <p:transition spd="slow">
    <p:fade/>
  </p:transition>
</p:sldLayout>
</file>

<file path=ppt/slideLayouts/slideLayout2040.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059941663"/>
      </p:ext>
    </p:extLst>
  </p:cSld>
  <p:clrMapOvr>
    <a:masterClrMapping/>
  </p:clrMapOvr>
  <p:transition spd="med">
    <p:wipe dir="r"/>
  </p:transition>
</p:sldLayout>
</file>

<file path=ppt/slideLayouts/slideLayout2041.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494213652"/>
      </p:ext>
    </p:extLst>
  </p:cSld>
  <p:clrMapOvr>
    <a:masterClrMapping/>
  </p:clrMapOvr>
  <p:transition spd="med">
    <p:wipe dir="r"/>
  </p:transition>
</p:sldLayout>
</file>

<file path=ppt/slideLayouts/slideLayout2042.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697544259"/>
      </p:ext>
    </p:extLst>
  </p:cSld>
  <p:clrMapOvr>
    <a:masterClrMapping/>
  </p:clrMapOvr>
  <p:transition spd="med">
    <p:wipe dir="r"/>
  </p:transition>
</p:sldLayout>
</file>

<file path=ppt/slideLayouts/slideLayout2043.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376666374"/>
      </p:ext>
    </p:extLst>
  </p:cSld>
  <p:clrMapOvr>
    <a:masterClrMapping/>
  </p:clrMapOvr>
  <p:transition spd="med">
    <p:wipe dir="r"/>
  </p:transition>
</p:sldLayout>
</file>

<file path=ppt/slideLayouts/slideLayout2044.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799011829"/>
      </p:ext>
    </p:extLst>
  </p:cSld>
  <p:clrMapOvr>
    <a:masterClrMapping/>
  </p:clrMapOvr>
  <p:transition spd="med">
    <p:wipe dir="r"/>
  </p:transition>
</p:sldLayout>
</file>

<file path=ppt/slideLayouts/slideLayout2045.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645845109"/>
      </p:ext>
    </p:extLst>
  </p:cSld>
  <p:clrMapOvr>
    <a:masterClrMapping/>
  </p:clrMapOvr>
  <p:transition spd="med">
    <p:wipe dir="r"/>
  </p:transition>
</p:sldLayout>
</file>

<file path=ppt/slideLayouts/slideLayout2046.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99" indent="0">
              <a:lnSpc>
                <a:spcPct val="100000"/>
              </a:lnSpc>
              <a:spcBef>
                <a:spcPts val="300"/>
              </a:spcBef>
              <a:spcAft>
                <a:spcPts val="0"/>
              </a:spcAft>
              <a:buClr>
                <a:srgbClr val="808080"/>
              </a:buClr>
              <a:buNone/>
              <a:defRPr>
                <a:latin typeface="+mn-lt"/>
                <a:ea typeface="Arial"/>
              </a:defRPr>
            </a:lvl2pPr>
            <a:lvl3pPr marL="686306" indent="0">
              <a:lnSpc>
                <a:spcPct val="100000"/>
              </a:lnSpc>
              <a:spcBef>
                <a:spcPts val="300"/>
              </a:spcBef>
              <a:spcAft>
                <a:spcPts val="0"/>
              </a:spcAft>
              <a:buClr>
                <a:srgbClr val="808080"/>
              </a:buClr>
              <a:buNone/>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7392567"/>
      </p:ext>
    </p:extLst>
  </p:cSld>
  <p:clrMapOvr>
    <a:masterClrMapping/>
  </p:clrMapOvr>
  <p:transition spd="med">
    <p:wipe dir="r"/>
  </p:transition>
</p:sldLayout>
</file>

<file path=ppt/slideLayouts/slideLayout2047.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47004433"/>
      </p:ext>
    </p:extLst>
  </p:cSld>
  <p:clrMapOvr>
    <a:masterClrMapping/>
  </p:clrMapOvr>
  <p:transition spd="med">
    <p:wipe dir="r"/>
  </p:transition>
</p:sldLayout>
</file>

<file path=ppt/slideLayouts/slideLayout2048.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563" rIns="0" bIns="4556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923"/>
            <a:ext cx="7960422"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15658488"/>
      </p:ext>
    </p:extLst>
  </p:cSld>
  <p:clrMapOvr>
    <a:masterClrMapping/>
  </p:clrMapOvr>
  <p:transition spd="med">
    <p:wipe dir="r"/>
  </p:transition>
</p:sldLayout>
</file>

<file path=ppt/slideLayouts/slideLayout2049.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4765968"/>
      </p:ext>
    </p:extLst>
  </p:cSld>
  <p:clrMapOvr>
    <a:masterClrMapping/>
  </p:clrMapOvr>
  <p:transition spd="med">
    <p:wipe dir="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57" rIns="0" bIns="44757"/>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2906" indent="0">
              <a:lnSpc>
                <a:spcPct val="100000"/>
              </a:lnSpc>
              <a:spcBef>
                <a:spcPts val="300"/>
              </a:spcBef>
              <a:spcAft>
                <a:spcPts val="0"/>
              </a:spcAft>
              <a:buClr>
                <a:srgbClr val="808080"/>
              </a:buClr>
              <a:buNone/>
              <a:defRPr>
                <a:latin typeface="+mn-lt"/>
                <a:ea typeface="Arial"/>
              </a:defRPr>
            </a:lvl2pPr>
            <a:lvl3pPr marL="672674" indent="0">
              <a:lnSpc>
                <a:spcPct val="100000"/>
              </a:lnSpc>
              <a:spcBef>
                <a:spcPts val="300"/>
              </a:spcBef>
              <a:spcAft>
                <a:spcPts val="0"/>
              </a:spcAft>
              <a:buClr>
                <a:srgbClr val="808080"/>
              </a:buClr>
              <a:buNone/>
              <a:defRPr>
                <a:latin typeface="+mn-lt"/>
                <a:ea typeface="Arial"/>
              </a:defRPr>
            </a:lvl3pPr>
            <a:lvl4pPr marL="1229165" indent="-22441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89483417"/>
      </p:ext>
    </p:extLst>
  </p:cSld>
  <p:clrMapOvr>
    <a:masterClrMapping/>
  </p:clrMapOvr>
  <p:transition spd="med">
    <p:wipe dir="r"/>
  </p:transition>
</p:sldLayout>
</file>

<file path=ppt/slideLayouts/slideLayout2050.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37215456"/>
      </p:ext>
    </p:extLst>
  </p:cSld>
  <p:clrMapOvr>
    <a:masterClrMapping/>
  </p:clrMapOvr>
  <p:transition spd="med">
    <p:wipe dir="r"/>
  </p:transition>
</p:sldLayout>
</file>

<file path=ppt/slideLayouts/slideLayout205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563" rIns="0" bIns="4556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44144082"/>
      </p:ext>
    </p:extLst>
  </p:cSld>
  <p:clrMapOvr>
    <a:masterClrMapping/>
  </p:clrMapOvr>
  <p:transition spd="med">
    <p:wipe dir="r"/>
  </p:transition>
</p:sldLayout>
</file>

<file path=ppt/slideLayouts/slideLayout205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523"/>
            <a:ext cx="4305300"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47684233"/>
      </p:ext>
    </p:extLst>
  </p:cSld>
  <p:clrMapOvr>
    <a:masterClrMapping/>
  </p:clrMapOvr>
  <p:transition spd="med">
    <p:wipe dir="r"/>
  </p:transition>
</p:sldLayout>
</file>

<file path=ppt/slideLayouts/slideLayout2053.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43"/>
            <a:ext cx="7955280" cy="472577"/>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987828557"/>
      </p:ext>
    </p:extLst>
  </p:cSld>
  <p:clrMapOvr>
    <a:masterClrMapping/>
  </p:clrMapOvr>
  <p:transition spd="med">
    <p:wipe dir="r"/>
  </p:transition>
</p:sldLayout>
</file>

<file path=ppt/slideLayouts/slideLayout205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173496"/>
      </p:ext>
    </p:extLst>
  </p:cSld>
  <p:clrMapOvr>
    <a:masterClrMapping/>
  </p:clrMapOvr>
  <p:transition spd="med">
    <p:wipe dir="r"/>
  </p:transition>
</p:sldLayout>
</file>

<file path=ppt/slideLayouts/slideLayout205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16256583"/>
      </p:ext>
    </p:extLst>
  </p:cSld>
  <p:clrMapOvr>
    <a:masterClrMapping/>
  </p:clrMapOvr>
  <p:transition spd="med">
    <p:wipe dir="r"/>
  </p:transition>
</p:sldLayout>
</file>

<file path=ppt/slideLayouts/slideLayout205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20545001"/>
      </p:ext>
    </p:extLst>
  </p:cSld>
  <p:clrMapOvr>
    <a:masterClrMapping/>
  </p:clrMapOvr>
  <p:transition spd="med">
    <p:wipe dir="r"/>
  </p:transition>
</p:sldLayout>
</file>

<file path=ppt/slideLayouts/slideLayout205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993333430"/>
      </p:ext>
    </p:extLst>
  </p:cSld>
  <p:clrMapOvr>
    <a:masterClrMapping/>
  </p:clrMapOvr>
  <p:transition spd="med">
    <p:wipe dir="r"/>
  </p:transition>
</p:sldLayout>
</file>

<file path=ppt/slideLayouts/slideLayout2058.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83104240"/>
      </p:ext>
    </p:extLst>
  </p:cSld>
  <p:clrMapOvr>
    <a:masterClrMapping/>
  </p:clrMapOvr>
  <p:transition spd="med">
    <p:wipe dir="r"/>
  </p:transition>
</p:sldLayout>
</file>

<file path=ppt/slideLayouts/slideLayout2059.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75272927"/>
      </p:ext>
    </p:extLst>
  </p:cSld>
  <p:clrMapOvr>
    <a:masterClrMapping/>
  </p:clrMapOvr>
  <p:transition spd="med">
    <p:wipe dir="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89832" tIns="44916" rIns="89832" bIns="44916"/>
          <a:lstStyle>
            <a:lvl1pPr marL="178945" indent="-178945">
              <a:buClr>
                <a:srgbClr val="0085C3"/>
              </a:buClr>
              <a:defRPr sz="1600">
                <a:solidFill>
                  <a:schemeClr val="tx1"/>
                </a:solidFill>
              </a:defRPr>
            </a:lvl1pPr>
            <a:lvl2pPr marL="351539" indent="-172862">
              <a:buClr>
                <a:srgbClr val="0085C3"/>
              </a:buClr>
              <a:defRPr sz="1400" baseline="0">
                <a:solidFill>
                  <a:schemeClr val="tx1"/>
                </a:solidFill>
              </a:defRPr>
            </a:lvl2pPr>
            <a:lvl3pPr marL="530652" indent="-178945">
              <a:buClr>
                <a:srgbClr val="0085C3"/>
              </a:buClr>
              <a:buFont typeface="Arial" panose="020B0604020202020204" pitchFamily="34" charset="0"/>
              <a:buChar char="&gt;"/>
              <a:defRPr sz="1400" baseline="0">
                <a:solidFill>
                  <a:schemeClr val="tx1"/>
                </a:solidFill>
              </a:defRPr>
            </a:lvl3pPr>
            <a:lvl4pPr marL="1344578" indent="0">
              <a:buClr>
                <a:srgbClr val="0085C3"/>
              </a:buClr>
              <a:buNone/>
              <a:defRPr/>
            </a:lvl4pPr>
            <a:lvl5pPr marL="179261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89832" tIns="44916" rIns="89832" bIns="44916"/>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1428112209"/>
      </p:ext>
    </p:extLst>
  </p:cSld>
  <p:clrMapOvr>
    <a:masterClrMapping/>
  </p:clrMapOvr>
  <p:transition>
    <p:fade/>
  </p:transition>
</p:sldLayout>
</file>

<file path=ppt/slideLayouts/slideLayout2060.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224098413"/>
      </p:ext>
    </p:extLst>
  </p:cSld>
  <p:clrMapOvr>
    <a:masterClrMapping/>
  </p:clrMapOvr>
  <p:transition spd="med">
    <p:wipe dir="r"/>
  </p:transition>
</p:sldLayout>
</file>

<file path=ppt/slideLayouts/slideLayout2061.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26797822"/>
      </p:ext>
    </p:extLst>
  </p:cSld>
  <p:clrMapOvr>
    <a:masterClrMapping/>
  </p:clrMapOvr>
  <p:transition spd="med">
    <p:wipe dir="r"/>
  </p:transition>
</p:sldLayout>
</file>

<file path=ppt/slideLayouts/slideLayout2062.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066839470"/>
      </p:ext>
    </p:extLst>
  </p:cSld>
  <p:clrMapOvr>
    <a:masterClrMapping/>
  </p:clrMapOvr>
  <p:transition spd="med">
    <p:wipe dir="r"/>
  </p:transition>
</p:sldLayout>
</file>

<file path=ppt/slideLayouts/slideLayout2063.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819657309"/>
      </p:ext>
    </p:extLst>
  </p:cSld>
  <p:clrMapOvr>
    <a:masterClrMapping/>
  </p:clrMapOvr>
  <p:transition spd="med">
    <p:wipe dir="r"/>
  </p:transition>
</p:sldLayout>
</file>

<file path=ppt/slideLayouts/slideLayout206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51" tIns="45375" rIns="90751" bIns="45375" anchor="ctr"/>
          <a:lstStyle/>
          <a:p>
            <a:pPr algn="ctr" defTabSz="681856">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51" tIns="45375" rIns="90751" bIns="45375" anchor="ctr"/>
          <a:lstStyle/>
          <a:p>
            <a:pPr algn="ctr" defTabSz="681856">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51" tIns="45375" rIns="90751" bIns="45375" anchor="ctr"/>
          <a:lstStyle/>
          <a:p>
            <a:pPr algn="ctr" defTabSz="681856">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224"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851058583"/>
      </p:ext>
    </p:extLst>
  </p:cSld>
  <p:clrMapOvr>
    <a:masterClrMapping/>
  </p:clrMapOvr>
  <p:transition spd="med">
    <p:wipe dir="r"/>
  </p:transition>
</p:sldLayout>
</file>

<file path=ppt/slideLayouts/slideLayout206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6" name="Slide Number Placeholder 5"/>
          <p:cNvSpPr>
            <a:spLocks noGrp="1"/>
          </p:cNvSpPr>
          <p:nvPr>
            <p:ph type="sldNum" sz="quarter" idx="11"/>
          </p:nvPr>
        </p:nvSpPr>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770849389"/>
      </p:ext>
    </p:extLst>
  </p:cSld>
  <p:clrMapOvr>
    <a:masterClrMapping/>
  </p:clrMapOvr>
  <p:transition spd="med">
    <p:wipe dir="r"/>
  </p:transition>
</p:sldLayout>
</file>

<file path=ppt/slideLayouts/slideLayout206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51" tIns="45375" rIns="90751" bIns="45375" anchor="ctr"/>
          <a:lstStyle/>
          <a:p>
            <a:pPr algn="ctr" defTabSz="681856">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51" tIns="45375" rIns="90751" bIns="45375" anchor="ctr"/>
          <a:lstStyle/>
          <a:p>
            <a:pPr algn="ctr" defTabSz="681856">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51" tIns="45375" rIns="90751" bIns="45375" anchor="ctr"/>
          <a:lstStyle/>
          <a:p>
            <a:pPr algn="ctr" defTabSz="681856">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3027949235"/>
      </p:ext>
    </p:extLst>
  </p:cSld>
  <p:clrMapOvr>
    <a:masterClrMapping/>
  </p:clrMapOvr>
  <p:transition spd="med">
    <p:wipe dir="r"/>
  </p:transition>
</p:sldLayout>
</file>

<file path=ppt/slideLayouts/slideLayout206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9878" indent="-22972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9878" indent="-22972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33473365"/>
      </p:ext>
    </p:extLst>
  </p:cSld>
  <p:clrMapOvr>
    <a:masterClrMapping/>
  </p:clrMapOvr>
  <p:transition spd="med">
    <p:wipe dir="r"/>
  </p:transition>
</p:sldLayout>
</file>

<file path=ppt/slideLayouts/slideLayout206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9878" indent="-22972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9878" indent="-22972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32631220"/>
      </p:ext>
    </p:extLst>
  </p:cSld>
  <p:clrMapOvr>
    <a:masterClrMapping/>
  </p:clrMapOvr>
  <p:transition spd="med">
    <p:wipe dir="r"/>
  </p:transition>
</p:sldLayout>
</file>

<file path=ppt/slideLayouts/slideLayout206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764" tIns="45381" rIns="90764" bIns="45381"/>
          <a:lstStyle/>
          <a:p>
            <a:pPr defTabSz="681856">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50912853"/>
      </p:ext>
    </p:extLst>
  </p:cSld>
  <p:clrMapOvr>
    <a:masterClrMapping/>
  </p:clrMapOvr>
  <p:transition spd="med">
    <p:wipe dir="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735555"/>
      </p:ext>
    </p:extLst>
  </p:cSld>
  <p:clrMapOvr>
    <a:masterClrMapping/>
  </p:clrMapOvr>
  <p:transition spd="med">
    <p:wipe dir="r"/>
  </p:transition>
</p:sldLayout>
</file>

<file path=ppt/slideLayouts/slideLayout20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19413352"/>
      </p:ext>
    </p:extLst>
  </p:cSld>
  <p:clrMapOvr>
    <a:masterClrMapping/>
  </p:clrMapOvr>
  <p:transition spd="med">
    <p:wipe dir="r"/>
  </p:transition>
</p:sldLayout>
</file>

<file path=ppt/slideLayouts/slideLayout207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998754646"/>
      </p:ext>
    </p:extLst>
  </p:cSld>
  <p:clrMapOvr>
    <a:masterClrMapping/>
  </p:clrMapOvr>
  <p:transition spd="med">
    <p:wipe dir="r"/>
  </p:transition>
</p:sldLayout>
</file>

<file path=ppt/slideLayouts/slideLayout207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550" tIns="226550" rIns="226550" bIns="226550">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907052176"/>
      </p:ext>
    </p:extLst>
  </p:cSld>
  <p:clrMapOvr>
    <a:masterClrMapping/>
  </p:clrMapOvr>
  <p:transition spd="med">
    <p:wipe dir="r"/>
  </p:transition>
</p:sldLayout>
</file>

<file path=ppt/slideLayouts/slideLayout207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764"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1856">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764"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1856">
              <a:defRPr/>
            </a:pPr>
            <a:fld id="{116A85C1-27ED-4431-8B7E-C187FA0F4681}" type="slidenum">
              <a:rPr lang="en-US" smtClean="0">
                <a:solidFill>
                  <a:srgbClr val="000000">
                    <a:lumMod val="60000"/>
                    <a:lumOff val="40000"/>
                  </a:srgbClr>
                </a:solidFill>
              </a:rPr>
              <a:pPr defTabSz="681856">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754" tIns="45378" rIns="90754" bIns="45378"/>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764" tIns="45381" rIns="90764" bIns="45381"/>
          <a:lstStyle>
            <a:lvl1pPr eaLnBrk="1" hangingPunct="1">
              <a:defRPr>
                <a:solidFill>
                  <a:srgbClr val="444444"/>
                </a:solidFill>
                <a:latin typeface="Arial" charset="0"/>
                <a:ea typeface="PMingLiU" pitchFamily="18" charset="-120"/>
              </a:defRPr>
            </a:lvl1pPr>
          </a:lstStyle>
          <a:p>
            <a:pPr defTabSz="681856">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764" tIns="45381" rIns="90764" bIns="45381"/>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32384507"/>
      </p:ext>
    </p:extLst>
  </p:cSld>
  <p:clrMapOvr>
    <a:masterClrMapping/>
  </p:clrMapOvr>
  <p:transition spd="med">
    <p:wipe dir="r"/>
  </p:transition>
</p:sldLayout>
</file>

<file path=ppt/slideLayouts/slideLayout2074.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363" tIns="136145" rIns="136145" bIns="136145" anchor="ctr"/>
          <a:lstStyle/>
          <a:p>
            <a:pPr defTabSz="681856"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764" tIns="45381" rIns="90764" bIns="45381" anchor="ctr"/>
          <a:lstStyle/>
          <a:p>
            <a:pPr defTabSz="681856"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817193384"/>
      </p:ext>
    </p:extLst>
  </p:cSld>
  <p:clrMapOvr>
    <a:masterClrMapping/>
  </p:clrMapOvr>
  <p:transition spd="med">
    <p:wipe dir="r"/>
  </p:transition>
</p:sldLayout>
</file>

<file path=ppt/slideLayouts/slideLayout2075.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501"/>
            <a:ext cx="2895600" cy="274637"/>
          </a:xfrm>
          <a:prstGeom prst="rect">
            <a:avLst/>
          </a:prstGeom>
        </p:spPr>
        <p:txBody>
          <a:bodyPr lIns="90764" tIns="45381" rIns="90764" bIns="45381"/>
          <a:lstStyle>
            <a:lvl1pPr eaLnBrk="1" hangingPunct="1">
              <a:defRPr>
                <a:solidFill>
                  <a:srgbClr val="444444"/>
                </a:solidFill>
                <a:latin typeface="Arial" charset="0"/>
                <a:ea typeface="+mn-ea"/>
              </a:defRPr>
            </a:lvl1pPr>
          </a:lstStyle>
          <a:p>
            <a:pPr defTabSz="681856">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3789897411"/>
      </p:ext>
    </p:extLst>
  </p:cSld>
  <p:clrMapOvr>
    <a:masterClrMapping/>
  </p:clrMapOvr>
</p:sldLayout>
</file>

<file path=ppt/slideLayouts/slideLayout2076.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64" tIns="45381" rIns="90764" bIns="45381" anchor="ctr"/>
          <a:lstStyle/>
          <a:p>
            <a:pPr algn="ctr" defTabSz="681856">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64" tIns="45381" rIns="90764" bIns="45381" anchor="ctr"/>
          <a:lstStyle/>
          <a:p>
            <a:pPr algn="ctr" defTabSz="681856">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64" tIns="45381" rIns="90764" bIns="45381" anchor="ctr"/>
          <a:lstStyle/>
          <a:p>
            <a:pPr algn="ctr" defTabSz="681856">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2120718393"/>
      </p:ext>
    </p:extLst>
  </p:cSld>
  <p:clrMapOvr>
    <a:masterClrMapping/>
  </p:clrMapOvr>
  <p:transition spd="med">
    <p:wipe dir="r"/>
  </p:transition>
</p:sldLayout>
</file>

<file path=ppt/slideLayouts/slideLayout207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3514750304"/>
      </p:ext>
    </p:extLst>
  </p:cSld>
  <p:clrMapOvr>
    <a:masterClrMapping/>
  </p:clrMapOvr>
  <p:transition spd="med">
    <p:wipe dir="r"/>
  </p:transition>
</p:sldLayout>
</file>

<file path=ppt/slideLayouts/slideLayout2078.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8366" indent="-22975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733454634"/>
      </p:ext>
    </p:extLst>
  </p:cSld>
  <p:clrMapOvr>
    <a:masterClrMapping/>
  </p:clrMapOvr>
  <p:transition spd="med">
    <p:wipe dir="r"/>
  </p:transition>
</p:sldLayout>
</file>

<file path=ppt/slideLayouts/slideLayout2079.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251" tIns="38625" rIns="77251" bIns="38625"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1856">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249679607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1364" indent="-170611">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89832" tIns="44916" rIns="89832" bIns="44916"/>
          <a:lstStyle/>
          <a:p>
            <a:r>
              <a:rPr lang="en-US"/>
              <a:t>Click to edit Master title style</a:t>
            </a:r>
          </a:p>
        </p:txBody>
      </p:sp>
    </p:spTree>
    <p:extLst>
      <p:ext uri="{BB962C8B-B14F-4D97-AF65-F5344CB8AC3E}">
        <p14:creationId xmlns:p14="http://schemas.microsoft.com/office/powerpoint/2010/main" val="448928324"/>
      </p:ext>
    </p:extLst>
  </p:cSld>
  <p:clrMapOvr>
    <a:masterClrMapping/>
  </p:clrMapOvr>
  <p:transition spd="med">
    <p:wipe dir="r"/>
  </p:transition>
</p:sldLayout>
</file>

<file path=ppt/slideLayouts/slideLayout2080.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251" tIns="38625" rIns="77251" bIns="38625" anchor="ctr"/>
          <a:lstStyle/>
          <a:p>
            <a:pPr algn="ctr" defTabSz="681856">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251" tIns="38625" rIns="77251" bIns="38625"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1856"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1856"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3738201167"/>
      </p:ext>
    </p:extLst>
  </p:cSld>
  <p:clrMapOvr>
    <a:masterClrMapping/>
  </p:clrMapOvr>
</p:sldLayout>
</file>

<file path=ppt/slideLayouts/slideLayout2081.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2545912655"/>
      </p:ext>
    </p:extLst>
  </p:cSld>
  <p:clrMapOvr>
    <a:masterClrMapping/>
  </p:clrMapOvr>
  <p:transition spd="med">
    <p:wipe dir="r"/>
  </p:transition>
</p:sldLayout>
</file>

<file path=ppt/slideLayouts/slideLayout208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203"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757898220"/>
      </p:ext>
    </p:extLst>
  </p:cSld>
  <p:clrMapOvr>
    <a:masterClrMapping/>
  </p:clrMapOvr>
  <p:transition spd="med">
    <p:wipe dir="r"/>
  </p:transition>
</p:sldLayout>
</file>

<file path=ppt/slideLayouts/slideLayout208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6" name="Slide Number Placeholder 5"/>
          <p:cNvSpPr>
            <a:spLocks noGrp="1"/>
          </p:cNvSpPr>
          <p:nvPr>
            <p:ph type="sldNum" sz="quarter" idx="11"/>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98731176"/>
      </p:ext>
    </p:extLst>
  </p:cSld>
  <p:clrMapOvr>
    <a:masterClrMapping/>
  </p:clrMapOvr>
  <p:transition spd="med">
    <p:wipe dir="r"/>
  </p:transition>
</p:sldLayout>
</file>

<file path=ppt/slideLayouts/slideLayout208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793593393"/>
      </p:ext>
    </p:extLst>
  </p:cSld>
  <p:clrMapOvr>
    <a:masterClrMapping/>
  </p:clrMapOvr>
  <p:transition spd="med">
    <p:wipe dir="r"/>
  </p:transition>
</p:sldLayout>
</file>

<file path=ppt/slideLayouts/slideLayout208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161958739"/>
      </p:ext>
    </p:extLst>
  </p:cSld>
  <p:clrMapOvr>
    <a:masterClrMapping/>
  </p:clrMapOvr>
  <p:transition spd="med">
    <p:wipe dir="r"/>
  </p:transition>
</p:sldLayout>
</file>

<file path=ppt/slideLayouts/slideLayout208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900092815"/>
      </p:ext>
    </p:extLst>
  </p:cSld>
  <p:clrMapOvr>
    <a:masterClrMapping/>
  </p:clrMapOvr>
  <p:transition spd="med">
    <p:wipe dir="r"/>
  </p:transition>
</p:sldLayout>
</file>

<file path=ppt/slideLayouts/slideLayout208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806" tIns="45402" rIns="90806" bIns="45402"/>
          <a:lstStyle/>
          <a:p>
            <a:pPr defTabSz="682213">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48166932"/>
      </p:ext>
    </p:extLst>
  </p:cSld>
  <p:clrMapOvr>
    <a:masterClrMapping/>
  </p:clrMapOvr>
  <p:transition spd="med">
    <p:wipe dir="r"/>
  </p:transition>
</p:sldLayout>
</file>

<file path=ppt/slideLayouts/slideLayout208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64116196"/>
      </p:ext>
    </p:extLst>
  </p:cSld>
  <p:clrMapOvr>
    <a:masterClrMapping/>
  </p:clrMapOvr>
  <p:transition spd="med">
    <p:wipe dir="r"/>
  </p:transition>
</p:sldLayout>
</file>

<file path=ppt/slideLayouts/slideLayout208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6074994"/>
      </p:ext>
    </p:extLst>
  </p:cSld>
  <p:clrMapOvr>
    <a:masterClrMapping/>
  </p:clrMapOvr>
  <p:transition spd="med">
    <p:wipe dir="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89830" tIns="44915" rIns="89830" bIns="44915"/>
          <a:lstStyle>
            <a:lvl1pPr>
              <a:defRPr/>
            </a:lvl1pPr>
          </a:lstStyle>
          <a:p>
            <a:r>
              <a:rPr lang="en-US" dirty="0"/>
              <a:t>Click to edit content page title</a:t>
            </a:r>
          </a:p>
        </p:txBody>
      </p:sp>
    </p:spTree>
    <p:extLst>
      <p:ext uri="{BB962C8B-B14F-4D97-AF65-F5344CB8AC3E}">
        <p14:creationId xmlns:p14="http://schemas.microsoft.com/office/powerpoint/2010/main" val="1000788380"/>
      </p:ext>
    </p:extLst>
  </p:cSld>
  <p:clrMapOvr>
    <a:masterClrMapping/>
  </p:clrMapOvr>
  <p:transition spd="med">
    <p:wipe dir="r"/>
  </p:transition>
</p:sldLayout>
</file>

<file path=ppt/slideLayouts/slideLayout2090.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676" tIns="226676" rIns="226676" bIns="226676">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061201985"/>
      </p:ext>
    </p:extLst>
  </p:cSld>
  <p:clrMapOvr>
    <a:masterClrMapping/>
  </p:clrMapOvr>
  <p:transition spd="med">
    <p:wipe dir="r"/>
  </p:transition>
</p:sldLayout>
</file>

<file path=ppt/slideLayouts/slideLayout2091.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806"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2213">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806"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2213">
              <a:defRPr/>
            </a:pPr>
            <a:fld id="{116A85C1-27ED-4431-8B7E-C187FA0F4681}" type="slidenum">
              <a:rPr lang="en-US" smtClean="0">
                <a:solidFill>
                  <a:srgbClr val="000000">
                    <a:lumMod val="60000"/>
                    <a:lumOff val="40000"/>
                  </a:srgbClr>
                </a:solidFill>
              </a:rPr>
              <a:pPr defTabSz="682213">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796" tIns="45399" rIns="90796" bIns="4539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806" tIns="45402" rIns="90806" bIns="45402"/>
          <a:lstStyle>
            <a:lvl1pPr eaLnBrk="1" hangingPunct="1">
              <a:defRPr>
                <a:solidFill>
                  <a:srgbClr val="444444"/>
                </a:solidFill>
                <a:latin typeface="Arial" charset="0"/>
                <a:ea typeface="PMingLiU" pitchFamily="18" charset="-120"/>
              </a:defRPr>
            </a:lvl1pPr>
          </a:lstStyle>
          <a:p>
            <a:pPr defTabSz="682213">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806" tIns="45402" rIns="90806" bIns="45402"/>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339774783"/>
      </p:ext>
    </p:extLst>
  </p:cSld>
  <p:clrMapOvr>
    <a:masterClrMapping/>
  </p:clrMapOvr>
  <p:transition spd="med">
    <p:wipe dir="r"/>
  </p:transition>
</p:sldLayout>
</file>

<file path=ppt/slideLayouts/slideLayout2092.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457" tIns="136208" rIns="136208" bIns="136208" anchor="ctr"/>
          <a:lstStyle/>
          <a:p>
            <a:pPr defTabSz="682213"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806" tIns="45402" rIns="90806" bIns="45402" anchor="ctr"/>
          <a:lstStyle/>
          <a:p>
            <a:pPr defTabSz="682213"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659894073"/>
      </p:ext>
    </p:extLst>
  </p:cSld>
  <p:clrMapOvr>
    <a:masterClrMapping/>
  </p:clrMapOvr>
  <p:transition spd="med">
    <p:wipe dir="r"/>
  </p:transition>
</p:sldLayout>
</file>

<file path=ppt/slideLayouts/slideLayout2093.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480"/>
            <a:ext cx="2895600" cy="274637"/>
          </a:xfrm>
          <a:prstGeom prst="rect">
            <a:avLst/>
          </a:prstGeom>
        </p:spPr>
        <p:txBody>
          <a:bodyPr lIns="90806" tIns="45402" rIns="90806" bIns="45402"/>
          <a:lstStyle>
            <a:lvl1pPr eaLnBrk="1" hangingPunct="1">
              <a:defRPr>
                <a:solidFill>
                  <a:srgbClr val="444444"/>
                </a:solidFill>
                <a:latin typeface="Arial" charset="0"/>
                <a:ea typeface="+mn-ea"/>
              </a:defRPr>
            </a:lvl1pPr>
          </a:lstStyle>
          <a:p>
            <a:pPr defTabSz="682213">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1297333303"/>
      </p:ext>
    </p:extLst>
  </p:cSld>
  <p:clrMapOvr>
    <a:masterClrMapping/>
  </p:clrMapOvr>
</p:sldLayout>
</file>

<file path=ppt/slideLayouts/slideLayout2094.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06" tIns="45402" rIns="90806" bIns="45402" anchor="ctr"/>
          <a:lstStyle/>
          <a:p>
            <a:pPr algn="ctr" defTabSz="682213">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06" tIns="45402" rIns="90806" bIns="45402" anchor="ctr"/>
          <a:lstStyle/>
          <a:p>
            <a:pPr algn="ctr" defTabSz="682213">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06" tIns="45402" rIns="90806" bIns="45402" anchor="ctr"/>
          <a:lstStyle/>
          <a:p>
            <a:pPr algn="ctr" defTabSz="682213">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2932750972"/>
      </p:ext>
    </p:extLst>
  </p:cSld>
  <p:clrMapOvr>
    <a:masterClrMapping/>
  </p:clrMapOvr>
  <p:transition spd="med">
    <p:wipe dir="r"/>
  </p:transition>
</p:sldLayout>
</file>

<file path=ppt/slideLayouts/slideLayout2095.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2715502568"/>
      </p:ext>
    </p:extLst>
  </p:cSld>
  <p:clrMapOvr>
    <a:masterClrMapping/>
  </p:clrMapOvr>
  <p:transition spd="med">
    <p:wipe dir="r"/>
  </p:transition>
</p:sldLayout>
</file>

<file path=ppt/slideLayouts/slideLayout2096.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8660" indent="-229881">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3341862295"/>
      </p:ext>
    </p:extLst>
  </p:cSld>
  <p:clrMapOvr>
    <a:masterClrMapping/>
  </p:clrMapOvr>
  <p:transition spd="med">
    <p:wipe dir="r"/>
  </p:transition>
</p:sldLayout>
</file>

<file path=ppt/slideLayouts/slideLayout2097.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293" tIns="38646" rIns="77293" bIns="38646"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2213">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3609230345"/>
      </p:ext>
    </p:extLst>
  </p:cSld>
  <p:clrMapOvr>
    <a:masterClrMapping/>
  </p:clrMapOvr>
</p:sldLayout>
</file>

<file path=ppt/slideLayouts/slideLayout2098.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293" tIns="38646" rIns="77293" bIns="38646" anchor="ctr"/>
          <a:lstStyle/>
          <a:p>
            <a:pPr algn="ctr" defTabSz="682213">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293" tIns="38646" rIns="77293" bIns="38646"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2213"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2213"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611670452"/>
      </p:ext>
    </p:extLst>
  </p:cSld>
  <p:clrMapOvr>
    <a:masterClrMapping/>
  </p:clrMapOvr>
</p:sldLayout>
</file>

<file path=ppt/slideLayouts/slideLayout2099.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488408239"/>
      </p:ext>
    </p:extLst>
  </p:cSld>
  <p:clrMapOvr>
    <a:masterClrMapping/>
  </p:clrMapOvr>
  <p:transition spd="med">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646472256"/>
      </p:ext>
    </p:extLst>
  </p:cSld>
  <p:clrMapOvr>
    <a:masterClrMapping/>
  </p:clrMapOvr>
  <p:transition spd="med">
    <p:wipe dir="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65" tIns="34286" rIns="67365" bIns="34286" rtlCol="0" anchor="ctr"/>
          <a:lstStyle/>
          <a:p>
            <a:pPr algn="ctr" defTabSz="664264"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65" tIns="34286" rIns="67365" bIns="34286" rtlCol="0" anchor="ctr"/>
          <a:lstStyle/>
          <a:p>
            <a:pPr algn="ctr" defTabSz="664264"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65" tIns="34286" rIns="67365" bIns="34286" rtlCol="0" anchor="ctr"/>
          <a:lstStyle/>
          <a:p>
            <a:pPr algn="ctr" defTabSz="664264"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991632185"/>
      </p:ext>
    </p:extLst>
  </p:cSld>
  <p:clrMapOvr>
    <a:masterClrMapping/>
  </p:clrMapOvr>
  <p:transition spd="med">
    <p:wipe dir="r"/>
  </p:transition>
</p:sldLayout>
</file>

<file path=ppt/slideLayouts/slideLayout2100.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05" rIns="0" bIns="4560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917486603"/>
      </p:ext>
    </p:extLst>
  </p:cSld>
  <p:clrMapOvr>
    <a:masterClrMapping/>
  </p:clrMapOvr>
  <p:transition spd="med">
    <p:wipe dir="r"/>
  </p:transition>
</p:sldLayout>
</file>

<file path=ppt/slideLayouts/slideLayout2101.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05" rIns="0" bIns="4560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134492028"/>
      </p:ext>
    </p:extLst>
  </p:cSld>
  <p:clrMapOvr>
    <a:masterClrMapping/>
  </p:clrMapOvr>
  <p:transition spd="med">
    <p:wipe dir="r"/>
  </p:transition>
</p:sldLayout>
</file>

<file path=ppt/slideLayouts/slideLayout2102.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05" rIns="0" bIns="4560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333766892"/>
      </p:ext>
    </p:extLst>
  </p:cSld>
  <p:clrMapOvr>
    <a:masterClrMapping/>
  </p:clrMapOvr>
  <p:transition spd="med">
    <p:wipe dir="r"/>
  </p:transition>
</p:sldLayout>
</file>

<file path=ppt/slideLayouts/slideLayout2103.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05" rIns="0" bIns="4560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923269430"/>
      </p:ext>
    </p:extLst>
  </p:cSld>
  <p:clrMapOvr>
    <a:masterClrMapping/>
  </p:clrMapOvr>
  <p:transition spd="med">
    <p:wipe dir="r"/>
  </p:transition>
</p:sldLayout>
</file>

<file path=ppt/slideLayouts/slideLayout2104.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05" rIns="0" bIns="4560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40277" indent="0">
              <a:lnSpc>
                <a:spcPct val="100000"/>
              </a:lnSpc>
              <a:spcBef>
                <a:spcPts val="300"/>
              </a:spcBef>
              <a:spcAft>
                <a:spcPts val="0"/>
              </a:spcAft>
              <a:buClr>
                <a:srgbClr val="808080"/>
              </a:buClr>
              <a:buNone/>
              <a:defRPr>
                <a:latin typeface="+mn-lt"/>
                <a:ea typeface="Arial"/>
              </a:defRPr>
            </a:lvl2pPr>
            <a:lvl3pPr marL="687020" indent="0">
              <a:lnSpc>
                <a:spcPct val="100000"/>
              </a:lnSpc>
              <a:spcBef>
                <a:spcPts val="300"/>
              </a:spcBef>
              <a:spcAft>
                <a:spcPts val="0"/>
              </a:spcAft>
              <a:buClr>
                <a:srgbClr val="808080"/>
              </a:buClr>
              <a:buNone/>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73142659"/>
      </p:ext>
    </p:extLst>
  </p:cSld>
  <p:clrMapOvr>
    <a:masterClrMapping/>
  </p:clrMapOvr>
  <p:transition spd="med">
    <p:wipe dir="r"/>
  </p:transition>
</p:sldLayout>
</file>

<file path=ppt/slideLayouts/slideLayout2105.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05" rIns="0" bIns="4560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78096228"/>
      </p:ext>
    </p:extLst>
  </p:cSld>
  <p:clrMapOvr>
    <a:masterClrMapping/>
  </p:clrMapOvr>
  <p:transition spd="med">
    <p:wipe dir="r"/>
  </p:transition>
</p:sldLayout>
</file>

<file path=ppt/slideLayouts/slideLayout2106.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605" rIns="0" bIns="45605">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881"/>
            <a:ext cx="7960422" cy="313267"/>
          </a:xfrm>
          <a:prstGeom prst="rect">
            <a:avLst/>
          </a:prstGeom>
        </p:spPr>
        <p:txBody>
          <a:bodyPr lIns="0" tIns="45605" rIns="0" bIns="45605" anchor="t" anchorCtr="0"/>
          <a:lstStyle>
            <a:lvl1pPr marL="227910" indent="-22791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75956758"/>
      </p:ext>
    </p:extLst>
  </p:cSld>
  <p:clrMapOvr>
    <a:masterClrMapping/>
  </p:clrMapOvr>
  <p:transition spd="med">
    <p:wipe dir="r"/>
  </p:transition>
</p:sldLayout>
</file>

<file path=ppt/slideLayouts/slideLayout2107.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05" rIns="0" bIns="4560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1641509"/>
      </p:ext>
    </p:extLst>
  </p:cSld>
  <p:clrMapOvr>
    <a:masterClrMapping/>
  </p:clrMapOvr>
  <p:transition spd="med">
    <p:wipe dir="r"/>
  </p:transition>
</p:sldLayout>
</file>

<file path=ppt/slideLayouts/slideLayout2108.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605" rIns="0" bIns="4560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45166425"/>
      </p:ext>
    </p:extLst>
  </p:cSld>
  <p:clrMapOvr>
    <a:masterClrMapping/>
  </p:clrMapOvr>
  <p:transition spd="med">
    <p:wipe dir="r"/>
  </p:transition>
</p:sldLayout>
</file>

<file path=ppt/slideLayouts/slideLayout210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605" rIns="0" bIns="45605"/>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605" rIns="0" bIns="45605" anchor="t" anchorCtr="0"/>
          <a:lstStyle>
            <a:lvl1pPr marL="227910" indent="-22791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64204551"/>
      </p:ext>
    </p:extLst>
  </p:cSld>
  <p:clrMapOvr>
    <a:masterClrMapping/>
  </p:clrMapOvr>
  <p:transition spd="med">
    <p:wipe dir="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9819266"/>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11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605" rIns="0" bIns="4560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481"/>
            <a:ext cx="4305300" cy="313267"/>
          </a:xfrm>
          <a:prstGeom prst="rect">
            <a:avLst/>
          </a:prstGeom>
        </p:spPr>
        <p:txBody>
          <a:bodyPr lIns="0" tIns="45605" rIns="0" bIns="45605" anchor="t" anchorCtr="0"/>
          <a:lstStyle>
            <a:lvl1pPr marL="227910" indent="-22791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34743583"/>
      </p:ext>
    </p:extLst>
  </p:cSld>
  <p:clrMapOvr>
    <a:masterClrMapping/>
  </p:clrMapOvr>
  <p:transition spd="med">
    <p:wipe dir="r"/>
  </p:transition>
</p:sldLayout>
</file>

<file path=ppt/slideLayouts/slideLayout2111.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01"/>
            <a:ext cx="7955280" cy="472577"/>
          </a:xfrm>
          <a:prstGeom prst="rect">
            <a:avLst/>
          </a:prstGeom>
        </p:spPr>
        <p:txBody>
          <a:bodyPr lIns="0" tIns="45605" rIns="0" bIns="4560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4174563027"/>
      </p:ext>
    </p:extLst>
  </p:cSld>
  <p:clrMapOvr>
    <a:masterClrMapping/>
  </p:clrMapOvr>
  <p:transition spd="med">
    <p:wipe dir="r"/>
  </p:transition>
</p:sldLayout>
</file>

<file path=ppt/slideLayouts/slideLayout21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837016"/>
      </p:ext>
    </p:extLst>
  </p:cSld>
  <p:clrMapOvr>
    <a:masterClrMapping/>
  </p:clrMapOvr>
  <p:transition spd="med">
    <p:wipe dir="r"/>
  </p:transition>
</p:sldLayout>
</file>

<file path=ppt/slideLayouts/slideLayout211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99403527"/>
      </p:ext>
    </p:extLst>
  </p:cSld>
  <p:clrMapOvr>
    <a:masterClrMapping/>
  </p:clrMapOvr>
  <p:transition spd="med">
    <p:wipe dir="r"/>
  </p:transition>
</p:sldLayout>
</file>

<file path=ppt/slideLayouts/slideLayout211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40790933"/>
      </p:ext>
    </p:extLst>
  </p:cSld>
  <p:clrMapOvr>
    <a:masterClrMapping/>
  </p:clrMapOvr>
  <p:transition spd="med">
    <p:wipe dir="r"/>
  </p:transition>
</p:sldLayout>
</file>

<file path=ppt/slideLayouts/slideLayout211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09120020"/>
      </p:ext>
    </p:extLst>
  </p:cSld>
  <p:clrMapOvr>
    <a:masterClrMapping/>
  </p:clrMapOvr>
  <p:transition spd="med">
    <p:wipe dir="r"/>
  </p:transition>
</p:sldLayout>
</file>

<file path=ppt/slideLayouts/slideLayout2116.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83334096"/>
      </p:ext>
    </p:extLst>
  </p:cSld>
  <p:clrMapOvr>
    <a:masterClrMapping/>
  </p:clrMapOvr>
  <p:transition spd="med">
    <p:wipe dir="r"/>
  </p:transition>
</p:sldLayout>
</file>

<file path=ppt/slideLayouts/slideLayout2117.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74361648"/>
      </p:ext>
    </p:extLst>
  </p:cSld>
  <p:clrMapOvr>
    <a:masterClrMapping/>
  </p:clrMapOvr>
  <p:transition spd="med">
    <p:wipe dir="r"/>
  </p:transition>
</p:sldLayout>
</file>

<file path=ppt/slideLayouts/slideLayout2118.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65400174"/>
      </p:ext>
    </p:extLst>
  </p:cSld>
  <p:clrMapOvr>
    <a:masterClrMapping/>
  </p:clrMapOvr>
  <p:transition spd="med">
    <p:wipe dir="r"/>
  </p:transition>
</p:sldLayout>
</file>

<file path=ppt/slideLayouts/slideLayout2119.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891369449"/>
      </p:ext>
    </p:extLst>
  </p:cSld>
  <p:clrMapOvr>
    <a:masterClrMapping/>
  </p:clrMapOvr>
  <p:transition spd="med">
    <p:wipe dir="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830" tIns="44915" rIns="89830" bIns="44915"/>
          <a:lstStyle/>
          <a:p>
            <a:r>
              <a:rPr lang="zh-TW" altLang="en-US" noProof="1"/>
              <a:t>按一下以編輯母片標題樣式</a:t>
            </a:r>
          </a:p>
        </p:txBody>
      </p:sp>
    </p:spTree>
    <p:extLst>
      <p:ext uri="{BB962C8B-B14F-4D97-AF65-F5344CB8AC3E}">
        <p14:creationId xmlns:p14="http://schemas.microsoft.com/office/powerpoint/2010/main" val="311509369"/>
      </p:ext>
    </p:extLst>
  </p:cSld>
  <p:clrMapOvr>
    <a:masterClrMapping/>
  </p:clrMapOvr>
  <p:transition spd="med">
    <p:wipe dir="r"/>
  </p:transition>
</p:sldLayout>
</file>

<file path=ppt/slideLayouts/slideLayout2120.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792042878"/>
      </p:ext>
    </p:extLst>
  </p:cSld>
  <p:clrMapOvr>
    <a:masterClrMapping/>
  </p:clrMapOvr>
  <p:transition spd="med">
    <p:wipe dir="r"/>
  </p:transition>
</p:sldLayout>
</file>

<file path=ppt/slideLayouts/slideLayout2121.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905097644"/>
      </p:ext>
    </p:extLst>
  </p:cSld>
  <p:clrMapOvr>
    <a:masterClrMapping/>
  </p:clrMapOvr>
  <p:transition spd="med">
    <p:wipe dir="r"/>
  </p:transition>
</p:sldLayout>
</file>

<file path=ppt/slideLayouts/slideLayout2122.xml><?xml version="1.0" encoding="utf-8"?>
<p:sldLayout xmlns:a="http://schemas.openxmlformats.org/drawingml/2006/main" xmlns:r="http://schemas.openxmlformats.org/officeDocument/2006/relationships" xmlns:p="http://schemas.openxmlformats.org/presentationml/2006/main" userDrawn="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zh-TW" altLang="en-US"/>
              <a:t>按一下以編輯母片標題樣式</a:t>
            </a:r>
            <a:endParaRPr lang="en-US" dirty="0"/>
          </a:p>
        </p:txBody>
      </p:sp>
    </p:spTree>
    <p:extLst>
      <p:ext uri="{BB962C8B-B14F-4D97-AF65-F5344CB8AC3E}">
        <p14:creationId xmlns:p14="http://schemas.microsoft.com/office/powerpoint/2010/main" val="4098436743"/>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1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54455" indent="0" algn="ctr">
              <a:buNone/>
              <a:defRPr sz="2000"/>
            </a:lvl2pPr>
            <a:lvl3pPr marL="909158" indent="0" algn="ctr">
              <a:buNone/>
              <a:defRPr sz="1800"/>
            </a:lvl3pPr>
            <a:lvl4pPr marL="1363678" indent="0" algn="ctr">
              <a:buNone/>
              <a:defRPr sz="1600"/>
            </a:lvl4pPr>
            <a:lvl5pPr marL="1818314" indent="0" algn="ctr">
              <a:buNone/>
              <a:defRPr sz="1600"/>
            </a:lvl5pPr>
            <a:lvl6pPr marL="2272719" indent="0" algn="ctr">
              <a:buNone/>
              <a:defRPr sz="1600"/>
            </a:lvl6pPr>
            <a:lvl7pPr marL="2727239" indent="0" algn="ctr">
              <a:buNone/>
              <a:defRPr sz="1600"/>
            </a:lvl7pPr>
            <a:lvl8pPr marL="3181843" indent="0" algn="ctr">
              <a:buNone/>
              <a:defRPr sz="1600"/>
            </a:lvl8pPr>
            <a:lvl9pPr marL="3636383"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57776616"/>
      </p:ext>
    </p:extLst>
  </p:cSld>
  <p:clrMapOvr>
    <a:masterClrMapping/>
  </p:clrMapOvr>
  <p:transition spd="med">
    <p:wipe dir="r"/>
  </p:transition>
</p:sldLayout>
</file>

<file path=ppt/slideLayouts/slideLayout21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333211582"/>
      </p:ext>
    </p:extLst>
  </p:cSld>
  <p:clrMapOvr>
    <a:masterClrMapping/>
  </p:clrMapOvr>
  <p:transition spd="med">
    <p:wipe dir="r"/>
  </p:transition>
</p:sldLayout>
</file>

<file path=ppt/slideLayouts/slideLayout21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54455" indent="0">
              <a:buNone/>
              <a:defRPr sz="2000"/>
            </a:lvl2pPr>
            <a:lvl3pPr marL="909158" indent="0">
              <a:buNone/>
              <a:defRPr sz="1800"/>
            </a:lvl3pPr>
            <a:lvl4pPr marL="1363678" indent="0">
              <a:buNone/>
              <a:defRPr sz="1600"/>
            </a:lvl4pPr>
            <a:lvl5pPr marL="1818314" indent="0">
              <a:buNone/>
              <a:defRPr sz="1600"/>
            </a:lvl5pPr>
            <a:lvl6pPr marL="2272719" indent="0">
              <a:buNone/>
              <a:defRPr sz="1600"/>
            </a:lvl6pPr>
            <a:lvl7pPr marL="2727239" indent="0">
              <a:buNone/>
              <a:defRPr sz="1600"/>
            </a:lvl7pPr>
            <a:lvl8pPr marL="3181843" indent="0">
              <a:buNone/>
              <a:defRPr sz="1600"/>
            </a:lvl8pPr>
            <a:lvl9pPr marL="3636383"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984337314"/>
      </p:ext>
    </p:extLst>
  </p:cSld>
  <p:clrMapOvr>
    <a:masterClrMapping/>
  </p:clrMapOvr>
  <p:transition spd="med">
    <p:wipe dir="r"/>
  </p:transition>
</p:sldLayout>
</file>

<file path=ppt/slideLayouts/slideLayout21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70160067"/>
      </p:ext>
    </p:extLst>
  </p:cSld>
  <p:clrMapOvr>
    <a:masterClrMapping/>
  </p:clrMapOvr>
  <p:transition spd="med">
    <p:wipe dir="r"/>
  </p:transition>
</p:sldLayout>
</file>

<file path=ppt/slideLayouts/slideLayout21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54455" indent="0">
              <a:buNone/>
              <a:defRPr sz="2000" b="1"/>
            </a:lvl2pPr>
            <a:lvl3pPr marL="909158" indent="0">
              <a:buNone/>
              <a:defRPr sz="1800" b="1"/>
            </a:lvl3pPr>
            <a:lvl4pPr marL="1363678" indent="0">
              <a:buNone/>
              <a:defRPr sz="1600" b="1"/>
            </a:lvl4pPr>
            <a:lvl5pPr marL="1818314" indent="0">
              <a:buNone/>
              <a:defRPr sz="1600" b="1"/>
            </a:lvl5pPr>
            <a:lvl6pPr marL="2272719" indent="0">
              <a:buNone/>
              <a:defRPr sz="1600" b="1"/>
            </a:lvl6pPr>
            <a:lvl7pPr marL="2727239" indent="0">
              <a:buNone/>
              <a:defRPr sz="1600" b="1"/>
            </a:lvl7pPr>
            <a:lvl8pPr marL="3181843" indent="0">
              <a:buNone/>
              <a:defRPr sz="1600" b="1"/>
            </a:lvl8pPr>
            <a:lvl9pPr marL="3636383"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54455" indent="0">
              <a:buNone/>
              <a:defRPr sz="2000" b="1"/>
            </a:lvl2pPr>
            <a:lvl3pPr marL="909158" indent="0">
              <a:buNone/>
              <a:defRPr sz="1800" b="1"/>
            </a:lvl3pPr>
            <a:lvl4pPr marL="1363678" indent="0">
              <a:buNone/>
              <a:defRPr sz="1600" b="1"/>
            </a:lvl4pPr>
            <a:lvl5pPr marL="1818314" indent="0">
              <a:buNone/>
              <a:defRPr sz="1600" b="1"/>
            </a:lvl5pPr>
            <a:lvl6pPr marL="2272719" indent="0">
              <a:buNone/>
              <a:defRPr sz="1600" b="1"/>
            </a:lvl6pPr>
            <a:lvl7pPr marL="2727239" indent="0">
              <a:buNone/>
              <a:defRPr sz="1600" b="1"/>
            </a:lvl7pPr>
            <a:lvl8pPr marL="3181843" indent="0">
              <a:buNone/>
              <a:defRPr sz="1600" b="1"/>
            </a:lvl8pPr>
            <a:lvl9pPr marL="3636383"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94046219"/>
      </p:ext>
    </p:extLst>
  </p:cSld>
  <p:clrMapOvr>
    <a:masterClrMapping/>
  </p:clrMapOvr>
  <p:transition spd="med">
    <p:wipe dir="r"/>
  </p:transition>
</p:sldLayout>
</file>

<file path=ppt/slideLayouts/slideLayout21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732694967"/>
      </p:ext>
    </p:extLst>
  </p:cSld>
  <p:clrMapOvr>
    <a:masterClrMapping/>
  </p:clrMapOvr>
  <p:transition spd="med">
    <p:wipe dir="r"/>
  </p:transition>
</p:sldLayout>
</file>

<file path=ppt/slideLayouts/slideLayout2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913509801"/>
      </p:ext>
    </p:extLst>
  </p:cSld>
  <p:clrMapOvr>
    <a:masterClrMapping/>
  </p:clrMapOvr>
  <p:transition spd="med">
    <p:wipe dir="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89552"/>
      </p:ext>
    </p:extLst>
  </p:cSld>
  <p:clrMapOvr>
    <a:masterClrMapping/>
  </p:clrMapOvr>
  <p:transition spd="slow">
    <p:fade/>
  </p:transition>
</p:sldLayout>
</file>

<file path=ppt/slideLayouts/slideLayout21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4455" indent="0">
              <a:buNone/>
              <a:defRPr sz="1400"/>
            </a:lvl2pPr>
            <a:lvl3pPr marL="909158" indent="0">
              <a:buNone/>
              <a:defRPr sz="1200"/>
            </a:lvl3pPr>
            <a:lvl4pPr marL="1363678" indent="0">
              <a:buNone/>
              <a:defRPr sz="1000"/>
            </a:lvl4pPr>
            <a:lvl5pPr marL="1818314" indent="0">
              <a:buNone/>
              <a:defRPr sz="1000"/>
            </a:lvl5pPr>
            <a:lvl6pPr marL="2272719" indent="0">
              <a:buNone/>
              <a:defRPr sz="1000"/>
            </a:lvl6pPr>
            <a:lvl7pPr marL="2727239" indent="0">
              <a:buNone/>
              <a:defRPr sz="1000"/>
            </a:lvl7pPr>
            <a:lvl8pPr marL="3181843" indent="0">
              <a:buNone/>
              <a:defRPr sz="1000"/>
            </a:lvl8pPr>
            <a:lvl9pPr marL="3636383"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82776900"/>
      </p:ext>
    </p:extLst>
  </p:cSld>
  <p:clrMapOvr>
    <a:masterClrMapping/>
  </p:clrMapOvr>
  <p:transition spd="med">
    <p:wipe dir="r"/>
  </p:transition>
</p:sldLayout>
</file>

<file path=ppt/slideLayouts/slideLayout21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54455" indent="0">
              <a:buNone/>
              <a:defRPr sz="2800"/>
            </a:lvl2pPr>
            <a:lvl3pPr marL="909158" indent="0">
              <a:buNone/>
              <a:defRPr sz="2400"/>
            </a:lvl3pPr>
            <a:lvl4pPr marL="1363678" indent="0">
              <a:buNone/>
              <a:defRPr sz="2000"/>
            </a:lvl4pPr>
            <a:lvl5pPr marL="1818314" indent="0">
              <a:buNone/>
              <a:defRPr sz="2000"/>
            </a:lvl5pPr>
            <a:lvl6pPr marL="2272719" indent="0">
              <a:buNone/>
              <a:defRPr sz="2000"/>
            </a:lvl6pPr>
            <a:lvl7pPr marL="2727239" indent="0">
              <a:buNone/>
              <a:defRPr sz="2000"/>
            </a:lvl7pPr>
            <a:lvl8pPr marL="3181843" indent="0">
              <a:buNone/>
              <a:defRPr sz="2000"/>
            </a:lvl8pPr>
            <a:lvl9pPr marL="3636383"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4455" indent="0">
              <a:buNone/>
              <a:defRPr sz="1400"/>
            </a:lvl2pPr>
            <a:lvl3pPr marL="909158" indent="0">
              <a:buNone/>
              <a:defRPr sz="1200"/>
            </a:lvl3pPr>
            <a:lvl4pPr marL="1363678" indent="0">
              <a:buNone/>
              <a:defRPr sz="1000"/>
            </a:lvl4pPr>
            <a:lvl5pPr marL="1818314" indent="0">
              <a:buNone/>
              <a:defRPr sz="1000"/>
            </a:lvl5pPr>
            <a:lvl6pPr marL="2272719" indent="0">
              <a:buNone/>
              <a:defRPr sz="1000"/>
            </a:lvl6pPr>
            <a:lvl7pPr marL="2727239" indent="0">
              <a:buNone/>
              <a:defRPr sz="1000"/>
            </a:lvl7pPr>
            <a:lvl8pPr marL="3181843" indent="0">
              <a:buNone/>
              <a:defRPr sz="1000"/>
            </a:lvl8pPr>
            <a:lvl9pPr marL="3636383"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623469303"/>
      </p:ext>
    </p:extLst>
  </p:cSld>
  <p:clrMapOvr>
    <a:masterClrMapping/>
  </p:clrMapOvr>
  <p:transition spd="med">
    <p:wipe dir="r"/>
  </p:transition>
</p:sldLayout>
</file>

<file path=ppt/slideLayouts/slideLayout21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184032197"/>
      </p:ext>
    </p:extLst>
  </p:cSld>
  <p:clrMapOvr>
    <a:masterClrMapping/>
  </p:clrMapOvr>
  <p:transition spd="med">
    <p:wipe dir="r"/>
  </p:transition>
</p:sldLayout>
</file>

<file path=ppt/slideLayouts/slideLayout21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15385037"/>
      </p:ext>
    </p:extLst>
  </p:cSld>
  <p:clrMapOvr>
    <a:masterClrMapping/>
  </p:clrMapOvr>
  <p:transition spd="med">
    <p:wipe dir="r"/>
  </p:transition>
</p:sldLayout>
</file>

<file path=ppt/slideLayouts/slideLayout2134.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50775317"/>
      </p:ext>
    </p:extLst>
  </p:cSld>
  <p:clrMapOvr>
    <a:masterClrMapping/>
  </p:clrMapOvr>
  <p:transition spd="med">
    <p:wipe dir="r"/>
  </p:transition>
</p:sldLayout>
</file>

<file path=ppt/slideLayouts/slideLayout2135.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270"/>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2929413587"/>
      </p:ext>
    </p:extLst>
  </p:cSld>
  <p:clrMapOvr>
    <a:masterClrMapping/>
  </p:clrMapOvr>
  <p:transition spd="med">
    <p:wipe dir="r"/>
  </p:transition>
</p:sldLayout>
</file>

<file path=ppt/slideLayouts/slideLayout2136.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862" tIns="45430" rIns="90862" bIns="45430"/>
          <a:lstStyle>
            <a:lvl1pPr eaLnBrk="1" hangingPunct="1">
              <a:defRPr>
                <a:solidFill>
                  <a:srgbClr val="444444"/>
                </a:solidFill>
                <a:latin typeface="Arial" charset="0"/>
                <a:ea typeface="+mn-ea"/>
              </a:defRPr>
            </a:lvl1pPr>
          </a:lstStyle>
          <a:p>
            <a:pPr defTabSz="682689">
              <a:defRPr/>
            </a:pPr>
            <a:endParaRPr lang="en-US" altLang="zh-TW" dirty="0"/>
          </a:p>
        </p:txBody>
      </p:sp>
    </p:spTree>
    <p:extLst>
      <p:ext uri="{BB962C8B-B14F-4D97-AF65-F5344CB8AC3E}">
        <p14:creationId xmlns:p14="http://schemas.microsoft.com/office/powerpoint/2010/main" val="3971937549"/>
      </p:ext>
    </p:extLst>
  </p:cSld>
  <p:clrMapOvr>
    <a:masterClrMapping/>
  </p:clrMapOvr>
</p:sldLayout>
</file>

<file path=ppt/slideLayouts/slideLayout213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3596046683"/>
      </p:ext>
    </p:extLst>
  </p:cSld>
  <p:clrMapOvr>
    <a:masterClrMapping/>
  </p:clrMapOvr>
  <p:transition spd="med">
    <p:wipe dir="r"/>
  </p:transition>
</p:sldLayout>
</file>

<file path=ppt/slideLayouts/slideLayout213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21033"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0904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21033"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09047">
              <a:defRPr/>
            </a:pPr>
            <a:fld id="{116A85C1-27ED-4431-8B7E-C187FA0F4681}" type="slidenum">
              <a:rPr lang="en-US" smtClean="0">
                <a:solidFill>
                  <a:srgbClr val="000000">
                    <a:lumMod val="60000"/>
                    <a:lumOff val="40000"/>
                  </a:srgbClr>
                </a:solidFill>
              </a:rPr>
              <a:pPr defTabSz="90904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21019" tIns="60511" rIns="121019" bIns="6051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21033" tIns="60515" rIns="121033" bIns="60515"/>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90904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21033" tIns="60515" rIns="121033" bIns="60515"/>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2538085448"/>
      </p:ext>
    </p:extLst>
  </p:cSld>
  <p:clrMapOvr>
    <a:masterClrMapping/>
  </p:clrMapOvr>
  <p:transition spd="med">
    <p:wipe dir="r"/>
  </p:transition>
</p:sldLayout>
</file>

<file path=ppt/slideLayouts/slideLayout2139.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643262324"/>
      </p:ext>
    </p:extLst>
  </p:cSld>
  <p:clrMapOvr>
    <a:masterClrMapping/>
  </p:clrMapOvr>
  <p:transition spd="med">
    <p:wipe dir="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8234" indent="-168234">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4701" indent="-168234">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4295" indent="-111888">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76032" indent="-168234">
              <a:lnSpc>
                <a:spcPct val="100000"/>
              </a:lnSpc>
              <a:spcBef>
                <a:spcPts val="300"/>
              </a:spcBef>
              <a:buClr>
                <a:schemeClr val="bg1">
                  <a:lumMod val="60000"/>
                  <a:lumOff val="40000"/>
                </a:schemeClr>
              </a:buClr>
              <a:buFont typeface="Arial" panose="020B0604020202020204" pitchFamily="34" charset="0"/>
              <a:buChar char="•"/>
              <a:defRPr sz="900"/>
            </a:lvl4pPr>
            <a:lvl5pPr marL="1512329" indent="-168234">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05932169"/>
      </p:ext>
    </p:extLst>
  </p:cSld>
  <p:clrMapOvr>
    <a:masterClrMapping/>
  </p:clrMapOvr>
  <p:extLst mod="1">
    <p:ext uri="{DCECCB84-F9BA-43D5-87BE-67443E8EF086}">
      <p15:sldGuideLst xmlns:p15="http://schemas.microsoft.com/office/powerpoint/2012/main"/>
    </p:ext>
  </p:extLst>
</p:sldLayout>
</file>

<file path=ppt/slideLayouts/slideLayout21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1311" tIns="25718" rIns="51311"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1311" tIns="25718" rIns="51311"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1311" tIns="25718" rIns="51311" bIns="25718"/>
          <a:lstStyle/>
          <a:p>
            <a:pPr defTabSz="681771"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3872606946"/>
      </p:ext>
    </p:extLst>
  </p:cSld>
  <p:clrMapOvr>
    <a:masterClrMapping/>
  </p:clrMapOvr>
</p:sldLayout>
</file>

<file path=ppt/slideLayouts/slideLayout214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36" tIns="34289" rIns="68436"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36" tIns="34289" rIns="68436"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36" tIns="34289" rIns="68436"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212027885"/>
      </p:ext>
    </p:extLst>
  </p:cSld>
  <p:clrMapOvr>
    <a:masterClrMapping/>
  </p:clrMapOvr>
  <p:transition spd="med">
    <p:wipe dir="r"/>
  </p:transition>
</p:sldLayout>
</file>

<file path=ppt/slideLayouts/slideLayout214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036070116"/>
      </p:ext>
    </p:extLst>
  </p:cSld>
  <p:clrMapOvr>
    <a:masterClrMapping/>
  </p:clrMapOvr>
  <p:transition spd="med">
    <p:wipe dir="r"/>
  </p:transition>
</p:sldLayout>
</file>

<file path=ppt/slideLayouts/slideLayout214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9998" indent="-1734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9998" indent="-1734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899784435"/>
      </p:ext>
    </p:extLst>
  </p:cSld>
  <p:clrMapOvr>
    <a:masterClrMapping/>
  </p:clrMapOvr>
  <p:transition spd="med">
    <p:wipe dir="r"/>
  </p:transition>
</p:sldLayout>
</file>

<file path=ppt/slideLayouts/slideLayout214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9998" indent="-1734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9998" indent="-1734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95993694"/>
      </p:ext>
    </p:extLst>
  </p:cSld>
  <p:clrMapOvr>
    <a:masterClrMapping/>
  </p:clrMapOvr>
  <p:transition spd="med">
    <p:wipe dir="r"/>
  </p:transition>
</p:sldLayout>
</file>

<file path=ppt/slideLayouts/slideLayout214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27866345"/>
      </p:ext>
    </p:extLst>
  </p:cSld>
  <p:clrMapOvr>
    <a:masterClrMapping/>
  </p:clrMapOvr>
  <p:transition spd="med">
    <p:wipe dir="r"/>
  </p:transition>
</p:sldLayout>
</file>

<file path=ppt/slideLayouts/slideLayout21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0579939"/>
      </p:ext>
    </p:extLst>
  </p:cSld>
  <p:clrMapOvr>
    <a:masterClrMapping/>
  </p:clrMapOvr>
  <p:transition spd="med">
    <p:wipe dir="r"/>
  </p:transition>
</p:sldLayout>
</file>

<file path=ppt/slideLayouts/slideLayout214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1066" tIns="171066" rIns="171066" bIns="1710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8929796"/>
      </p:ext>
    </p:extLst>
  </p:cSld>
  <p:clrMapOvr>
    <a:masterClrMapping/>
  </p:clrMapOvr>
  <p:transition spd="med">
    <p:wipe dir="r"/>
  </p:transition>
</p:sldLayout>
</file>

<file path=ppt/slideLayouts/slideLayout214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1066" tIns="171066" rIns="171066" bIns="1710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272853382"/>
      </p:ext>
    </p:extLst>
  </p:cSld>
  <p:clrMapOvr>
    <a:masterClrMapping/>
  </p:clrMapOvr>
  <p:transition spd="med">
    <p:wipe dir="r"/>
  </p:transition>
</p:sldLayout>
</file>

<file path=ppt/slideLayouts/slideLayout2149.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1066" tIns="171066" rIns="171066" bIns="1710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03480073"/>
      </p:ext>
    </p:extLst>
  </p:cSld>
  <p:clrMapOvr>
    <a:masterClrMapping/>
  </p:clrMapOvr>
  <p:transition spd="med">
    <p:wipe dir="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2149923"/>
      </p:ext>
    </p:extLst>
  </p:cSld>
  <p:clrMapOvr>
    <a:masterClrMapping/>
  </p:clrMapOvr>
  <p:transition>
    <p:fade/>
  </p:transition>
</p:sldLayout>
</file>

<file path=ppt/slideLayouts/slideLayout2150.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1066" tIns="171066" rIns="171066" bIns="1710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5642739"/>
      </p:ext>
    </p:extLst>
  </p:cSld>
  <p:clrMapOvr>
    <a:masterClrMapping/>
  </p:clrMapOvr>
  <p:transition spd="med">
    <p:wipe dir="r"/>
  </p:transition>
</p:sldLayout>
</file>

<file path=ppt/slideLayouts/slideLayout215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1066" tIns="171066" rIns="171066" bIns="1710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06280954"/>
      </p:ext>
    </p:extLst>
  </p:cSld>
  <p:clrMapOvr>
    <a:masterClrMapping/>
  </p:clrMapOvr>
  <p:transition spd="med">
    <p:wipe dir="r"/>
  </p:transition>
</p:sldLayout>
</file>

<file path=ppt/slideLayouts/slideLayout215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675140935"/>
      </p:ext>
    </p:extLst>
  </p:cSld>
  <p:clrMapOvr>
    <a:masterClrMapping/>
  </p:clrMapOvr>
</p:sldLayout>
</file>

<file path=ppt/slideLayouts/slideLayout215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0867"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924470765"/>
      </p:ext>
    </p:extLst>
  </p:cSld>
  <p:clrMapOvr>
    <a:masterClrMapping/>
  </p:clrMapOvr>
  <p:transition spd="med">
    <p:wipe dir="r"/>
  </p:transition>
</p:sldLayout>
</file>

<file path=ppt/slideLayouts/slideLayout215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3230922250"/>
      </p:ext>
    </p:extLst>
  </p:cSld>
  <p:clrMapOvr>
    <a:masterClrMapping/>
  </p:clrMapOvr>
  <p:transition spd="med">
    <p:wipe dir="r"/>
  </p:transition>
</p:sldLayout>
</file>

<file path=ppt/slideLayouts/slideLayout2155.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730276807"/>
      </p:ext>
    </p:extLst>
  </p:cSld>
  <p:clrMapOvr>
    <a:masterClrMapping/>
  </p:clrMapOvr>
  <p:transition spd="med">
    <p:wipe dir="r"/>
  </p:transition>
</p:sldLayout>
</file>

<file path=ppt/slideLayouts/slideLayout2156.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11"/>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000355366"/>
      </p:ext>
    </p:extLst>
  </p:cSld>
  <p:clrMapOvr>
    <a:masterClrMapping/>
  </p:clrMapOvr>
  <p:transition spd="med">
    <p:wipe dir="r"/>
  </p:transition>
</p:sldLayout>
</file>

<file path=ppt/slideLayouts/slideLayout2157.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003369983"/>
      </p:ext>
    </p:extLst>
  </p:cSld>
  <p:clrMapOvr>
    <a:masterClrMapping/>
  </p:clrMapOvr>
  <p:transition spd="med">
    <p:wipe dir="r"/>
  </p:transition>
</p:sldLayout>
</file>

<file path=ppt/slideLayouts/slideLayout2158.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4704625"/>
      </p:ext>
    </p:extLst>
  </p:cSld>
  <p:clrMapOvr>
    <a:masterClrMapping/>
  </p:clrMapOvr>
  <p:transition spd="med">
    <p:wipe dir="r"/>
  </p:transition>
</p:sldLayout>
</file>

<file path=ppt/slideLayouts/slideLayout2159.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833679739"/>
      </p:ext>
    </p:extLst>
  </p:cSld>
  <p:clrMapOvr>
    <a:masterClrMapping/>
  </p:clrMapOvr>
  <p:transition spd="med">
    <p:wipe dir="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89832" tIns="44916" rIns="89832" bIns="44916"/>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89832" tIns="44916" rIns="89832" bIns="44916"/>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7671683"/>
      </p:ext>
    </p:extLst>
  </p:cSld>
  <p:clrMapOvr>
    <a:masterClrMapping/>
  </p:clrMapOvr>
  <p:transition spd="med">
    <p:wipe dir="r"/>
  </p:transition>
</p:sldLayout>
</file>

<file path=ppt/slideLayouts/slideLayout2160.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860664027"/>
      </p:ext>
    </p:extLst>
  </p:cSld>
  <p:clrMapOvr>
    <a:masterClrMapping/>
  </p:clrMapOvr>
  <p:transition spd="med">
    <p:wipe dir="r"/>
  </p:transition>
</p:sldLayout>
</file>

<file path=ppt/slideLayouts/slideLayout2161.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24" rIns="0" bIns="4562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40448" indent="0">
              <a:lnSpc>
                <a:spcPct val="100000"/>
              </a:lnSpc>
              <a:spcBef>
                <a:spcPts val="300"/>
              </a:spcBef>
              <a:spcAft>
                <a:spcPts val="0"/>
              </a:spcAft>
              <a:buClr>
                <a:srgbClr val="808080"/>
              </a:buClr>
              <a:buNone/>
              <a:defRPr>
                <a:latin typeface="+mn-lt"/>
                <a:ea typeface="Arial"/>
              </a:defRPr>
            </a:lvl2pPr>
            <a:lvl3pPr marL="687343" indent="0">
              <a:lnSpc>
                <a:spcPct val="100000"/>
              </a:lnSpc>
              <a:spcBef>
                <a:spcPts val="300"/>
              </a:spcBef>
              <a:spcAft>
                <a:spcPts val="0"/>
              </a:spcAft>
              <a:buClr>
                <a:srgbClr val="808080"/>
              </a:buClr>
              <a:buNone/>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107730"/>
      </p:ext>
    </p:extLst>
  </p:cSld>
  <p:clrMapOvr>
    <a:masterClrMapping/>
  </p:clrMapOvr>
  <p:transition spd="med">
    <p:wipe dir="r"/>
  </p:transition>
</p:sldLayout>
</file>

<file path=ppt/slideLayouts/slideLayout2162.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24" rIns="0" bIns="4562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31894654"/>
      </p:ext>
    </p:extLst>
  </p:cSld>
  <p:clrMapOvr>
    <a:masterClrMapping/>
  </p:clrMapOvr>
  <p:transition spd="med">
    <p:wipe dir="r"/>
  </p:transition>
</p:sldLayout>
</file>

<file path=ppt/slideLayouts/slideLayout2163.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624" rIns="0" bIns="45624">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862"/>
            <a:ext cx="7960422" cy="313267"/>
          </a:xfrm>
          <a:prstGeom prst="rect">
            <a:avLst/>
          </a:prstGeom>
        </p:spPr>
        <p:txBody>
          <a:bodyPr lIns="0" tIns="45624" rIns="0" bIns="45624" anchor="t" anchorCtr="0"/>
          <a:lstStyle>
            <a:lvl1pPr marL="228024" indent="-22802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4743449"/>
      </p:ext>
    </p:extLst>
  </p:cSld>
  <p:clrMapOvr>
    <a:masterClrMapping/>
  </p:clrMapOvr>
  <p:transition spd="med">
    <p:wipe dir="r"/>
  </p:transition>
</p:sldLayout>
</file>

<file path=ppt/slideLayouts/slideLayout2164.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24" rIns="0" bIns="4562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23204576"/>
      </p:ext>
    </p:extLst>
  </p:cSld>
  <p:clrMapOvr>
    <a:masterClrMapping/>
  </p:clrMapOvr>
  <p:transition spd="med">
    <p:wipe dir="r"/>
  </p:transition>
</p:sldLayout>
</file>

<file path=ppt/slideLayouts/slideLayout2165.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624" rIns="0" bIns="4562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5055636"/>
      </p:ext>
    </p:extLst>
  </p:cSld>
  <p:clrMapOvr>
    <a:masterClrMapping/>
  </p:clrMapOvr>
  <p:transition spd="med">
    <p:wipe dir="r"/>
  </p:transition>
</p:sldLayout>
</file>

<file path=ppt/slideLayouts/slideLayout216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624" rIns="0" bIns="45624"/>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624" rIns="0" bIns="45624" anchor="t" anchorCtr="0"/>
          <a:lstStyle>
            <a:lvl1pPr marL="228024" indent="-22802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81630669"/>
      </p:ext>
    </p:extLst>
  </p:cSld>
  <p:clrMapOvr>
    <a:masterClrMapping/>
  </p:clrMapOvr>
  <p:transition spd="med">
    <p:wipe dir="r"/>
  </p:transition>
</p:sldLayout>
</file>

<file path=ppt/slideLayouts/slideLayout216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624" rIns="0" bIns="4562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462"/>
            <a:ext cx="4305300" cy="313267"/>
          </a:xfrm>
          <a:prstGeom prst="rect">
            <a:avLst/>
          </a:prstGeom>
        </p:spPr>
        <p:txBody>
          <a:bodyPr lIns="0" tIns="45624" rIns="0" bIns="45624" anchor="t" anchorCtr="0"/>
          <a:lstStyle>
            <a:lvl1pPr marL="228024" indent="-22802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81961096"/>
      </p:ext>
    </p:extLst>
  </p:cSld>
  <p:clrMapOvr>
    <a:masterClrMapping/>
  </p:clrMapOvr>
  <p:transition spd="med">
    <p:wipe dir="r"/>
  </p:transition>
</p:sldLayout>
</file>

<file path=ppt/slideLayouts/slideLayout2168.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982"/>
            <a:ext cx="7955280" cy="472577"/>
          </a:xfrm>
          <a:prstGeom prst="rect">
            <a:avLst/>
          </a:prstGeom>
        </p:spPr>
        <p:txBody>
          <a:bodyPr lIns="0" tIns="45624" rIns="0" bIns="4562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019670079"/>
      </p:ext>
    </p:extLst>
  </p:cSld>
  <p:clrMapOvr>
    <a:masterClrMapping/>
  </p:clrMapOvr>
  <p:transition spd="med">
    <p:wipe dir="r"/>
  </p:transition>
</p:sldLayout>
</file>

<file path=ppt/slideLayouts/slideLayout216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689667"/>
      </p:ext>
    </p:extLst>
  </p:cSld>
  <p:clrMapOvr>
    <a:masterClrMapping/>
  </p:clrMapOvr>
  <p:transition spd="med">
    <p:wipe dir="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624005"/>
      </p:ext>
    </p:extLst>
  </p:cSld>
  <p:clrMapOvr>
    <a:masterClrMapping/>
  </p:clrMapOvr>
</p:sldLayout>
</file>

<file path=ppt/slideLayouts/slideLayout217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68150423"/>
      </p:ext>
    </p:extLst>
  </p:cSld>
  <p:clrMapOvr>
    <a:masterClrMapping/>
  </p:clrMapOvr>
  <p:transition spd="med">
    <p:wipe dir="r"/>
  </p:transition>
</p:sldLayout>
</file>

<file path=ppt/slideLayouts/slideLayout217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535200372"/>
      </p:ext>
    </p:extLst>
  </p:cSld>
  <p:clrMapOvr>
    <a:masterClrMapping/>
  </p:clrMapOvr>
  <p:transition spd="med">
    <p:wipe dir="r"/>
  </p:transition>
</p:sldLayout>
</file>

<file path=ppt/slideLayouts/slideLayout217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447034552"/>
      </p:ext>
    </p:extLst>
  </p:cSld>
  <p:clrMapOvr>
    <a:masterClrMapping/>
  </p:clrMapOvr>
  <p:transition spd="med">
    <p:wipe dir="r"/>
  </p:transition>
</p:sldLayout>
</file>

<file path=ppt/slideLayouts/slideLayout2173.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504176367"/>
      </p:ext>
    </p:extLst>
  </p:cSld>
  <p:clrMapOvr>
    <a:masterClrMapping/>
  </p:clrMapOvr>
  <p:transition spd="med">
    <p:wipe dir="r"/>
  </p:transition>
</p:sldLayout>
</file>

<file path=ppt/slideLayouts/slideLayout2174.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39550840"/>
      </p:ext>
    </p:extLst>
  </p:cSld>
  <p:clrMapOvr>
    <a:masterClrMapping/>
  </p:clrMapOvr>
  <p:transition spd="med">
    <p:wipe dir="r"/>
  </p:transition>
</p:sldLayout>
</file>

<file path=ppt/slideLayouts/slideLayout2175.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05392145"/>
      </p:ext>
    </p:extLst>
  </p:cSld>
  <p:clrMapOvr>
    <a:masterClrMapping/>
  </p:clrMapOvr>
  <p:transition spd="med">
    <p:wipe dir="r"/>
  </p:transition>
</p:sldLayout>
</file>

<file path=ppt/slideLayouts/slideLayout2176.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4999499"/>
      </p:ext>
    </p:extLst>
  </p:cSld>
  <p:clrMapOvr>
    <a:masterClrMapping/>
  </p:clrMapOvr>
  <p:transition spd="med">
    <p:wipe dir="r"/>
  </p:transition>
</p:sldLayout>
</file>

<file path=ppt/slideLayouts/slideLayout2177.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669250724"/>
      </p:ext>
    </p:extLst>
  </p:cSld>
  <p:clrMapOvr>
    <a:masterClrMapping/>
  </p:clrMapOvr>
  <p:transition spd="med">
    <p:wipe dir="r"/>
  </p:transition>
</p:sldLayout>
</file>

<file path=ppt/slideLayouts/slideLayout2178.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822845672"/>
      </p:ext>
    </p:extLst>
  </p:cSld>
  <p:clrMapOvr>
    <a:masterClrMapping/>
  </p:clrMapOvr>
  <p:transition spd="med">
    <p:wipe dir="r"/>
  </p:transition>
</p:sldLayout>
</file>

<file path=ppt/slideLayouts/slideLayout2179.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701275136"/>
      </p:ext>
    </p:extLst>
  </p:cSld>
  <p:clrMapOvr>
    <a:masterClrMapping/>
  </p:clrMapOvr>
  <p:transition spd="med">
    <p:wipe dir="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995898"/>
      </p:ext>
    </p:extLst>
  </p:cSld>
  <p:clrMapOvr>
    <a:masterClrMapping/>
  </p:clrMapOvr>
  <p:transition spd="med">
    <p:wipe dir="r"/>
  </p:transition>
</p:sldLayout>
</file>

<file path=ppt/slideLayouts/slideLayout2180.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78501618"/>
      </p:ext>
    </p:extLst>
  </p:cSld>
  <p:clrMapOvr>
    <a:masterClrMapping/>
  </p:clrMapOvr>
  <p:transition spd="med">
    <p:wipe dir="r"/>
  </p:transition>
</p:sldLayout>
</file>

<file path=ppt/slideLayouts/slideLayout2181.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82960699"/>
      </p:ext>
    </p:extLst>
  </p:cSld>
  <p:clrMapOvr>
    <a:masterClrMapping/>
  </p:clrMapOvr>
  <p:transition spd="med">
    <p:wipe dir="r"/>
  </p:transition>
</p:sldLayout>
</file>

<file path=ppt/slideLayouts/slideLayout2182.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144534341"/>
      </p:ext>
    </p:extLst>
  </p:cSld>
  <p:clrMapOvr>
    <a:masterClrMapping/>
  </p:clrMapOvr>
  <p:transition spd="med">
    <p:wipe dir="r"/>
  </p:transition>
</p:sldLayout>
</file>

<file path=ppt/slideLayouts/slideLayout2183.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24" rIns="0" bIns="4562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40448" indent="0">
              <a:lnSpc>
                <a:spcPct val="100000"/>
              </a:lnSpc>
              <a:spcBef>
                <a:spcPts val="300"/>
              </a:spcBef>
              <a:spcAft>
                <a:spcPts val="0"/>
              </a:spcAft>
              <a:buClr>
                <a:srgbClr val="808080"/>
              </a:buClr>
              <a:buNone/>
              <a:defRPr>
                <a:latin typeface="+mn-lt"/>
                <a:ea typeface="Arial"/>
              </a:defRPr>
            </a:lvl2pPr>
            <a:lvl3pPr marL="687343" indent="0">
              <a:lnSpc>
                <a:spcPct val="100000"/>
              </a:lnSpc>
              <a:spcBef>
                <a:spcPts val="300"/>
              </a:spcBef>
              <a:spcAft>
                <a:spcPts val="0"/>
              </a:spcAft>
              <a:buClr>
                <a:srgbClr val="808080"/>
              </a:buClr>
              <a:buNone/>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28147644"/>
      </p:ext>
    </p:extLst>
  </p:cSld>
  <p:clrMapOvr>
    <a:masterClrMapping/>
  </p:clrMapOvr>
  <p:transition spd="med">
    <p:wipe dir="r"/>
  </p:transition>
</p:sldLayout>
</file>

<file path=ppt/slideLayouts/slideLayout2184.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24" rIns="0" bIns="4562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4588667"/>
      </p:ext>
    </p:extLst>
  </p:cSld>
  <p:clrMapOvr>
    <a:masterClrMapping/>
  </p:clrMapOvr>
  <p:transition spd="med">
    <p:wipe dir="r"/>
  </p:transition>
</p:sldLayout>
</file>

<file path=ppt/slideLayouts/slideLayout2185.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624" rIns="0" bIns="45624">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862"/>
            <a:ext cx="7960422" cy="313267"/>
          </a:xfrm>
          <a:prstGeom prst="rect">
            <a:avLst/>
          </a:prstGeom>
        </p:spPr>
        <p:txBody>
          <a:bodyPr lIns="0" tIns="45624" rIns="0" bIns="45624" anchor="t" anchorCtr="0"/>
          <a:lstStyle>
            <a:lvl1pPr marL="228024" indent="-22802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16505334"/>
      </p:ext>
    </p:extLst>
  </p:cSld>
  <p:clrMapOvr>
    <a:masterClrMapping/>
  </p:clrMapOvr>
  <p:transition spd="med">
    <p:wipe dir="r"/>
  </p:transition>
</p:sldLayout>
</file>

<file path=ppt/slideLayouts/slideLayout2186.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24" rIns="0" bIns="4562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7761292"/>
      </p:ext>
    </p:extLst>
  </p:cSld>
  <p:clrMapOvr>
    <a:masterClrMapping/>
  </p:clrMapOvr>
  <p:transition spd="med">
    <p:wipe dir="r"/>
  </p:transition>
</p:sldLayout>
</file>

<file path=ppt/slideLayouts/slideLayout2187.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624" rIns="0" bIns="4562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85052350"/>
      </p:ext>
    </p:extLst>
  </p:cSld>
  <p:clrMapOvr>
    <a:masterClrMapping/>
  </p:clrMapOvr>
  <p:transition spd="med">
    <p:wipe dir="r"/>
  </p:transition>
</p:sldLayout>
</file>

<file path=ppt/slideLayouts/slideLayout218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624" rIns="0" bIns="45624"/>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624" rIns="0" bIns="45624" anchor="t" anchorCtr="0"/>
          <a:lstStyle>
            <a:lvl1pPr marL="228024" indent="-22802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43587879"/>
      </p:ext>
    </p:extLst>
  </p:cSld>
  <p:clrMapOvr>
    <a:masterClrMapping/>
  </p:clrMapOvr>
  <p:transition spd="med">
    <p:wipe dir="r"/>
  </p:transition>
</p:sldLayout>
</file>

<file path=ppt/slideLayouts/slideLayout218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624" rIns="0" bIns="4562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462"/>
            <a:ext cx="4305300" cy="313267"/>
          </a:xfrm>
          <a:prstGeom prst="rect">
            <a:avLst/>
          </a:prstGeom>
        </p:spPr>
        <p:txBody>
          <a:bodyPr lIns="0" tIns="45624" rIns="0" bIns="45624" anchor="t" anchorCtr="0"/>
          <a:lstStyle>
            <a:lvl1pPr marL="228024" indent="-22802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032113"/>
      </p:ext>
    </p:extLst>
  </p:cSld>
  <p:clrMapOvr>
    <a:masterClrMapping/>
  </p:clrMapOvr>
  <p:transition spd="med">
    <p:wipe dir="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136" tIns="34289" rIns="67136"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621894880"/>
      </p:ext>
    </p:extLst>
  </p:cSld>
  <p:clrMapOvr>
    <a:masterClrMapping/>
  </p:clrMapOvr>
  <p:transition spd="med">
    <p:zoom dir="in"/>
  </p:transition>
</p:sldLayout>
</file>

<file path=ppt/slideLayouts/slideLayout2190.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982"/>
            <a:ext cx="7955280" cy="472577"/>
          </a:xfrm>
          <a:prstGeom prst="rect">
            <a:avLst/>
          </a:prstGeom>
        </p:spPr>
        <p:txBody>
          <a:bodyPr lIns="0" tIns="45624" rIns="0" bIns="4562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501892899"/>
      </p:ext>
    </p:extLst>
  </p:cSld>
  <p:clrMapOvr>
    <a:masterClrMapping/>
  </p:clrMapOvr>
  <p:transition spd="med">
    <p:wipe dir="r"/>
  </p:transition>
</p:sldLayout>
</file>

<file path=ppt/slideLayouts/slideLayout219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740959"/>
      </p:ext>
    </p:extLst>
  </p:cSld>
  <p:clrMapOvr>
    <a:masterClrMapping/>
  </p:clrMapOvr>
  <p:transition spd="med">
    <p:wipe dir="r"/>
  </p:transition>
</p:sldLayout>
</file>

<file path=ppt/slideLayouts/slideLayout219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44612875"/>
      </p:ext>
    </p:extLst>
  </p:cSld>
  <p:clrMapOvr>
    <a:masterClrMapping/>
  </p:clrMapOvr>
  <p:transition spd="med">
    <p:wipe dir="r"/>
  </p:transition>
</p:sldLayout>
</file>

<file path=ppt/slideLayouts/slideLayout219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08330944"/>
      </p:ext>
    </p:extLst>
  </p:cSld>
  <p:clrMapOvr>
    <a:masterClrMapping/>
  </p:clrMapOvr>
  <p:transition spd="med">
    <p:wipe dir="r"/>
  </p:transition>
</p:sldLayout>
</file>

<file path=ppt/slideLayouts/slideLayout219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17978069"/>
      </p:ext>
    </p:extLst>
  </p:cSld>
  <p:clrMapOvr>
    <a:masterClrMapping/>
  </p:clrMapOvr>
  <p:transition spd="med">
    <p:wipe dir="r"/>
  </p:transition>
</p:sldLayout>
</file>

<file path=ppt/slideLayouts/slideLayout2195.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37683114"/>
      </p:ext>
    </p:extLst>
  </p:cSld>
  <p:clrMapOvr>
    <a:masterClrMapping/>
  </p:clrMapOvr>
  <p:transition spd="med">
    <p:wipe dir="r"/>
  </p:transition>
</p:sldLayout>
</file>

<file path=ppt/slideLayouts/slideLayout2196.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555869074"/>
      </p:ext>
    </p:extLst>
  </p:cSld>
  <p:clrMapOvr>
    <a:masterClrMapping/>
  </p:clrMapOvr>
  <p:transition spd="med">
    <p:wipe dir="r"/>
  </p:transition>
</p:sldLayout>
</file>

<file path=ppt/slideLayouts/slideLayout2197.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059863490"/>
      </p:ext>
    </p:extLst>
  </p:cSld>
  <p:clrMapOvr>
    <a:masterClrMapping/>
  </p:clrMapOvr>
  <p:transition spd="med">
    <p:wipe dir="r"/>
  </p:transition>
</p:sldLayout>
</file>

<file path=ppt/slideLayouts/slideLayout2198.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80446432"/>
      </p:ext>
    </p:extLst>
  </p:cSld>
  <p:clrMapOvr>
    <a:masterClrMapping/>
  </p:clrMapOvr>
  <p:transition spd="med">
    <p:wipe dir="r"/>
  </p:transition>
</p:sldLayout>
</file>

<file path=ppt/slideLayouts/slideLayout2199.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242320928"/>
      </p:ext>
    </p:extLst>
  </p:cSld>
  <p:clrMapOvr>
    <a:masterClrMapping/>
  </p:clrMapOvr>
  <p:transition spd="med">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78150911"/>
      </p:ext>
    </p:extLst>
  </p:cSld>
  <p:clrMapOvr>
    <a:masterClrMapping/>
  </p:clrMapOvr>
  <p:transition spd="med">
    <p:wipe dir="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541224"/>
      </p:ext>
    </p:extLst>
  </p:cSld>
  <p:clrMapOvr>
    <a:masterClrMapping/>
  </p:clrMapOvr>
  <p:transition spd="med">
    <p:zoom dir="in"/>
  </p:transition>
</p:sldLayout>
</file>

<file path=ppt/slideLayouts/slideLayout2200.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24962706"/>
      </p:ext>
    </p:extLst>
  </p:cSld>
  <p:clrMapOvr>
    <a:masterClrMapping/>
  </p:clrMapOvr>
  <p:transition spd="med">
    <p:wipe dir="r"/>
  </p:transition>
</p:sldLayout>
</file>

<file path=ppt/slideLayouts/slideLayout220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203"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520774345"/>
      </p:ext>
    </p:extLst>
  </p:cSld>
  <p:clrMapOvr>
    <a:masterClrMapping/>
  </p:clrMapOvr>
  <p:transition spd="med">
    <p:wipe dir="r"/>
  </p:transition>
</p:sldLayout>
</file>

<file path=ppt/slideLayouts/slideLayout220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6" name="Slide Number Placeholder 5"/>
          <p:cNvSpPr>
            <a:spLocks noGrp="1"/>
          </p:cNvSpPr>
          <p:nvPr>
            <p:ph type="sldNum" sz="quarter" idx="11"/>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443747161"/>
      </p:ext>
    </p:extLst>
  </p:cSld>
  <p:clrMapOvr>
    <a:masterClrMapping/>
  </p:clrMapOvr>
  <p:transition spd="med">
    <p:wipe dir="r"/>
  </p:transition>
</p:sldLayout>
</file>

<file path=ppt/slideLayouts/slideLayout220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3730617187"/>
      </p:ext>
    </p:extLst>
  </p:cSld>
  <p:clrMapOvr>
    <a:masterClrMapping/>
  </p:clrMapOvr>
  <p:transition spd="med">
    <p:wipe dir="r"/>
  </p:transition>
</p:sldLayout>
</file>

<file path=ppt/slideLayouts/slideLayout220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38205408"/>
      </p:ext>
    </p:extLst>
  </p:cSld>
  <p:clrMapOvr>
    <a:masterClrMapping/>
  </p:clrMapOvr>
  <p:transition spd="med">
    <p:wipe dir="r"/>
  </p:transition>
</p:sldLayout>
</file>

<file path=ppt/slideLayouts/slideLayout220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326037649"/>
      </p:ext>
    </p:extLst>
  </p:cSld>
  <p:clrMapOvr>
    <a:masterClrMapping/>
  </p:clrMapOvr>
  <p:transition spd="med">
    <p:wipe dir="r"/>
  </p:transition>
</p:sldLayout>
</file>

<file path=ppt/slideLayouts/slideLayout220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806" tIns="45402" rIns="90806" bIns="45402"/>
          <a:lstStyle/>
          <a:p>
            <a:pPr defTabSz="682213">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621151691"/>
      </p:ext>
    </p:extLst>
  </p:cSld>
  <p:clrMapOvr>
    <a:masterClrMapping/>
  </p:clrMapOvr>
  <p:transition spd="med">
    <p:wipe dir="r"/>
  </p:transition>
</p:sldLayout>
</file>

<file path=ppt/slideLayouts/slideLayout220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24196691"/>
      </p:ext>
    </p:extLst>
  </p:cSld>
  <p:clrMapOvr>
    <a:masterClrMapping/>
  </p:clrMapOvr>
  <p:transition spd="med">
    <p:wipe dir="r"/>
  </p:transition>
</p:sldLayout>
</file>

<file path=ppt/slideLayouts/slideLayout220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83325156"/>
      </p:ext>
    </p:extLst>
  </p:cSld>
  <p:clrMapOvr>
    <a:masterClrMapping/>
  </p:clrMapOvr>
  <p:transition spd="med">
    <p:wipe dir="r"/>
  </p:transition>
</p:sldLayout>
</file>

<file path=ppt/slideLayouts/slideLayout2209.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676" tIns="226676" rIns="226676" bIns="226676">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556021939"/>
      </p:ext>
    </p:extLst>
  </p:cSld>
  <p:clrMapOvr>
    <a:masterClrMapping/>
  </p:clrMapOvr>
  <p:transition spd="med">
    <p:wipe dir="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9083375"/>
      </p:ext>
    </p:extLst>
  </p:cSld>
  <p:clrMapOvr>
    <a:masterClrMapping/>
  </p:clrMapOvr>
  <p:transition spd="med">
    <p:wipe dir="r"/>
  </p:transition>
</p:sldLayout>
</file>

<file path=ppt/slideLayouts/slideLayout221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806"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2213">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806"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2213">
              <a:defRPr/>
            </a:pPr>
            <a:fld id="{116A85C1-27ED-4431-8B7E-C187FA0F4681}" type="slidenum">
              <a:rPr lang="en-US" smtClean="0">
                <a:solidFill>
                  <a:srgbClr val="000000">
                    <a:lumMod val="60000"/>
                    <a:lumOff val="40000"/>
                  </a:srgbClr>
                </a:solidFill>
              </a:rPr>
              <a:pPr defTabSz="682213">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796" tIns="45399" rIns="90796" bIns="4539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806" tIns="45402" rIns="90806" bIns="45402"/>
          <a:lstStyle>
            <a:lvl1pPr eaLnBrk="1" hangingPunct="1">
              <a:defRPr>
                <a:solidFill>
                  <a:srgbClr val="444444"/>
                </a:solidFill>
                <a:latin typeface="Arial" charset="0"/>
                <a:ea typeface="PMingLiU" pitchFamily="18" charset="-120"/>
              </a:defRPr>
            </a:lvl1pPr>
          </a:lstStyle>
          <a:p>
            <a:pPr defTabSz="682213">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806" tIns="45402" rIns="90806" bIns="45402"/>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06896397"/>
      </p:ext>
    </p:extLst>
  </p:cSld>
  <p:clrMapOvr>
    <a:masterClrMapping/>
  </p:clrMapOvr>
  <p:transition spd="med">
    <p:wipe dir="r"/>
  </p:transition>
</p:sldLayout>
</file>

<file path=ppt/slideLayouts/slideLayout2211.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457" tIns="136208" rIns="136208" bIns="136208" anchor="ctr"/>
          <a:lstStyle/>
          <a:p>
            <a:pPr defTabSz="682213"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806" tIns="45402" rIns="90806" bIns="45402" anchor="ctr"/>
          <a:lstStyle/>
          <a:p>
            <a:pPr defTabSz="682213"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218580509"/>
      </p:ext>
    </p:extLst>
  </p:cSld>
  <p:clrMapOvr>
    <a:masterClrMapping/>
  </p:clrMapOvr>
  <p:transition spd="med">
    <p:wipe dir="r"/>
  </p:transition>
</p:sldLayout>
</file>

<file path=ppt/slideLayouts/slideLayout2212.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480"/>
            <a:ext cx="2895600" cy="274637"/>
          </a:xfrm>
          <a:prstGeom prst="rect">
            <a:avLst/>
          </a:prstGeom>
        </p:spPr>
        <p:txBody>
          <a:bodyPr lIns="90806" tIns="45402" rIns="90806" bIns="45402"/>
          <a:lstStyle>
            <a:lvl1pPr eaLnBrk="1" hangingPunct="1">
              <a:defRPr>
                <a:solidFill>
                  <a:srgbClr val="444444"/>
                </a:solidFill>
                <a:latin typeface="Arial" charset="0"/>
                <a:ea typeface="+mn-ea"/>
              </a:defRPr>
            </a:lvl1pPr>
          </a:lstStyle>
          <a:p>
            <a:pPr defTabSz="682213">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510060814"/>
      </p:ext>
    </p:extLst>
  </p:cSld>
  <p:clrMapOvr>
    <a:masterClrMapping/>
  </p:clrMapOvr>
</p:sldLayout>
</file>

<file path=ppt/slideLayouts/slideLayout2213.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06" tIns="45402" rIns="90806" bIns="45402" anchor="ctr"/>
          <a:lstStyle/>
          <a:p>
            <a:pPr algn="ctr" defTabSz="682213">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06" tIns="45402" rIns="90806" bIns="45402" anchor="ctr"/>
          <a:lstStyle/>
          <a:p>
            <a:pPr algn="ctr" defTabSz="682213">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06" tIns="45402" rIns="90806" bIns="45402" anchor="ctr"/>
          <a:lstStyle/>
          <a:p>
            <a:pPr algn="ctr" defTabSz="682213">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570965408"/>
      </p:ext>
    </p:extLst>
  </p:cSld>
  <p:clrMapOvr>
    <a:masterClrMapping/>
  </p:clrMapOvr>
  <p:transition spd="med">
    <p:wipe dir="r"/>
  </p:transition>
</p:sldLayout>
</file>

<file path=ppt/slideLayouts/slideLayout221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414025956"/>
      </p:ext>
    </p:extLst>
  </p:cSld>
  <p:clrMapOvr>
    <a:masterClrMapping/>
  </p:clrMapOvr>
  <p:transition spd="med">
    <p:wipe dir="r"/>
  </p:transition>
</p:sldLayout>
</file>

<file path=ppt/slideLayouts/slideLayout2215.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8660" indent="-229881">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2155517718"/>
      </p:ext>
    </p:extLst>
  </p:cSld>
  <p:clrMapOvr>
    <a:masterClrMapping/>
  </p:clrMapOvr>
  <p:transition spd="med">
    <p:wipe dir="r"/>
  </p:transition>
</p:sldLayout>
</file>

<file path=ppt/slideLayouts/slideLayout2216.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293" tIns="38646" rIns="77293" bIns="38646"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2213">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597495415"/>
      </p:ext>
    </p:extLst>
  </p:cSld>
  <p:clrMapOvr>
    <a:masterClrMapping/>
  </p:clrMapOvr>
</p:sldLayout>
</file>

<file path=ppt/slideLayouts/slideLayout2217.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293" tIns="38646" rIns="77293" bIns="38646" anchor="ctr"/>
          <a:lstStyle/>
          <a:p>
            <a:pPr algn="ctr" defTabSz="682213">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293" tIns="38646" rIns="77293" bIns="38646"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2213"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2213"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963226642"/>
      </p:ext>
    </p:extLst>
  </p:cSld>
  <p:clrMapOvr>
    <a:masterClrMapping/>
  </p:clrMapOvr>
</p:sldLayout>
</file>

<file path=ppt/slideLayouts/slideLayout2218.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618388794"/>
      </p:ext>
    </p:extLst>
  </p:cSld>
  <p:clrMapOvr>
    <a:masterClrMapping/>
  </p:clrMapOvr>
  <p:transition spd="med">
    <p:wipe dir="r"/>
  </p:transition>
</p:sldLayout>
</file>

<file path=ppt/slideLayouts/slideLayout2219.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287" rIns="0" bIns="4528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511577227"/>
      </p:ext>
    </p:extLst>
  </p:cSld>
  <p:clrMapOvr>
    <a:masterClrMapping/>
  </p:clrMapOvr>
  <p:transition spd="med">
    <p:wipe dir="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894212"/>
      </p:ext>
    </p:extLst>
  </p:cSld>
  <p:clrMapOvr>
    <a:masterClrMapping/>
  </p:clrMapOvr>
  <p:transition spd="med">
    <p:wipe dir="r"/>
  </p:transition>
</p:sldLayout>
</file>

<file path=ppt/slideLayouts/slideLayout2220.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287" rIns="0" bIns="4528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361996563"/>
      </p:ext>
    </p:extLst>
  </p:cSld>
  <p:clrMapOvr>
    <a:masterClrMapping/>
  </p:clrMapOvr>
  <p:transition spd="med">
    <p:wipe dir="r"/>
  </p:transition>
</p:sldLayout>
</file>

<file path=ppt/slideLayouts/slideLayout2221.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287" rIns="0" bIns="4528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844517558"/>
      </p:ext>
    </p:extLst>
  </p:cSld>
  <p:clrMapOvr>
    <a:masterClrMapping/>
  </p:clrMapOvr>
  <p:transition spd="med">
    <p:wipe dir="r"/>
  </p:transition>
</p:sldLayout>
</file>

<file path=ppt/slideLayouts/slideLayout2222.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287" rIns="0" bIns="4528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83568556"/>
      </p:ext>
    </p:extLst>
  </p:cSld>
  <p:clrMapOvr>
    <a:masterClrMapping/>
  </p:clrMapOvr>
  <p:transition spd="med">
    <p:wipe dir="r"/>
  </p:transition>
</p:sldLayout>
</file>

<file path=ppt/slideLayouts/slideLayout2223.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287" rIns="0" bIns="45287"/>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32144471"/>
      </p:ext>
    </p:extLst>
  </p:cSld>
  <p:clrMapOvr>
    <a:masterClrMapping/>
  </p:clrMapOvr>
  <p:transition spd="med">
    <p:wipe dir="r"/>
  </p:transition>
</p:sldLayout>
</file>

<file path=ppt/slideLayouts/slideLayout2224.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287" rIns="0" bIns="45287">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99"/>
            <a:ext cx="7960422" cy="313267"/>
          </a:xfrm>
          <a:prstGeom prst="rect">
            <a:avLst/>
          </a:prstGeom>
        </p:spPr>
        <p:txBody>
          <a:bodyPr lIns="0" tIns="45287" rIns="0" bIns="45287" anchor="t" anchorCtr="0"/>
          <a:lstStyle>
            <a:lvl1pPr marL="226002" indent="-22600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85919722"/>
      </p:ext>
    </p:extLst>
  </p:cSld>
  <p:clrMapOvr>
    <a:masterClrMapping/>
  </p:clrMapOvr>
  <p:transition spd="med">
    <p:wipe dir="r"/>
  </p:transition>
</p:sldLayout>
</file>

<file path=ppt/slideLayouts/slideLayout2225.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287" rIns="0" bIns="45287"/>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23648822"/>
      </p:ext>
    </p:extLst>
  </p:cSld>
  <p:clrMapOvr>
    <a:masterClrMapping/>
  </p:clrMapOvr>
  <p:transition spd="med">
    <p:wipe dir="r"/>
  </p:transition>
</p:sldLayout>
</file>

<file path=ppt/slideLayouts/slideLayout2226.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287" rIns="0" bIns="45287"/>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5330292"/>
      </p:ext>
    </p:extLst>
  </p:cSld>
  <p:clrMapOvr>
    <a:masterClrMapping/>
  </p:clrMapOvr>
  <p:transition spd="med">
    <p:wipe dir="r"/>
  </p:transition>
</p:sldLayout>
</file>

<file path=ppt/slideLayouts/slideLayout222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287" rIns="0" bIns="45287"/>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287" rIns="0" bIns="45287" anchor="t" anchorCtr="0"/>
          <a:lstStyle>
            <a:lvl1pPr marL="226002" indent="-22600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6828422"/>
      </p:ext>
    </p:extLst>
  </p:cSld>
  <p:clrMapOvr>
    <a:masterClrMapping/>
  </p:clrMapOvr>
  <p:transition spd="med">
    <p:wipe dir="r"/>
  </p:transition>
</p:sldLayout>
</file>

<file path=ppt/slideLayouts/slideLayout222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287" rIns="0" bIns="45287"/>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99"/>
            <a:ext cx="4305300" cy="313267"/>
          </a:xfrm>
          <a:prstGeom prst="rect">
            <a:avLst/>
          </a:prstGeom>
        </p:spPr>
        <p:txBody>
          <a:bodyPr lIns="0" tIns="45287" rIns="0" bIns="45287" anchor="t" anchorCtr="0"/>
          <a:lstStyle>
            <a:lvl1pPr marL="226002" indent="-22600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95159006"/>
      </p:ext>
    </p:extLst>
  </p:cSld>
  <p:clrMapOvr>
    <a:masterClrMapping/>
  </p:clrMapOvr>
  <p:transition spd="med">
    <p:wipe dir="r"/>
  </p:transition>
</p:sldLayout>
</file>

<file path=ppt/slideLayouts/slideLayout2229.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319"/>
            <a:ext cx="7955280" cy="472577"/>
          </a:xfrm>
          <a:prstGeom prst="rect">
            <a:avLst/>
          </a:prstGeom>
        </p:spPr>
        <p:txBody>
          <a:bodyPr lIns="0" tIns="45287" rIns="0" bIns="45287"/>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765533219"/>
      </p:ext>
    </p:extLst>
  </p:cSld>
  <p:clrMapOvr>
    <a:masterClrMapping/>
  </p:clrMapOvr>
  <p:transition spd="med">
    <p:wipe dir="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3778" tIns="223778" rIns="223778" bIns="223778">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65626135"/>
      </p:ext>
    </p:extLst>
  </p:cSld>
  <p:clrMapOvr>
    <a:masterClrMapping/>
  </p:clrMapOvr>
  <p:transition spd="med">
    <p:wipe dir="r"/>
  </p:transition>
</p:sldLayout>
</file>

<file path=ppt/slideLayouts/slideLayout223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802445"/>
      </p:ext>
    </p:extLst>
  </p:cSld>
  <p:clrMapOvr>
    <a:masterClrMapping/>
  </p:clrMapOvr>
  <p:transition spd="med">
    <p:wipe dir="r"/>
  </p:transition>
</p:sldLayout>
</file>

<file path=ppt/slideLayouts/slideLayout223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91404127"/>
      </p:ext>
    </p:extLst>
  </p:cSld>
  <p:clrMapOvr>
    <a:masterClrMapping/>
  </p:clrMapOvr>
  <p:transition spd="med">
    <p:wipe dir="r"/>
  </p:transition>
</p:sldLayout>
</file>

<file path=ppt/slideLayouts/slideLayout223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49118802"/>
      </p:ext>
    </p:extLst>
  </p:cSld>
  <p:clrMapOvr>
    <a:masterClrMapping/>
  </p:clrMapOvr>
  <p:transition spd="med">
    <p:wipe dir="r"/>
  </p:transition>
</p:sldLayout>
</file>

<file path=ppt/slideLayouts/slideLayout223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86781882"/>
      </p:ext>
    </p:extLst>
  </p:cSld>
  <p:clrMapOvr>
    <a:masterClrMapping/>
  </p:clrMapOvr>
  <p:transition spd="med">
    <p:wipe dir="r"/>
  </p:transition>
</p:sldLayout>
</file>

<file path=ppt/slideLayouts/slideLayout2234.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794651499"/>
      </p:ext>
    </p:extLst>
  </p:cSld>
  <p:clrMapOvr>
    <a:masterClrMapping/>
  </p:clrMapOvr>
  <p:transition spd="med">
    <p:wipe dir="r"/>
  </p:transition>
</p:sldLayout>
</file>

<file path=ppt/slideLayouts/slideLayout2235.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988161061"/>
      </p:ext>
    </p:extLst>
  </p:cSld>
  <p:clrMapOvr>
    <a:masterClrMapping/>
  </p:clrMapOvr>
  <p:transition spd="med">
    <p:wipe dir="r"/>
  </p:transition>
</p:sldLayout>
</file>

<file path=ppt/slideLayouts/slideLayout2236.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48213239"/>
      </p:ext>
    </p:extLst>
  </p:cSld>
  <p:clrMapOvr>
    <a:masterClrMapping/>
  </p:clrMapOvr>
  <p:transition spd="med">
    <p:wipe dir="r"/>
  </p:transition>
</p:sldLayout>
</file>

<file path=ppt/slideLayouts/slideLayout2237.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13178257"/>
      </p:ext>
    </p:extLst>
  </p:cSld>
  <p:clrMapOvr>
    <a:masterClrMapping/>
  </p:clrMapOvr>
  <p:transition spd="med">
    <p:wipe dir="r"/>
  </p:transition>
</p:sldLayout>
</file>

<file path=ppt/slideLayouts/slideLayout2238.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712512494"/>
      </p:ext>
    </p:extLst>
  </p:cSld>
  <p:clrMapOvr>
    <a:masterClrMapping/>
  </p:clrMapOvr>
  <p:transition spd="med">
    <p:wipe dir="r"/>
  </p:transition>
</p:sldLayout>
</file>

<file path=ppt/slideLayouts/slideLayout2239.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940690129"/>
      </p:ext>
    </p:extLst>
  </p:cSld>
  <p:clrMapOvr>
    <a:masterClrMapping/>
  </p:clrMapOvr>
  <p:transition spd="med">
    <p:wipe dir="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085015"/>
      </p:ext>
    </p:extLst>
  </p:cSld>
  <p:clrMapOvr>
    <a:masterClrMapping/>
  </p:clrMapOvr>
  <p:transition spd="slow">
    <p:fade/>
  </p:transition>
</p:sldLayout>
</file>

<file path=ppt/slideLayouts/slideLayout2240.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359041"/>
      </p:ext>
    </p:extLst>
  </p:cSld>
  <p:clrMapOvr>
    <a:masterClrMapping/>
  </p:clrMapOvr>
  <p:transition spd="med">
    <p:wipe dir="r"/>
  </p:transition>
</p:sldLayout>
</file>

<file path=ppt/slideLayouts/slideLayout2241.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6059094"/>
      </p:ext>
    </p:extLst>
  </p:cSld>
  <p:clrMapOvr>
    <a:masterClrMapping/>
  </p:clrMapOvr>
  <p:transition spd="slow">
    <p:fade/>
  </p:transition>
</p:sldLayout>
</file>

<file path=ppt/slideLayouts/slideLayout2242.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465" rIns="0" bIns="4546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017" indent="0">
              <a:lnSpc>
                <a:spcPct val="100000"/>
              </a:lnSpc>
              <a:spcBef>
                <a:spcPts val="300"/>
              </a:spcBef>
              <a:spcAft>
                <a:spcPts val="0"/>
              </a:spcAft>
              <a:buClr>
                <a:srgbClr val="808080"/>
              </a:buClr>
              <a:buNone/>
              <a:defRPr>
                <a:latin typeface="+mn-lt"/>
                <a:ea typeface="Arial"/>
              </a:defRPr>
            </a:lvl2pPr>
            <a:lvl3pPr marL="684640" indent="0">
              <a:lnSpc>
                <a:spcPct val="100000"/>
              </a:lnSpc>
              <a:spcBef>
                <a:spcPts val="300"/>
              </a:spcBef>
              <a:spcAft>
                <a:spcPts val="0"/>
              </a:spcAft>
              <a:buClr>
                <a:srgbClr val="808080"/>
              </a:buClr>
              <a:buNone/>
              <a:defRPr>
                <a:latin typeface="+mn-lt"/>
                <a:ea typeface="Arial"/>
              </a:defRPr>
            </a:lvl3pPr>
            <a:lvl4pPr marL="1250921" indent="-22865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5691212"/>
      </p:ext>
    </p:extLst>
  </p:cSld>
  <p:clrMapOvr>
    <a:masterClrMapping/>
  </p:clrMapOvr>
  <p:transition spd="med">
    <p:wipe dir="r"/>
  </p:transition>
</p:sldLayout>
</file>

<file path=ppt/slideLayouts/slideLayout224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1248" tIns="45624" rIns="91248" bIns="45624"/>
          <a:lstStyle>
            <a:lvl1pPr marL="182131" indent="-182131">
              <a:buClr>
                <a:srgbClr val="0085C3"/>
              </a:buClr>
              <a:defRPr sz="1600">
                <a:solidFill>
                  <a:schemeClr val="tx1"/>
                </a:solidFill>
              </a:defRPr>
            </a:lvl1pPr>
            <a:lvl2pPr marL="357911" indent="-175781">
              <a:buClr>
                <a:srgbClr val="0085C3"/>
              </a:buClr>
              <a:defRPr sz="1400" baseline="0">
                <a:solidFill>
                  <a:schemeClr val="tx1"/>
                </a:solidFill>
              </a:defRPr>
            </a:lvl2pPr>
            <a:lvl3pPr marL="540043" indent="-182131">
              <a:buClr>
                <a:srgbClr val="0085C3"/>
              </a:buClr>
              <a:buFont typeface="Arial" panose="020B0604020202020204" pitchFamily="34" charset="0"/>
              <a:buChar char="&gt;"/>
              <a:defRPr sz="1400" baseline="0">
                <a:solidFill>
                  <a:schemeClr val="tx1"/>
                </a:solidFill>
              </a:defRPr>
            </a:lvl3pPr>
            <a:lvl4pPr marL="1368336" indent="0">
              <a:buClr>
                <a:srgbClr val="0085C3"/>
              </a:buClr>
              <a:buNone/>
              <a:defRPr/>
            </a:lvl4pPr>
            <a:lvl5pPr marL="182447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1248" tIns="45624" rIns="91248" bIns="45624"/>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986857576"/>
      </p:ext>
    </p:extLst>
  </p:cSld>
  <p:clrMapOvr>
    <a:masterClrMapping/>
  </p:clrMapOvr>
  <p:transition>
    <p:fade/>
  </p:transition>
</p:sldLayout>
</file>

<file path=ppt/slideLayouts/slideLayout2244.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102303"/>
      </p:ext>
    </p:extLst>
  </p:cSld>
  <p:clrMapOvr>
    <a:masterClrMapping/>
  </p:clrMapOvr>
  <p:transition spd="med">
    <p:wipe dir="r"/>
  </p:transition>
</p:sldLayout>
</file>

<file path=ppt/slideLayouts/slideLayout2245.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8798" indent="-173443">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1248" tIns="45624" rIns="91248" bIns="45624"/>
          <a:lstStyle/>
          <a:p>
            <a:r>
              <a:rPr lang="en-US"/>
              <a:t>Click to edit Master title style</a:t>
            </a:r>
          </a:p>
        </p:txBody>
      </p:sp>
    </p:spTree>
    <p:extLst>
      <p:ext uri="{BB962C8B-B14F-4D97-AF65-F5344CB8AC3E}">
        <p14:creationId xmlns:p14="http://schemas.microsoft.com/office/powerpoint/2010/main" val="1157173800"/>
      </p:ext>
    </p:extLst>
  </p:cSld>
  <p:clrMapOvr>
    <a:masterClrMapping/>
  </p:clrMapOvr>
  <p:transition spd="med">
    <p:wipe dir="r"/>
  </p:transition>
</p:sldLayout>
</file>

<file path=ppt/slideLayouts/slideLayout2246.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246" tIns="45623" rIns="91246" bIns="45623"/>
          <a:lstStyle>
            <a:lvl1pPr>
              <a:defRPr/>
            </a:lvl1pPr>
          </a:lstStyle>
          <a:p>
            <a:r>
              <a:rPr lang="en-US" dirty="0"/>
              <a:t>Click to edit content page title</a:t>
            </a:r>
          </a:p>
        </p:txBody>
      </p:sp>
    </p:spTree>
    <p:extLst>
      <p:ext uri="{BB962C8B-B14F-4D97-AF65-F5344CB8AC3E}">
        <p14:creationId xmlns:p14="http://schemas.microsoft.com/office/powerpoint/2010/main" val="2251281812"/>
      </p:ext>
    </p:extLst>
  </p:cSld>
  <p:clrMapOvr>
    <a:masterClrMapping/>
  </p:clrMapOvr>
  <p:transition spd="med">
    <p:wipe dir="r"/>
  </p:transition>
</p:sldLayout>
</file>

<file path=ppt/slideLayouts/slideLayout2247.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27" tIns="34286" rIns="68427" bIns="34286" rtlCol="0" anchor="ctr"/>
          <a:lstStyle/>
          <a:p>
            <a:pPr algn="ctr" defTabSz="675974"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27" tIns="34286" rIns="68427" bIns="34286" rtlCol="0" anchor="ctr"/>
          <a:lstStyle/>
          <a:p>
            <a:pPr algn="ctr" defTabSz="675974"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27" tIns="34286" rIns="68427" bIns="34286" rtlCol="0" anchor="ctr"/>
          <a:lstStyle/>
          <a:p>
            <a:pPr algn="ctr" defTabSz="675974"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88719274"/>
      </p:ext>
    </p:extLst>
  </p:cSld>
  <p:clrMapOvr>
    <a:masterClrMapping/>
  </p:clrMapOvr>
  <p:transition spd="med">
    <p:wipe dir="r"/>
  </p:transition>
</p:sldLayout>
</file>

<file path=ppt/slideLayouts/slideLayout22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13332415"/>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249.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246" tIns="45623" rIns="91246" bIns="45623"/>
          <a:lstStyle/>
          <a:p>
            <a:r>
              <a:rPr lang="zh-TW" altLang="en-US" noProof="1"/>
              <a:t>按一下以編輯母片標題樣式</a:t>
            </a:r>
          </a:p>
        </p:txBody>
      </p:sp>
    </p:spTree>
    <p:extLst>
      <p:ext uri="{BB962C8B-B14F-4D97-AF65-F5344CB8AC3E}">
        <p14:creationId xmlns:p14="http://schemas.microsoft.com/office/powerpoint/2010/main" val="920444430"/>
      </p:ext>
    </p:extLst>
  </p:cSld>
  <p:clrMapOvr>
    <a:masterClrMapping/>
  </p:clrMapOvr>
  <p:transition spd="med">
    <p:wipe dir="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89832" tIns="44916" rIns="89832" bIns="44916"/>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1594" indent="-226850">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21524964"/>
      </p:ext>
    </p:extLst>
  </p:cSld>
  <p:clrMapOvr>
    <a:masterClrMapping/>
  </p:clrMapOvr>
  <p:transition spd="med">
    <p:wipe dir="r"/>
  </p:transition>
</p:sldLayout>
</file>

<file path=ppt/slideLayouts/slideLayout225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13123"/>
      </p:ext>
    </p:extLst>
  </p:cSld>
  <p:clrMapOvr>
    <a:masterClrMapping/>
  </p:clrMapOvr>
  <p:transition spd="slow">
    <p:fade/>
  </p:transition>
</p:sldLayout>
</file>

<file path=ppt/slideLayouts/slideLayout22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066" indent="-171066">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3197" indent="-171066">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8180" indent="-114012">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97270" indent="-171066">
              <a:lnSpc>
                <a:spcPct val="100000"/>
              </a:lnSpc>
              <a:spcBef>
                <a:spcPts val="300"/>
              </a:spcBef>
              <a:buClr>
                <a:schemeClr val="bg1">
                  <a:lumMod val="60000"/>
                  <a:lumOff val="40000"/>
                </a:schemeClr>
              </a:buClr>
              <a:buFont typeface="Arial" panose="020B0604020202020204" pitchFamily="34" charset="0"/>
              <a:buChar char="•"/>
              <a:defRPr sz="900"/>
            </a:lvl4pPr>
            <a:lvl5pPr marL="1539308" indent="-17106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96759457"/>
      </p:ext>
    </p:extLst>
  </p:cSld>
  <p:clrMapOvr>
    <a:masterClrMapping/>
  </p:clrMapOvr>
  <p:extLst mod="1">
    <p:ext uri="{DCECCB84-F9BA-43D5-87BE-67443E8EF086}">
      <p15:sldGuideLst xmlns:p15="http://schemas.microsoft.com/office/powerpoint/2012/main"/>
    </p:ext>
  </p:extLst>
</p:sldLayout>
</file>

<file path=ppt/slideLayouts/slideLayout225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1183337"/>
      </p:ext>
    </p:extLst>
  </p:cSld>
  <p:clrMapOvr>
    <a:masterClrMapping/>
  </p:clrMapOvr>
  <p:transition>
    <p:fade/>
  </p:transition>
</p:sldLayout>
</file>

<file path=ppt/slideLayouts/slideLayout2253.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1248" tIns="45624" rIns="91248" bIns="45624"/>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1248" tIns="45624" rIns="91248" bIns="45624"/>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1597529"/>
      </p:ext>
    </p:extLst>
  </p:cSld>
  <p:clrMapOvr>
    <a:masterClrMapping/>
  </p:clrMapOvr>
  <p:transition spd="med">
    <p:wipe dir="r"/>
  </p:transition>
</p:sldLayout>
</file>

<file path=ppt/slideLayouts/slideLayout2254.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036606"/>
      </p:ext>
    </p:extLst>
  </p:cSld>
  <p:clrMapOvr>
    <a:masterClrMapping/>
  </p:clrMapOvr>
</p:sldLayout>
</file>

<file path=ppt/slideLayouts/slideLayout2255.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12787"/>
      </p:ext>
    </p:extLst>
  </p:cSld>
  <p:clrMapOvr>
    <a:masterClrMapping/>
  </p:clrMapOvr>
  <p:transition spd="med">
    <p:wipe dir="r"/>
  </p:transition>
</p:sldLayout>
</file>

<file path=ppt/slideLayouts/slideLayout2256.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198" tIns="34289" rIns="68198"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2879069975"/>
      </p:ext>
    </p:extLst>
  </p:cSld>
  <p:clrMapOvr>
    <a:masterClrMapping/>
  </p:clrMapOvr>
  <p:transition spd="med">
    <p:zoom dir="in"/>
  </p:transition>
</p:sldLayout>
</file>

<file path=ppt/slideLayouts/slideLayout2257.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806603"/>
      </p:ext>
    </p:extLst>
  </p:cSld>
  <p:clrMapOvr>
    <a:masterClrMapping/>
  </p:clrMapOvr>
  <p:transition spd="med">
    <p:zoom dir="in"/>
  </p:transition>
</p:sldLayout>
</file>

<file path=ppt/slideLayouts/slideLayout2258.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219526"/>
      </p:ext>
    </p:extLst>
  </p:cSld>
  <p:clrMapOvr>
    <a:masterClrMapping/>
  </p:clrMapOvr>
  <p:transition spd="med">
    <p:wipe dir="r"/>
  </p:transition>
</p:sldLayout>
</file>

<file path=ppt/slideLayouts/slideLayout2259.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203858"/>
      </p:ext>
    </p:extLst>
  </p:cSld>
  <p:clrMapOvr>
    <a:masterClrMapping/>
  </p:clrMapOvr>
  <p:transition spd="med">
    <p:wipe dir="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71981779"/>
      </p:ext>
    </p:extLst>
  </p:cSld>
  <p:clrMapOvr>
    <a:masterClrMapping/>
  </p:clrMapOvr>
  <p:transition spd="med">
    <p:wipe dir="r"/>
  </p:transition>
</p:sldLayout>
</file>

<file path=ppt/slideLayouts/slideLayout2260.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024" tIns="228024" rIns="228024" bIns="22802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87811771"/>
      </p:ext>
    </p:extLst>
  </p:cSld>
  <p:clrMapOvr>
    <a:masterClrMapping/>
  </p:clrMapOvr>
  <p:transition spd="med">
    <p:wipe dir="r"/>
  </p:transition>
</p:sldLayout>
</file>

<file path=ppt/slideLayouts/slideLayout2261.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956425"/>
      </p:ext>
    </p:extLst>
  </p:cSld>
  <p:clrMapOvr>
    <a:masterClrMapping/>
  </p:clrMapOvr>
  <p:transition spd="slow">
    <p:fade/>
  </p:transition>
</p:sldLayout>
</file>

<file path=ppt/slideLayouts/slideLayout226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1248" tIns="45624" rIns="91248" bIns="45624"/>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1506" indent="-231098">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797765865"/>
      </p:ext>
    </p:extLst>
  </p:cSld>
  <p:clrMapOvr>
    <a:masterClrMapping/>
  </p:clrMapOvr>
  <p:transition spd="med">
    <p:wipe dir="r"/>
  </p:transition>
</p:sldLayout>
</file>

<file path=ppt/slideLayouts/slideLayout226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75" tIns="45437" rIns="90875" bIns="45437" anchor="ctr"/>
          <a:lstStyle/>
          <a:p>
            <a:pPr algn="ctr" defTabSz="682910">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75" tIns="45437" rIns="90875" bIns="45437" anchor="ctr"/>
          <a:lstStyle/>
          <a:p>
            <a:pPr algn="ctr" defTabSz="682910">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75" tIns="45437" rIns="90875" bIns="45437" anchor="ctr"/>
          <a:lstStyle/>
          <a:p>
            <a:pPr algn="ctr" defTabSz="682910">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162"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50636761"/>
      </p:ext>
    </p:extLst>
  </p:cSld>
  <p:clrMapOvr>
    <a:masterClrMapping/>
  </p:clrMapOvr>
  <p:transition spd="med">
    <p:wipe dir="r"/>
  </p:transition>
</p:sldLayout>
</file>

<file path=ppt/slideLayouts/slideLayout226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6" name="Slide Number Placeholder 5"/>
          <p:cNvSpPr>
            <a:spLocks noGrp="1"/>
          </p:cNvSpPr>
          <p:nvPr>
            <p:ph type="sldNum" sz="quarter" idx="11"/>
          </p:nvPr>
        </p:nvSpPr>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932564734"/>
      </p:ext>
    </p:extLst>
  </p:cSld>
  <p:clrMapOvr>
    <a:masterClrMapping/>
  </p:clrMapOvr>
  <p:transition spd="med">
    <p:wipe dir="r"/>
  </p:transition>
</p:sldLayout>
</file>

<file path=ppt/slideLayouts/slideLayout226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75" tIns="45437" rIns="90875" bIns="45437" anchor="ctr"/>
          <a:lstStyle/>
          <a:p>
            <a:pPr algn="ctr" defTabSz="682910">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75" tIns="45437" rIns="90875" bIns="45437" anchor="ctr"/>
          <a:lstStyle/>
          <a:p>
            <a:pPr algn="ctr" defTabSz="682910">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75" tIns="45437" rIns="90875" bIns="45437" anchor="ctr"/>
          <a:lstStyle/>
          <a:p>
            <a:pPr algn="ctr" defTabSz="682910">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1051604113"/>
      </p:ext>
    </p:extLst>
  </p:cSld>
  <p:clrMapOvr>
    <a:masterClrMapping/>
  </p:clrMapOvr>
  <p:transition spd="med">
    <p:wipe dir="r"/>
  </p:transition>
</p:sldLayout>
</file>

<file path=ppt/slideLayouts/slideLayout2266.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746" indent="-23009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746" indent="-23009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260002035"/>
      </p:ext>
    </p:extLst>
  </p:cSld>
  <p:clrMapOvr>
    <a:masterClrMapping/>
  </p:clrMapOvr>
  <p:transition spd="med">
    <p:wipe dir="r"/>
  </p:transition>
</p:sldLayout>
</file>

<file path=ppt/slideLayouts/slideLayout2267.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746" indent="-23009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746" indent="-23009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420039029"/>
      </p:ext>
    </p:extLst>
  </p:cSld>
  <p:clrMapOvr>
    <a:masterClrMapping/>
  </p:clrMapOvr>
  <p:transition spd="med">
    <p:wipe dir="r"/>
  </p:transition>
</p:sldLayout>
</file>

<file path=ppt/slideLayouts/slideLayout226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888" tIns="45443" rIns="90888" bIns="45443"/>
          <a:lstStyle/>
          <a:p>
            <a:pPr defTabSz="682910">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575677668"/>
      </p:ext>
    </p:extLst>
  </p:cSld>
  <p:clrMapOvr>
    <a:masterClrMapping/>
  </p:clrMapOvr>
  <p:transition spd="med">
    <p:wipe dir="r"/>
  </p:transition>
</p:sldLayout>
</file>

<file path=ppt/slideLayouts/slideLayout22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03151865"/>
      </p:ext>
    </p:extLst>
  </p:cSld>
  <p:clrMapOvr>
    <a:masterClrMapping/>
  </p:clrMapOvr>
  <p:transition spd="med">
    <p:wipe dir="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9716924"/>
      </p:ext>
    </p:extLst>
  </p:cSld>
  <p:clrMapOvr>
    <a:masterClrMapping/>
  </p:clrMapOvr>
  <p:transition spd="med">
    <p:wipe dir="r"/>
  </p:transition>
</p:sldLayout>
</file>

<file path=ppt/slideLayouts/slideLayout2270.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864886466"/>
      </p:ext>
    </p:extLst>
  </p:cSld>
  <p:clrMapOvr>
    <a:masterClrMapping/>
  </p:clrMapOvr>
  <p:transition spd="med">
    <p:wipe dir="r"/>
  </p:transition>
</p:sldLayout>
</file>

<file path=ppt/slideLayouts/slideLayout227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922" tIns="226922" rIns="226922" bIns="226922">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10733007"/>
      </p:ext>
    </p:extLst>
  </p:cSld>
  <p:clrMapOvr>
    <a:masterClrMapping/>
  </p:clrMapOvr>
  <p:transition spd="med">
    <p:wipe dir="r"/>
  </p:transition>
</p:sldLayout>
</file>

<file path=ppt/slideLayouts/slideLayout227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888"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2910">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888"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2910">
              <a:defRPr/>
            </a:pPr>
            <a:fld id="{116A85C1-27ED-4431-8B7E-C187FA0F4681}" type="slidenum">
              <a:rPr lang="en-US" smtClean="0">
                <a:solidFill>
                  <a:srgbClr val="000000">
                    <a:lumMod val="60000"/>
                    <a:lumOff val="40000"/>
                  </a:srgbClr>
                </a:solidFill>
              </a:rPr>
              <a:pPr defTabSz="682910">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878" tIns="45440" rIns="90878" bIns="45440"/>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888" tIns="45443" rIns="90888" bIns="45443"/>
          <a:lstStyle>
            <a:lvl1pPr eaLnBrk="1" hangingPunct="1">
              <a:defRPr>
                <a:solidFill>
                  <a:srgbClr val="444444"/>
                </a:solidFill>
                <a:latin typeface="Arial" charset="0"/>
                <a:ea typeface="PMingLiU" pitchFamily="18" charset="-120"/>
              </a:defRPr>
            </a:lvl1pPr>
          </a:lstStyle>
          <a:p>
            <a:pPr defTabSz="682910">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888" tIns="45443" rIns="90888" bIns="45443"/>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0533950"/>
      </p:ext>
    </p:extLst>
  </p:cSld>
  <p:clrMapOvr>
    <a:masterClrMapping/>
  </p:clrMapOvr>
  <p:transition spd="med">
    <p:wipe dir="r"/>
  </p:transition>
</p:sldLayout>
</file>

<file path=ppt/slideLayouts/slideLayout2273.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642" tIns="136331" rIns="136331" bIns="136331" anchor="ctr"/>
          <a:lstStyle/>
          <a:p>
            <a:pPr defTabSz="682910"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888" tIns="45443" rIns="90888" bIns="45443" anchor="ctr"/>
          <a:lstStyle/>
          <a:p>
            <a:pPr defTabSz="682910"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880810084"/>
      </p:ext>
    </p:extLst>
  </p:cSld>
  <p:clrMapOvr>
    <a:masterClrMapping/>
  </p:clrMapOvr>
  <p:transition spd="med">
    <p:wipe dir="r"/>
  </p:transition>
</p:sldLayout>
</file>

<file path=ppt/slideLayouts/slideLayout2274.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439"/>
            <a:ext cx="2895600" cy="274637"/>
          </a:xfrm>
          <a:prstGeom prst="rect">
            <a:avLst/>
          </a:prstGeom>
        </p:spPr>
        <p:txBody>
          <a:bodyPr lIns="90888" tIns="45443" rIns="90888" bIns="45443"/>
          <a:lstStyle>
            <a:lvl1pPr eaLnBrk="1" hangingPunct="1">
              <a:defRPr>
                <a:solidFill>
                  <a:srgbClr val="444444"/>
                </a:solidFill>
                <a:latin typeface="Arial" charset="0"/>
                <a:ea typeface="+mn-ea"/>
              </a:defRPr>
            </a:lvl1pPr>
          </a:lstStyle>
          <a:p>
            <a:pPr defTabSz="682910">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79615486"/>
      </p:ext>
    </p:extLst>
  </p:cSld>
  <p:clrMapOvr>
    <a:masterClrMapping/>
  </p:clrMapOvr>
</p:sldLayout>
</file>

<file path=ppt/slideLayouts/slideLayout2275.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88" tIns="45443" rIns="90888" bIns="45443" anchor="ctr"/>
          <a:lstStyle/>
          <a:p>
            <a:pPr algn="ctr" defTabSz="682910">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88" tIns="45443" rIns="90888" bIns="45443" anchor="ctr"/>
          <a:lstStyle/>
          <a:p>
            <a:pPr algn="ctr" defTabSz="682910">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88" tIns="45443" rIns="90888" bIns="45443" anchor="ctr"/>
          <a:lstStyle/>
          <a:p>
            <a:pPr algn="ctr" defTabSz="682910">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2723282290"/>
      </p:ext>
    </p:extLst>
  </p:cSld>
  <p:clrMapOvr>
    <a:masterClrMapping/>
  </p:clrMapOvr>
  <p:transition spd="med">
    <p:wipe dir="r"/>
  </p:transition>
</p:sldLayout>
</file>

<file path=ppt/slideLayouts/slideLayout2276.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201080589"/>
      </p:ext>
    </p:extLst>
  </p:cSld>
  <p:clrMapOvr>
    <a:masterClrMapping/>
  </p:clrMapOvr>
  <p:transition spd="med">
    <p:wipe dir="r"/>
  </p:transition>
</p:sldLayout>
</file>

<file path=ppt/slideLayouts/slideLayout2277.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9234" indent="-230127">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147626165"/>
      </p:ext>
    </p:extLst>
  </p:cSld>
  <p:clrMapOvr>
    <a:masterClrMapping/>
  </p:clrMapOvr>
  <p:transition spd="med">
    <p:wipe dir="r"/>
  </p:transition>
</p:sldLayout>
</file>

<file path=ppt/slideLayouts/slideLayout2278.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375" tIns="38687" rIns="77375" bIns="38687"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2910">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846911662"/>
      </p:ext>
    </p:extLst>
  </p:cSld>
  <p:clrMapOvr>
    <a:masterClrMapping/>
  </p:clrMapOvr>
</p:sldLayout>
</file>

<file path=ppt/slideLayouts/slideLayout2279.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375" tIns="38687" rIns="77375" bIns="38687" anchor="ctr"/>
          <a:lstStyle/>
          <a:p>
            <a:pPr algn="ctr" defTabSz="682910">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375" tIns="38687" rIns="77375" bIns="38687"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2910"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2910"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261864092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098" tIns="44534" rIns="89098" bIns="44534"/>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89924" tIns="44962" rIns="89924" bIns="44962"/>
          <a:lstStyle>
            <a:lvl1pPr>
              <a:defRPr/>
            </a:lvl1pPr>
          </a:lstStyle>
          <a:p>
            <a:fld id="{E60B6CB8-6464-4E92-AE5A-85F466BBAC8F}" type="datetime1">
              <a:rPr lang="zh-CN" altLang="zh-TW" sz="1800">
                <a:solidFill>
                  <a:srgbClr val="444444"/>
                </a:solidFill>
              </a:rPr>
              <a:pPr/>
              <a:t>2021/6/9</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70552682"/>
      </p:ext>
    </p:extLst>
  </p:cSld>
  <p:clrMapOvr>
    <a:masterClrMapping/>
  </p:clrMapOvr>
  <p:transition>
    <p:fade/>
  </p:transition>
</p:sldLayout>
</file>

<file path=ppt/slideLayouts/slideLayout2280.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2079277445"/>
      </p:ext>
    </p:extLst>
  </p:cSld>
  <p:clrMapOvr>
    <a:masterClrMapping/>
  </p:clrMapOvr>
  <p:transition spd="med">
    <p:wipe dir="r"/>
  </p:transition>
</p:sldLayout>
</file>

<file path=ppt/slideLayouts/slideLayout228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21" tIns="45460" rIns="90921" bIns="45460" anchor="ctr"/>
          <a:lstStyle/>
          <a:p>
            <a:pPr algn="ctr" defTabSz="683301">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21" tIns="45460" rIns="90921" bIns="45460" anchor="ctr"/>
          <a:lstStyle/>
          <a:p>
            <a:pPr algn="ctr" defTabSz="683301">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21" tIns="45460" rIns="90921" bIns="45460" anchor="ctr"/>
          <a:lstStyle/>
          <a:p>
            <a:pPr algn="ctr" defTabSz="683301">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139"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896395303"/>
      </p:ext>
    </p:extLst>
  </p:cSld>
  <p:clrMapOvr>
    <a:masterClrMapping/>
  </p:clrMapOvr>
  <p:transition spd="med">
    <p:wipe dir="r"/>
  </p:transition>
</p:sldLayout>
</file>

<file path=ppt/slideLayouts/slideLayout228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6" name="Slide Number Placeholder 5"/>
          <p:cNvSpPr>
            <a:spLocks noGrp="1"/>
          </p:cNvSpPr>
          <p:nvPr>
            <p:ph type="sldNum" sz="quarter" idx="11"/>
          </p:nvPr>
        </p:nvSpPr>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227332284"/>
      </p:ext>
    </p:extLst>
  </p:cSld>
  <p:clrMapOvr>
    <a:masterClrMapping/>
  </p:clrMapOvr>
  <p:transition spd="med">
    <p:wipe dir="r"/>
  </p:transition>
</p:sldLayout>
</file>

<file path=ppt/slideLayouts/slideLayout228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21" tIns="45460" rIns="90921" bIns="45460" anchor="ctr"/>
          <a:lstStyle/>
          <a:p>
            <a:pPr algn="ctr" defTabSz="683301">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21" tIns="45460" rIns="90921" bIns="45460" anchor="ctr"/>
          <a:lstStyle/>
          <a:p>
            <a:pPr algn="ctr" defTabSz="683301">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21" tIns="45460" rIns="90921" bIns="45460" anchor="ctr"/>
          <a:lstStyle/>
          <a:p>
            <a:pPr algn="ctr" defTabSz="683301">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544301803"/>
      </p:ext>
    </p:extLst>
  </p:cSld>
  <p:clrMapOvr>
    <a:masterClrMapping/>
  </p:clrMapOvr>
  <p:transition spd="med">
    <p:wipe dir="r"/>
  </p:transition>
</p:sldLayout>
</file>

<file path=ppt/slideLayouts/slideLayout228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068" indent="-23023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068" indent="-23023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512423590"/>
      </p:ext>
    </p:extLst>
  </p:cSld>
  <p:clrMapOvr>
    <a:masterClrMapping/>
  </p:clrMapOvr>
  <p:transition spd="med">
    <p:wipe dir="r"/>
  </p:transition>
</p:sldLayout>
</file>

<file path=ppt/slideLayouts/slideLayout228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068" indent="-23023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068" indent="-23023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601508773"/>
      </p:ext>
    </p:extLst>
  </p:cSld>
  <p:clrMapOvr>
    <a:masterClrMapping/>
  </p:clrMapOvr>
  <p:transition spd="med">
    <p:wipe dir="r"/>
  </p:transition>
</p:sldLayout>
</file>

<file path=ppt/slideLayouts/slideLayout228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934" tIns="45466" rIns="90934" bIns="45466"/>
          <a:lstStyle/>
          <a:p>
            <a:pPr defTabSz="683301">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15566472"/>
      </p:ext>
    </p:extLst>
  </p:cSld>
  <p:clrMapOvr>
    <a:masterClrMapping/>
  </p:clrMapOvr>
  <p:transition spd="med">
    <p:wipe dir="r"/>
  </p:transition>
</p:sldLayout>
</file>

<file path=ppt/slideLayouts/slideLayout22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145022563"/>
      </p:ext>
    </p:extLst>
  </p:cSld>
  <p:clrMapOvr>
    <a:masterClrMapping/>
  </p:clrMapOvr>
  <p:transition spd="med">
    <p:wipe dir="r"/>
  </p:transition>
</p:sldLayout>
</file>

<file path=ppt/slideLayouts/slideLayout228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657078588"/>
      </p:ext>
    </p:extLst>
  </p:cSld>
  <p:clrMapOvr>
    <a:masterClrMapping/>
  </p:clrMapOvr>
  <p:transition spd="med">
    <p:wipe dir="r"/>
  </p:transition>
</p:sldLayout>
</file>

<file path=ppt/slideLayouts/slideLayout2289.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7060" tIns="227060" rIns="227060" bIns="227060">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997458103"/>
      </p:ext>
    </p:extLst>
  </p:cSld>
  <p:clrMapOvr>
    <a:masterClrMapping/>
  </p:clrMapOvr>
  <p:transition spd="med">
    <p:wipe dir="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01" tIns="34289" rIns="67401"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01" tIns="34289" rIns="67401"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01" tIns="34289" rIns="67401"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947744498"/>
      </p:ext>
    </p:extLst>
  </p:cSld>
  <p:clrMapOvr>
    <a:masterClrMapping/>
  </p:clrMapOvr>
  <p:transition spd="med">
    <p:wipe dir="r"/>
  </p:transition>
</p:sldLayout>
</file>

<file path=ppt/slideLayouts/slideLayout229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934"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3301">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934"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3301">
              <a:defRPr/>
            </a:pPr>
            <a:fld id="{116A85C1-27ED-4431-8B7E-C187FA0F4681}" type="slidenum">
              <a:rPr lang="en-US" smtClean="0">
                <a:solidFill>
                  <a:srgbClr val="000000">
                    <a:lumMod val="60000"/>
                    <a:lumOff val="40000"/>
                  </a:srgbClr>
                </a:solidFill>
              </a:rPr>
              <a:pPr defTabSz="683301">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924" tIns="45463" rIns="90924" bIns="45463"/>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934" tIns="45466" rIns="90934" bIns="45466"/>
          <a:lstStyle>
            <a:lvl1pPr eaLnBrk="1" hangingPunct="1">
              <a:defRPr>
                <a:solidFill>
                  <a:srgbClr val="444444"/>
                </a:solidFill>
                <a:latin typeface="Arial" charset="0"/>
                <a:ea typeface="PMingLiU" pitchFamily="18" charset="-120"/>
              </a:defRPr>
            </a:lvl1pPr>
          </a:lstStyle>
          <a:p>
            <a:pPr defTabSz="683301">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934" tIns="45466" rIns="90934" bIns="45466"/>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471190270"/>
      </p:ext>
    </p:extLst>
  </p:cSld>
  <p:clrMapOvr>
    <a:masterClrMapping/>
  </p:clrMapOvr>
  <p:transition spd="med">
    <p:wipe dir="r"/>
  </p:transition>
</p:sldLayout>
</file>

<file path=ppt/slideLayouts/slideLayout2291.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745" tIns="136400" rIns="136400" bIns="136400" anchor="ctr"/>
          <a:lstStyle/>
          <a:p>
            <a:pPr defTabSz="683301"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934" tIns="45466" rIns="90934" bIns="45466" anchor="ctr"/>
          <a:lstStyle/>
          <a:p>
            <a:pPr defTabSz="683301"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529762665"/>
      </p:ext>
    </p:extLst>
  </p:cSld>
  <p:clrMapOvr>
    <a:masterClrMapping/>
  </p:clrMapOvr>
  <p:transition spd="med">
    <p:wipe dir="r"/>
  </p:transition>
</p:sldLayout>
</file>

<file path=ppt/slideLayouts/slideLayout2292.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416"/>
            <a:ext cx="2895600" cy="274637"/>
          </a:xfrm>
          <a:prstGeom prst="rect">
            <a:avLst/>
          </a:prstGeom>
        </p:spPr>
        <p:txBody>
          <a:bodyPr lIns="90934" tIns="45466" rIns="90934" bIns="45466"/>
          <a:lstStyle>
            <a:lvl1pPr eaLnBrk="1" hangingPunct="1">
              <a:defRPr>
                <a:solidFill>
                  <a:srgbClr val="444444"/>
                </a:solidFill>
                <a:latin typeface="Arial" charset="0"/>
                <a:ea typeface="+mn-ea"/>
              </a:defRPr>
            </a:lvl1pPr>
          </a:lstStyle>
          <a:p>
            <a:pPr defTabSz="683301">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338154902"/>
      </p:ext>
    </p:extLst>
  </p:cSld>
  <p:clrMapOvr>
    <a:masterClrMapping/>
  </p:clrMapOvr>
</p:sldLayout>
</file>

<file path=ppt/slideLayouts/slideLayout2293.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34" tIns="45466" rIns="90934" bIns="45466" anchor="ctr"/>
          <a:lstStyle/>
          <a:p>
            <a:pPr algn="ctr" defTabSz="683301">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34" tIns="45466" rIns="90934" bIns="45466" anchor="ctr"/>
          <a:lstStyle/>
          <a:p>
            <a:pPr algn="ctr" defTabSz="683301">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34" tIns="45466" rIns="90934" bIns="45466" anchor="ctr"/>
          <a:lstStyle/>
          <a:p>
            <a:pPr algn="ctr" defTabSz="683301">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1339061936"/>
      </p:ext>
    </p:extLst>
  </p:cSld>
  <p:clrMapOvr>
    <a:masterClrMapping/>
  </p:clrMapOvr>
  <p:transition spd="med">
    <p:wipe dir="r"/>
  </p:transition>
</p:sldLayout>
</file>

<file path=ppt/slideLayouts/slideLayout229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505141232"/>
      </p:ext>
    </p:extLst>
  </p:cSld>
  <p:clrMapOvr>
    <a:masterClrMapping/>
  </p:clrMapOvr>
  <p:transition spd="med">
    <p:wipe dir="r"/>
  </p:transition>
</p:sldLayout>
</file>

<file path=ppt/slideLayouts/slideLayout2295.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9556" indent="-23026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3235424002"/>
      </p:ext>
    </p:extLst>
  </p:cSld>
  <p:clrMapOvr>
    <a:masterClrMapping/>
  </p:clrMapOvr>
  <p:transition spd="med">
    <p:wipe dir="r"/>
  </p:transition>
</p:sldLayout>
</file>

<file path=ppt/slideLayouts/slideLayout2296.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421" tIns="38710" rIns="77421" bIns="38710"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3301">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946698997"/>
      </p:ext>
    </p:extLst>
  </p:cSld>
  <p:clrMapOvr>
    <a:masterClrMapping/>
  </p:clrMapOvr>
</p:sldLayout>
</file>

<file path=ppt/slideLayouts/slideLayout2297.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421" tIns="38710" rIns="77421" bIns="38710" anchor="ctr"/>
          <a:lstStyle/>
          <a:p>
            <a:pPr algn="ctr" defTabSz="683301">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421" tIns="38710" rIns="77421" bIns="38710"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3301"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3301"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2307552181"/>
      </p:ext>
    </p:extLst>
  </p:cSld>
  <p:clrMapOvr>
    <a:masterClrMapping/>
  </p:clrMapOvr>
</p:sldLayout>
</file>

<file path=ppt/slideLayouts/slideLayout2298.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619932872"/>
      </p:ext>
    </p:extLst>
  </p:cSld>
  <p:clrMapOvr>
    <a:masterClrMapping/>
  </p:clrMapOvr>
  <p:transition spd="med">
    <p:wipe dir="r"/>
  </p:transition>
</p:sldLayout>
</file>

<file path=ppt/slideLayouts/slideLayout229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31714800"/>
      </p:ext>
    </p:extLst>
  </p:cSld>
  <p:clrMapOvr>
    <a:masterClrMapping/>
  </p:clrMapOvr>
  <p:transition spd="med">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ivider Blu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zh-TW" altLang="en-US"/>
              <a:t>按一下以編輯母片標題樣式</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0165" y="4611569"/>
            <a:ext cx="347472" cy="347472"/>
          </a:xfrm>
          <a:prstGeom prst="rect">
            <a:avLst/>
          </a:prstGeom>
        </p:spPr>
      </p:pic>
    </p:spTree>
    <p:extLst>
      <p:ext uri="{BB962C8B-B14F-4D97-AF65-F5344CB8AC3E}">
        <p14:creationId xmlns:p14="http://schemas.microsoft.com/office/powerpoint/2010/main" val="408426649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565072434"/>
      </p:ext>
    </p:extLst>
  </p:cSld>
  <p:clrMapOvr>
    <a:masterClrMapping/>
  </p:clrMapOvr>
  <p:transition spd="med">
    <p:wipe dir="r"/>
  </p:transition>
</p:sldLayout>
</file>

<file path=ppt/slideLayouts/slideLayout230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2286783"/>
      </p:ext>
    </p:extLst>
  </p:cSld>
  <p:clrMapOvr>
    <a:masterClrMapping/>
  </p:clrMapOvr>
  <p:transition spd="med">
    <p:wipe dir="r"/>
  </p:transition>
</p:sldLayout>
</file>

<file path=ppt/slideLayouts/slideLayout2301.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736122908"/>
      </p:ext>
    </p:extLst>
  </p:cSld>
  <p:clrMapOvr>
    <a:masterClrMapping/>
  </p:clrMapOvr>
</p:sldLayout>
</file>

<file path=ppt/slideLayouts/slideLayout2302.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484" tIns="44727" rIns="89484" bIns="44727"/>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90310" tIns="45155" rIns="90310" bIns="45155"/>
          <a:lstStyle>
            <a:lvl1pPr>
              <a:defRPr/>
            </a:lvl1pPr>
          </a:lstStyle>
          <a:p>
            <a:fld id="{E60B6CB8-6464-4E92-AE5A-85F466BBAC8F}" type="datetime1">
              <a:rPr lang="zh-CN" altLang="zh-TW" sz="1800">
                <a:solidFill>
                  <a:srgbClr val="444444"/>
                </a:solidFill>
              </a:rPr>
              <a:pPr/>
              <a:t>2021/6/9</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630627472"/>
      </p:ext>
    </p:extLst>
  </p:cSld>
  <p:clrMapOvr>
    <a:masterClrMapping/>
  </p:clrMapOvr>
  <p:transition>
    <p:fade/>
  </p:transition>
</p:sldLayout>
</file>

<file path=ppt/slideLayouts/slideLayout2303.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69" rIns="0" bIns="4566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384193975"/>
      </p:ext>
    </p:extLst>
  </p:cSld>
  <p:clrMapOvr>
    <a:masterClrMapping/>
  </p:clrMapOvr>
  <p:transition spd="med">
    <p:wipe dir="r"/>
  </p:transition>
</p:sldLayout>
</file>

<file path=ppt/slideLayouts/slideLayout2304.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69" rIns="0" bIns="4566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057813113"/>
      </p:ext>
    </p:extLst>
  </p:cSld>
  <p:clrMapOvr>
    <a:masterClrMapping/>
  </p:clrMapOvr>
  <p:transition spd="med">
    <p:wipe dir="r"/>
  </p:transition>
</p:sldLayout>
</file>

<file path=ppt/slideLayouts/slideLayout2305.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69" rIns="0" bIns="4566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2435544"/>
      </p:ext>
    </p:extLst>
  </p:cSld>
  <p:clrMapOvr>
    <a:masterClrMapping/>
  </p:clrMapOvr>
  <p:transition spd="med">
    <p:wipe dir="r"/>
  </p:transition>
</p:sldLayout>
</file>

<file path=ppt/slideLayouts/slideLayout2306.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69" rIns="0" bIns="4566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554186054"/>
      </p:ext>
    </p:extLst>
  </p:cSld>
  <p:clrMapOvr>
    <a:masterClrMapping/>
  </p:clrMapOvr>
  <p:transition spd="med">
    <p:wipe dir="r"/>
  </p:transition>
</p:sldLayout>
</file>

<file path=ppt/slideLayouts/slideLayout2307.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69" rIns="0" bIns="4566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40853" indent="0">
              <a:lnSpc>
                <a:spcPct val="100000"/>
              </a:lnSpc>
              <a:spcBef>
                <a:spcPts val="300"/>
              </a:spcBef>
              <a:spcAft>
                <a:spcPts val="0"/>
              </a:spcAft>
              <a:buClr>
                <a:srgbClr val="808080"/>
              </a:buClr>
              <a:buNone/>
              <a:defRPr>
                <a:latin typeface="+mn-lt"/>
                <a:ea typeface="Arial"/>
              </a:defRPr>
            </a:lvl2pPr>
            <a:lvl3pPr marL="688108" indent="0">
              <a:lnSpc>
                <a:spcPct val="100000"/>
              </a:lnSpc>
              <a:spcBef>
                <a:spcPts val="300"/>
              </a:spcBef>
              <a:spcAft>
                <a:spcPts val="0"/>
              </a:spcAft>
              <a:buClr>
                <a:srgbClr val="808080"/>
              </a:buClr>
              <a:buNone/>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55370515"/>
      </p:ext>
    </p:extLst>
  </p:cSld>
  <p:clrMapOvr>
    <a:masterClrMapping/>
  </p:clrMapOvr>
  <p:transition spd="med">
    <p:wipe dir="r"/>
  </p:transition>
</p:sldLayout>
</file>

<file path=ppt/slideLayouts/slideLayout2308.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69" rIns="0" bIns="4566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182909"/>
      </p:ext>
    </p:extLst>
  </p:cSld>
  <p:clrMapOvr>
    <a:masterClrMapping/>
  </p:clrMapOvr>
  <p:transition spd="med">
    <p:wipe dir="r"/>
  </p:transition>
</p:sldLayout>
</file>

<file path=ppt/slideLayouts/slideLayout2309.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669" rIns="0" bIns="45669">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817"/>
            <a:ext cx="7960422" cy="313267"/>
          </a:xfrm>
          <a:prstGeom prst="rect">
            <a:avLst/>
          </a:prstGeom>
        </p:spPr>
        <p:txBody>
          <a:bodyPr lIns="0" tIns="45669" rIns="0" bIns="45669" anchor="t" anchorCtr="0"/>
          <a:lstStyle>
            <a:lvl1pPr marL="228294" indent="-22829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200038"/>
      </p:ext>
    </p:extLst>
  </p:cSld>
  <p:clrMapOvr>
    <a:masterClrMapping/>
  </p:clrMapOvr>
  <p:transition spd="med">
    <p:wipe dir="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753" indent="-17068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753" indent="-17068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946463368"/>
      </p:ext>
    </p:extLst>
  </p:cSld>
  <p:clrMapOvr>
    <a:masterClrMapping/>
  </p:clrMapOvr>
  <p:transition spd="med">
    <p:wipe dir="r"/>
  </p:transition>
</p:sldLayout>
</file>

<file path=ppt/slideLayouts/slideLayout2310.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69" rIns="0" bIns="45669"/>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76726879"/>
      </p:ext>
    </p:extLst>
  </p:cSld>
  <p:clrMapOvr>
    <a:masterClrMapping/>
  </p:clrMapOvr>
  <p:transition spd="med">
    <p:wipe dir="r"/>
  </p:transition>
</p:sldLayout>
</file>

<file path=ppt/slideLayouts/slideLayout2311.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669" rIns="0" bIns="45669"/>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76006680"/>
      </p:ext>
    </p:extLst>
  </p:cSld>
  <p:clrMapOvr>
    <a:masterClrMapping/>
  </p:clrMapOvr>
  <p:transition spd="med">
    <p:wipe dir="r"/>
  </p:transition>
</p:sldLayout>
</file>

<file path=ppt/slideLayouts/slideLayout231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669" rIns="0" bIns="45669"/>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669" rIns="0" bIns="45669" anchor="t" anchorCtr="0"/>
          <a:lstStyle>
            <a:lvl1pPr marL="228294" indent="-22829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56490786"/>
      </p:ext>
    </p:extLst>
  </p:cSld>
  <p:clrMapOvr>
    <a:masterClrMapping/>
  </p:clrMapOvr>
  <p:transition spd="med">
    <p:wipe dir="r"/>
  </p:transition>
</p:sldLayout>
</file>

<file path=ppt/slideLayouts/slideLayout231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669" rIns="0" bIns="4566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417"/>
            <a:ext cx="4305300" cy="313267"/>
          </a:xfrm>
          <a:prstGeom prst="rect">
            <a:avLst/>
          </a:prstGeom>
        </p:spPr>
        <p:txBody>
          <a:bodyPr lIns="0" tIns="45669" rIns="0" bIns="45669" anchor="t" anchorCtr="0"/>
          <a:lstStyle>
            <a:lvl1pPr marL="228294" indent="-22829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07663796"/>
      </p:ext>
    </p:extLst>
  </p:cSld>
  <p:clrMapOvr>
    <a:masterClrMapping/>
  </p:clrMapOvr>
  <p:transition spd="med">
    <p:wipe dir="r"/>
  </p:transition>
</p:sldLayout>
</file>

<file path=ppt/slideLayouts/slideLayout2314.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937"/>
            <a:ext cx="7955280" cy="472577"/>
          </a:xfrm>
          <a:prstGeom prst="rect">
            <a:avLst/>
          </a:prstGeom>
        </p:spPr>
        <p:txBody>
          <a:bodyPr lIns="0" tIns="45669" rIns="0" bIns="45669"/>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4126255662"/>
      </p:ext>
    </p:extLst>
  </p:cSld>
  <p:clrMapOvr>
    <a:masterClrMapping/>
  </p:clrMapOvr>
  <p:transition spd="med">
    <p:wipe dir="r"/>
  </p:transition>
</p:sldLayout>
</file>

<file path=ppt/slideLayouts/slideLayout23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870647"/>
      </p:ext>
    </p:extLst>
  </p:cSld>
  <p:clrMapOvr>
    <a:masterClrMapping/>
  </p:clrMapOvr>
  <p:transition spd="med">
    <p:wipe dir="r"/>
  </p:transition>
</p:sldLayout>
</file>

<file path=ppt/slideLayouts/slideLayout231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17440594"/>
      </p:ext>
    </p:extLst>
  </p:cSld>
  <p:clrMapOvr>
    <a:masterClrMapping/>
  </p:clrMapOvr>
  <p:transition spd="med">
    <p:wipe dir="r"/>
  </p:transition>
</p:sldLayout>
</file>

<file path=ppt/slideLayouts/slideLayout231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89733355"/>
      </p:ext>
    </p:extLst>
  </p:cSld>
  <p:clrMapOvr>
    <a:masterClrMapping/>
  </p:clrMapOvr>
  <p:transition spd="med">
    <p:wipe dir="r"/>
  </p:transition>
</p:sldLayout>
</file>

<file path=ppt/slideLayouts/slideLayout231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17757484"/>
      </p:ext>
    </p:extLst>
  </p:cSld>
  <p:clrMapOvr>
    <a:masterClrMapping/>
  </p:clrMapOvr>
  <p:transition spd="med">
    <p:wipe dir="r"/>
  </p:transition>
</p:sldLayout>
</file>

<file path=ppt/slideLayouts/slideLayout2319.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271424106"/>
      </p:ext>
    </p:extLst>
  </p:cSld>
  <p:clrMapOvr>
    <a:masterClrMapping/>
  </p:clrMapOvr>
  <p:transition spd="med">
    <p:wipe dir="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753" indent="-17068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753" indent="-17068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915978119"/>
      </p:ext>
    </p:extLst>
  </p:cSld>
  <p:clrMapOvr>
    <a:masterClrMapping/>
  </p:clrMapOvr>
  <p:transition spd="med">
    <p:wipe dir="r"/>
  </p:transition>
</p:sldLayout>
</file>

<file path=ppt/slideLayouts/slideLayout2320.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81418593"/>
      </p:ext>
    </p:extLst>
  </p:cSld>
  <p:clrMapOvr>
    <a:masterClrMapping/>
  </p:clrMapOvr>
  <p:transition spd="med">
    <p:wipe dir="r"/>
  </p:transition>
</p:sldLayout>
</file>

<file path=ppt/slideLayouts/slideLayout2321.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10133661"/>
      </p:ext>
    </p:extLst>
  </p:cSld>
  <p:clrMapOvr>
    <a:masterClrMapping/>
  </p:clrMapOvr>
  <p:transition spd="med">
    <p:wipe dir="r"/>
  </p:transition>
</p:sldLayout>
</file>

<file path=ppt/slideLayouts/slideLayout2322.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13560269"/>
      </p:ext>
    </p:extLst>
  </p:cSld>
  <p:clrMapOvr>
    <a:masterClrMapping/>
  </p:clrMapOvr>
  <p:transition spd="med">
    <p:wipe dir="r"/>
  </p:transition>
</p:sldLayout>
</file>

<file path=ppt/slideLayouts/slideLayout2323.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232896538"/>
      </p:ext>
    </p:extLst>
  </p:cSld>
  <p:clrMapOvr>
    <a:masterClrMapping/>
  </p:clrMapOvr>
  <p:transition spd="med">
    <p:wipe dir="r"/>
  </p:transition>
</p:sldLayout>
</file>

<file path=ppt/slideLayouts/slideLayout2324.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048935526"/>
      </p:ext>
    </p:extLst>
  </p:cSld>
  <p:clrMapOvr>
    <a:masterClrMapping/>
  </p:clrMapOvr>
  <p:transition spd="med">
    <p:wipe dir="r"/>
  </p:transition>
</p:sldLayout>
</file>

<file path=ppt/slideLayouts/slideLayout2325.xml><?xml version="1.0" encoding="utf-8"?>
<p:sldLayout xmlns:a="http://schemas.openxmlformats.org/drawingml/2006/main" xmlns:r="http://schemas.openxmlformats.org/officeDocument/2006/relationships" xmlns:p="http://schemas.openxmlformats.org/presentationml/2006/main" userDrawn="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zh-TW" altLang="en-US"/>
              <a:t>按一下以編輯母片標題樣式</a:t>
            </a:r>
            <a:endParaRPr lang="en-US" dirty="0"/>
          </a:p>
        </p:txBody>
      </p:sp>
    </p:spTree>
    <p:extLst>
      <p:ext uri="{BB962C8B-B14F-4D97-AF65-F5344CB8AC3E}">
        <p14:creationId xmlns:p14="http://schemas.microsoft.com/office/powerpoint/2010/main" val="2922953426"/>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32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55174" indent="0" algn="ctr">
              <a:buNone/>
              <a:defRPr sz="2000"/>
            </a:lvl2pPr>
            <a:lvl3pPr marL="910598" indent="0" algn="ctr">
              <a:buNone/>
              <a:defRPr sz="1800"/>
            </a:lvl3pPr>
            <a:lvl4pPr marL="1365854" indent="0" algn="ctr">
              <a:buNone/>
              <a:defRPr sz="1600"/>
            </a:lvl4pPr>
            <a:lvl5pPr marL="1821194" indent="0" algn="ctr">
              <a:buNone/>
              <a:defRPr sz="1600"/>
            </a:lvl5pPr>
            <a:lvl6pPr marL="2276367" indent="0" algn="ctr">
              <a:buNone/>
              <a:defRPr sz="1600"/>
            </a:lvl6pPr>
            <a:lvl7pPr marL="2731591" indent="0" algn="ctr">
              <a:buNone/>
              <a:defRPr sz="1600"/>
            </a:lvl7pPr>
            <a:lvl8pPr marL="3186930" indent="0" algn="ctr">
              <a:buNone/>
              <a:defRPr sz="1600"/>
            </a:lvl8pPr>
            <a:lvl9pPr marL="3642207"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991297067"/>
      </p:ext>
    </p:extLst>
  </p:cSld>
  <p:clrMapOvr>
    <a:masterClrMapping/>
  </p:clrMapOvr>
  <p:transition spd="med">
    <p:wipe dir="r"/>
  </p:transition>
</p:sldLayout>
</file>

<file path=ppt/slideLayouts/slideLayout232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19184990"/>
      </p:ext>
    </p:extLst>
  </p:cSld>
  <p:clrMapOvr>
    <a:masterClrMapping/>
  </p:clrMapOvr>
  <p:transition spd="med">
    <p:wipe dir="r"/>
  </p:transition>
</p:sldLayout>
</file>

<file path=ppt/slideLayouts/slideLayout232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55174" indent="0">
              <a:buNone/>
              <a:defRPr sz="2000"/>
            </a:lvl2pPr>
            <a:lvl3pPr marL="910598" indent="0">
              <a:buNone/>
              <a:defRPr sz="1800"/>
            </a:lvl3pPr>
            <a:lvl4pPr marL="1365854" indent="0">
              <a:buNone/>
              <a:defRPr sz="1600"/>
            </a:lvl4pPr>
            <a:lvl5pPr marL="1821194" indent="0">
              <a:buNone/>
              <a:defRPr sz="1600"/>
            </a:lvl5pPr>
            <a:lvl6pPr marL="2276367" indent="0">
              <a:buNone/>
              <a:defRPr sz="1600"/>
            </a:lvl6pPr>
            <a:lvl7pPr marL="2731591" indent="0">
              <a:buNone/>
              <a:defRPr sz="1600"/>
            </a:lvl7pPr>
            <a:lvl8pPr marL="3186930" indent="0">
              <a:buNone/>
              <a:defRPr sz="1600"/>
            </a:lvl8pPr>
            <a:lvl9pPr marL="3642207"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800856149"/>
      </p:ext>
    </p:extLst>
  </p:cSld>
  <p:clrMapOvr>
    <a:masterClrMapping/>
  </p:clrMapOvr>
  <p:transition spd="med">
    <p:wipe dir="r"/>
  </p:transition>
</p:sldLayout>
</file>

<file path=ppt/slideLayouts/slideLayout232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032747558"/>
      </p:ext>
    </p:extLst>
  </p:cSld>
  <p:clrMapOvr>
    <a:masterClrMapping/>
  </p:clrMapOvr>
  <p:transition spd="med">
    <p:wipe dir="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91948869"/>
      </p:ext>
    </p:extLst>
  </p:cSld>
  <p:clrMapOvr>
    <a:masterClrMapping/>
  </p:clrMapOvr>
  <p:transition spd="med">
    <p:wipe dir="r"/>
  </p:transition>
</p:sldLayout>
</file>

<file path=ppt/slideLayouts/slideLayout233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55174" indent="0">
              <a:buNone/>
              <a:defRPr sz="2000" b="1"/>
            </a:lvl2pPr>
            <a:lvl3pPr marL="910598" indent="0">
              <a:buNone/>
              <a:defRPr sz="1800" b="1"/>
            </a:lvl3pPr>
            <a:lvl4pPr marL="1365854" indent="0">
              <a:buNone/>
              <a:defRPr sz="1600" b="1"/>
            </a:lvl4pPr>
            <a:lvl5pPr marL="1821194" indent="0">
              <a:buNone/>
              <a:defRPr sz="1600" b="1"/>
            </a:lvl5pPr>
            <a:lvl6pPr marL="2276367" indent="0">
              <a:buNone/>
              <a:defRPr sz="1600" b="1"/>
            </a:lvl6pPr>
            <a:lvl7pPr marL="2731591" indent="0">
              <a:buNone/>
              <a:defRPr sz="1600" b="1"/>
            </a:lvl7pPr>
            <a:lvl8pPr marL="3186930" indent="0">
              <a:buNone/>
              <a:defRPr sz="1600" b="1"/>
            </a:lvl8pPr>
            <a:lvl9pPr marL="3642207"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55174" indent="0">
              <a:buNone/>
              <a:defRPr sz="2000" b="1"/>
            </a:lvl2pPr>
            <a:lvl3pPr marL="910598" indent="0">
              <a:buNone/>
              <a:defRPr sz="1800" b="1"/>
            </a:lvl3pPr>
            <a:lvl4pPr marL="1365854" indent="0">
              <a:buNone/>
              <a:defRPr sz="1600" b="1"/>
            </a:lvl4pPr>
            <a:lvl5pPr marL="1821194" indent="0">
              <a:buNone/>
              <a:defRPr sz="1600" b="1"/>
            </a:lvl5pPr>
            <a:lvl6pPr marL="2276367" indent="0">
              <a:buNone/>
              <a:defRPr sz="1600" b="1"/>
            </a:lvl6pPr>
            <a:lvl7pPr marL="2731591" indent="0">
              <a:buNone/>
              <a:defRPr sz="1600" b="1"/>
            </a:lvl7pPr>
            <a:lvl8pPr marL="3186930" indent="0">
              <a:buNone/>
              <a:defRPr sz="1600" b="1"/>
            </a:lvl8pPr>
            <a:lvl9pPr marL="3642207"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457389410"/>
      </p:ext>
    </p:extLst>
  </p:cSld>
  <p:clrMapOvr>
    <a:masterClrMapping/>
  </p:clrMapOvr>
  <p:transition spd="med">
    <p:wipe dir="r"/>
  </p:transition>
</p:sldLayout>
</file>

<file path=ppt/slideLayouts/slideLayout233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899843090"/>
      </p:ext>
    </p:extLst>
  </p:cSld>
  <p:clrMapOvr>
    <a:masterClrMapping/>
  </p:clrMapOvr>
  <p:transition spd="med">
    <p:wipe dir="r"/>
  </p:transition>
</p:sldLayout>
</file>

<file path=ppt/slideLayouts/slideLayout23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515442525"/>
      </p:ext>
    </p:extLst>
  </p:cSld>
  <p:clrMapOvr>
    <a:masterClrMapping/>
  </p:clrMapOvr>
  <p:transition spd="med">
    <p:wipe dir="r"/>
  </p:transition>
</p:sldLayout>
</file>

<file path=ppt/slideLayouts/slideLayout233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5174" indent="0">
              <a:buNone/>
              <a:defRPr sz="1400"/>
            </a:lvl2pPr>
            <a:lvl3pPr marL="910598" indent="0">
              <a:buNone/>
              <a:defRPr sz="1200"/>
            </a:lvl3pPr>
            <a:lvl4pPr marL="1365854" indent="0">
              <a:buNone/>
              <a:defRPr sz="1000"/>
            </a:lvl4pPr>
            <a:lvl5pPr marL="1821194" indent="0">
              <a:buNone/>
              <a:defRPr sz="1000"/>
            </a:lvl5pPr>
            <a:lvl6pPr marL="2276367" indent="0">
              <a:buNone/>
              <a:defRPr sz="1000"/>
            </a:lvl6pPr>
            <a:lvl7pPr marL="2731591" indent="0">
              <a:buNone/>
              <a:defRPr sz="1000"/>
            </a:lvl7pPr>
            <a:lvl8pPr marL="3186930" indent="0">
              <a:buNone/>
              <a:defRPr sz="1000"/>
            </a:lvl8pPr>
            <a:lvl9pPr marL="3642207"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105848187"/>
      </p:ext>
    </p:extLst>
  </p:cSld>
  <p:clrMapOvr>
    <a:masterClrMapping/>
  </p:clrMapOvr>
  <p:transition spd="med">
    <p:wipe dir="r"/>
  </p:transition>
</p:sldLayout>
</file>

<file path=ppt/slideLayouts/slideLayout233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55174" indent="0">
              <a:buNone/>
              <a:defRPr sz="2800"/>
            </a:lvl2pPr>
            <a:lvl3pPr marL="910598" indent="0">
              <a:buNone/>
              <a:defRPr sz="2400"/>
            </a:lvl3pPr>
            <a:lvl4pPr marL="1365854" indent="0">
              <a:buNone/>
              <a:defRPr sz="2000"/>
            </a:lvl4pPr>
            <a:lvl5pPr marL="1821194" indent="0">
              <a:buNone/>
              <a:defRPr sz="2000"/>
            </a:lvl5pPr>
            <a:lvl6pPr marL="2276367" indent="0">
              <a:buNone/>
              <a:defRPr sz="2000"/>
            </a:lvl6pPr>
            <a:lvl7pPr marL="2731591" indent="0">
              <a:buNone/>
              <a:defRPr sz="2000"/>
            </a:lvl7pPr>
            <a:lvl8pPr marL="3186930" indent="0">
              <a:buNone/>
              <a:defRPr sz="2000"/>
            </a:lvl8pPr>
            <a:lvl9pPr marL="3642207"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5174" indent="0">
              <a:buNone/>
              <a:defRPr sz="1400"/>
            </a:lvl2pPr>
            <a:lvl3pPr marL="910598" indent="0">
              <a:buNone/>
              <a:defRPr sz="1200"/>
            </a:lvl3pPr>
            <a:lvl4pPr marL="1365854" indent="0">
              <a:buNone/>
              <a:defRPr sz="1000"/>
            </a:lvl4pPr>
            <a:lvl5pPr marL="1821194" indent="0">
              <a:buNone/>
              <a:defRPr sz="1000"/>
            </a:lvl5pPr>
            <a:lvl6pPr marL="2276367" indent="0">
              <a:buNone/>
              <a:defRPr sz="1000"/>
            </a:lvl6pPr>
            <a:lvl7pPr marL="2731591" indent="0">
              <a:buNone/>
              <a:defRPr sz="1000"/>
            </a:lvl7pPr>
            <a:lvl8pPr marL="3186930" indent="0">
              <a:buNone/>
              <a:defRPr sz="1000"/>
            </a:lvl8pPr>
            <a:lvl9pPr marL="3642207"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456971168"/>
      </p:ext>
    </p:extLst>
  </p:cSld>
  <p:clrMapOvr>
    <a:masterClrMapping/>
  </p:clrMapOvr>
  <p:transition spd="med">
    <p:wipe dir="r"/>
  </p:transition>
</p:sldLayout>
</file>

<file path=ppt/slideLayouts/slideLayout233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071284653"/>
      </p:ext>
    </p:extLst>
  </p:cSld>
  <p:clrMapOvr>
    <a:masterClrMapping/>
  </p:clrMapOvr>
  <p:transition spd="med">
    <p:wipe dir="r"/>
  </p:transition>
</p:sldLayout>
</file>

<file path=ppt/slideLayouts/slideLayout233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597630290"/>
      </p:ext>
    </p:extLst>
  </p:cSld>
  <p:clrMapOvr>
    <a:masterClrMapping/>
  </p:clrMapOvr>
  <p:transition spd="med">
    <p:wipe dir="r"/>
  </p:transition>
</p:sldLayout>
</file>

<file path=ppt/slideLayouts/slideLayout2337.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08465824"/>
      </p:ext>
    </p:extLst>
  </p:cSld>
  <p:clrMapOvr>
    <a:masterClrMapping/>
  </p:clrMapOvr>
  <p:transition spd="med">
    <p:wipe dir="r"/>
  </p:transition>
</p:sldLayout>
</file>

<file path=ppt/slideLayouts/slideLayout2338.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206"/>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467464295"/>
      </p:ext>
    </p:extLst>
  </p:cSld>
  <p:clrMapOvr>
    <a:masterClrMapping/>
  </p:clrMapOvr>
  <p:transition spd="med">
    <p:wipe dir="r"/>
  </p:transition>
</p:sldLayout>
</file>

<file path=ppt/slideLayouts/slideLayout2339.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990" tIns="45494" rIns="90990" bIns="45494"/>
          <a:lstStyle>
            <a:lvl1pPr eaLnBrk="1" hangingPunct="1">
              <a:defRPr>
                <a:solidFill>
                  <a:srgbClr val="444444"/>
                </a:solidFill>
                <a:latin typeface="Arial" charset="0"/>
                <a:ea typeface="+mn-ea"/>
              </a:defRPr>
            </a:lvl1pPr>
          </a:lstStyle>
          <a:p>
            <a:pPr defTabSz="683777">
              <a:defRPr/>
            </a:pPr>
            <a:endParaRPr lang="en-US" altLang="zh-TW" dirty="0"/>
          </a:p>
        </p:txBody>
      </p:sp>
    </p:spTree>
    <p:extLst>
      <p:ext uri="{BB962C8B-B14F-4D97-AF65-F5344CB8AC3E}">
        <p14:creationId xmlns:p14="http://schemas.microsoft.com/office/powerpoint/2010/main" val="345583952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4676561"/>
      </p:ext>
    </p:extLst>
  </p:cSld>
  <p:clrMapOvr>
    <a:masterClrMapping/>
  </p:clrMapOvr>
  <p:transition spd="med">
    <p:wipe dir="r"/>
  </p:transition>
</p:sldLayout>
</file>

<file path=ppt/slideLayouts/slideLayout2340.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710667601"/>
      </p:ext>
    </p:extLst>
  </p:cSld>
  <p:clrMapOvr>
    <a:masterClrMapping/>
  </p:clrMapOvr>
  <p:transition spd="med">
    <p:wipe dir="r"/>
  </p:transition>
</p:sldLayout>
</file>

<file path=ppt/slideLayouts/slideLayout2341.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21225"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1048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21225"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10487">
              <a:defRPr/>
            </a:pPr>
            <a:fld id="{116A85C1-27ED-4431-8B7E-C187FA0F4681}" type="slidenum">
              <a:rPr lang="en-US" smtClean="0">
                <a:solidFill>
                  <a:srgbClr val="000000">
                    <a:lumMod val="60000"/>
                    <a:lumOff val="40000"/>
                  </a:srgbClr>
                </a:solidFill>
              </a:rPr>
              <a:pPr defTabSz="91048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21211" tIns="60607" rIns="121211" bIns="60607"/>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21225" tIns="60611" rIns="121225" bIns="60611"/>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91048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21225" tIns="60611" rIns="121225" bIns="60611"/>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2950972897"/>
      </p:ext>
    </p:extLst>
  </p:cSld>
  <p:clrMapOvr>
    <a:masterClrMapping/>
  </p:clrMapOvr>
  <p:transition spd="med">
    <p:wipe dir="r"/>
  </p:transition>
</p:sldLayout>
</file>

<file path=ppt/slideLayouts/slideLayout2342.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2014853883"/>
      </p:ext>
    </p:extLst>
  </p:cSld>
  <p:clrMapOvr>
    <a:masterClrMapping/>
  </p:clrMapOvr>
  <p:transition spd="med">
    <p:wipe dir="r"/>
  </p:transition>
</p:sldLayout>
</file>

<file path=ppt/slideLayouts/slideLayout23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1375" tIns="25718" rIns="51375"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1375" tIns="25718" rIns="51375"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1375" tIns="25718" rIns="51375" bIns="25718"/>
          <a:lstStyle/>
          <a:p>
            <a:pPr defTabSz="682859"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226912136"/>
      </p:ext>
    </p:extLst>
  </p:cSld>
  <p:clrMapOvr>
    <a:masterClrMapping/>
  </p:clrMapOvr>
</p:sldLayout>
</file>

<file path=ppt/slideLayouts/slideLayout2344.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855197798"/>
      </p:ext>
    </p:extLst>
  </p:cSld>
  <p:clrMapOvr>
    <a:masterClrMapping/>
  </p:clrMapOvr>
  <p:transition spd="med">
    <p:wipe dir="r"/>
  </p:transition>
</p:sldLayout>
</file>

<file path=ppt/slideLayouts/slideLayout2345.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950747246"/>
      </p:ext>
    </p:extLst>
  </p:cSld>
  <p:clrMapOvr>
    <a:masterClrMapping/>
  </p:clrMapOvr>
  <p:transition spd="med">
    <p:wipe dir="r"/>
  </p:transition>
</p:sldLayout>
</file>

<file path=ppt/slideLayouts/slideLayout2346.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689279513"/>
      </p:ext>
    </p:extLst>
  </p:cSld>
  <p:clrMapOvr>
    <a:masterClrMapping/>
  </p:clrMapOvr>
  <p:transition spd="med">
    <p:wipe dir="r"/>
  </p:transition>
</p:sldLayout>
</file>

<file path=ppt/slideLayouts/slideLayout2347.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344802368"/>
      </p:ext>
    </p:extLst>
  </p:cSld>
  <p:clrMapOvr>
    <a:masterClrMapping/>
  </p:clrMapOvr>
  <p:transition spd="med">
    <p:wipe dir="r"/>
  </p:transition>
</p:sldLayout>
</file>

<file path=ppt/slideLayouts/slideLayout2348.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32" rIns="0" bIns="4533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95231338"/>
      </p:ext>
    </p:extLst>
  </p:cSld>
  <p:clrMapOvr>
    <a:masterClrMapping/>
  </p:clrMapOvr>
  <p:transition spd="med">
    <p:wipe dir="r"/>
  </p:transition>
</p:sldLayout>
</file>

<file path=ppt/slideLayouts/slideLayout2349.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32" rIns="0" bIns="45332">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54"/>
            <a:ext cx="7960422"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4623510"/>
      </p:ext>
    </p:extLst>
  </p:cSld>
  <p:clrMapOvr>
    <a:masterClrMapping/>
  </p:clrMapOvr>
  <p:transition spd="med">
    <p:wipe dir="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306" tIns="168306" rIns="168306" bIns="16830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40536705"/>
      </p:ext>
    </p:extLst>
  </p:cSld>
  <p:clrMapOvr>
    <a:masterClrMapping/>
  </p:clrMapOvr>
  <p:transition spd="med">
    <p:wipe dir="r"/>
  </p:transition>
</p:sldLayout>
</file>

<file path=ppt/slideLayouts/slideLayout2350.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80847277"/>
      </p:ext>
    </p:extLst>
  </p:cSld>
  <p:clrMapOvr>
    <a:masterClrMapping/>
  </p:clrMapOvr>
  <p:transition spd="med">
    <p:wipe dir="r"/>
  </p:transition>
</p:sldLayout>
</file>

<file path=ppt/slideLayouts/slideLayout2351.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0598441"/>
      </p:ext>
    </p:extLst>
  </p:cSld>
  <p:clrMapOvr>
    <a:masterClrMapping/>
  </p:clrMapOvr>
  <p:transition spd="med">
    <p:wipe dir="r"/>
  </p:transition>
</p:sldLayout>
</file>

<file path=ppt/slideLayouts/slideLayout235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32" rIns="0" bIns="45332"/>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82904113"/>
      </p:ext>
    </p:extLst>
  </p:cSld>
  <p:clrMapOvr>
    <a:masterClrMapping/>
  </p:clrMapOvr>
  <p:transition spd="med">
    <p:wipe dir="r"/>
  </p:transition>
</p:sldLayout>
</file>

<file path=ppt/slideLayouts/slideLayout235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32" rIns="0" bIns="4533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54"/>
            <a:ext cx="4305300"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31848448"/>
      </p:ext>
    </p:extLst>
  </p:cSld>
  <p:clrMapOvr>
    <a:masterClrMapping/>
  </p:clrMapOvr>
  <p:transition spd="med">
    <p:wipe dir="r"/>
  </p:transition>
</p:sldLayout>
</file>

<file path=ppt/slideLayouts/slideLayout2354.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74"/>
            <a:ext cx="7955280" cy="472577"/>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550765946"/>
      </p:ext>
    </p:extLst>
  </p:cSld>
  <p:clrMapOvr>
    <a:masterClrMapping/>
  </p:clrMapOvr>
  <p:transition spd="med">
    <p:wipe dir="r"/>
  </p:transition>
</p:sldLayout>
</file>

<file path=ppt/slideLayouts/slideLayout235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476812"/>
      </p:ext>
    </p:extLst>
  </p:cSld>
  <p:clrMapOvr>
    <a:masterClrMapping/>
  </p:clrMapOvr>
  <p:transition spd="med">
    <p:wipe dir="r"/>
  </p:transition>
</p:sldLayout>
</file>

<file path=ppt/slideLayouts/slideLayout235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13302160"/>
      </p:ext>
    </p:extLst>
  </p:cSld>
  <p:clrMapOvr>
    <a:masterClrMapping/>
  </p:clrMapOvr>
  <p:transition spd="med">
    <p:wipe dir="r"/>
  </p:transition>
</p:sldLayout>
</file>

<file path=ppt/slideLayouts/slideLayout235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105748494"/>
      </p:ext>
    </p:extLst>
  </p:cSld>
  <p:clrMapOvr>
    <a:masterClrMapping/>
  </p:clrMapOvr>
  <p:transition spd="med">
    <p:wipe dir="r"/>
  </p:transition>
</p:sldLayout>
</file>

<file path=ppt/slideLayouts/slideLayout235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15591315"/>
      </p:ext>
    </p:extLst>
  </p:cSld>
  <p:clrMapOvr>
    <a:masterClrMapping/>
  </p:clrMapOvr>
  <p:transition spd="med">
    <p:wipe dir="r"/>
  </p:transition>
</p:sldLayout>
</file>

<file path=ppt/slideLayouts/slideLayout2359.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9389534"/>
      </p:ext>
    </p:extLst>
  </p:cSld>
  <p:clrMapOvr>
    <a:masterClrMapping/>
  </p:clrMapOvr>
  <p:transition spd="med">
    <p:wipe dir="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306" tIns="168306" rIns="168306" bIns="16830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12811251"/>
      </p:ext>
    </p:extLst>
  </p:cSld>
  <p:clrMapOvr>
    <a:masterClrMapping/>
  </p:clrMapOvr>
  <p:transition spd="med">
    <p:wipe dir="r"/>
  </p:transition>
</p:sldLayout>
</file>

<file path=ppt/slideLayouts/slideLayout2360.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47094874"/>
      </p:ext>
    </p:extLst>
  </p:cSld>
  <p:clrMapOvr>
    <a:masterClrMapping/>
  </p:clrMapOvr>
  <p:transition spd="med">
    <p:wipe dir="r"/>
  </p:transition>
</p:sldLayout>
</file>

<file path=ppt/slideLayouts/slideLayout2361.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931338839"/>
      </p:ext>
    </p:extLst>
  </p:cSld>
  <p:clrMapOvr>
    <a:masterClrMapping/>
  </p:clrMapOvr>
  <p:transition spd="med">
    <p:wipe dir="r"/>
  </p:transition>
</p:sldLayout>
</file>

<file path=ppt/slideLayouts/slideLayout2362.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16669811"/>
      </p:ext>
    </p:extLst>
  </p:cSld>
  <p:clrMapOvr>
    <a:masterClrMapping/>
  </p:clrMapOvr>
  <p:transition spd="med">
    <p:wipe dir="r"/>
  </p:transition>
</p:sldLayout>
</file>

<file path=ppt/slideLayouts/slideLayout2363.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925959877"/>
      </p:ext>
    </p:extLst>
  </p:cSld>
  <p:clrMapOvr>
    <a:masterClrMapping/>
  </p:clrMapOvr>
  <p:transition spd="med">
    <p:wipe dir="r"/>
  </p:transition>
</p:sldLayout>
</file>

<file path=ppt/slideLayouts/slideLayout2364.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063735421"/>
      </p:ext>
    </p:extLst>
  </p:cSld>
  <p:clrMapOvr>
    <a:masterClrMapping/>
  </p:clrMapOvr>
  <p:transition spd="med">
    <p:wipe dir="r"/>
  </p:transition>
</p:sldLayout>
</file>

<file path=ppt/slideLayouts/slideLayout2365.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301163"/>
      </p:ext>
    </p:extLst>
  </p:cSld>
  <p:clrMapOvr>
    <a:masterClrMapping/>
  </p:clrMapOvr>
  <p:transition spd="med">
    <p:wipe dir="r"/>
  </p:transition>
</p:sldLayout>
</file>

<file path=ppt/slideLayouts/slideLayout2366.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6019324"/>
      </p:ext>
    </p:extLst>
  </p:cSld>
  <p:clrMapOvr>
    <a:masterClrMapping/>
  </p:clrMapOvr>
  <p:transition spd="slow">
    <p:fade/>
  </p:transition>
</p:sldLayout>
</file>

<file path=ppt/slideLayouts/slideLayout2367.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10" rIns="0" bIns="4551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422" indent="0">
              <a:lnSpc>
                <a:spcPct val="100000"/>
              </a:lnSpc>
              <a:spcBef>
                <a:spcPts val="300"/>
              </a:spcBef>
              <a:spcAft>
                <a:spcPts val="0"/>
              </a:spcAft>
              <a:buClr>
                <a:srgbClr val="808080"/>
              </a:buClr>
              <a:buNone/>
              <a:defRPr>
                <a:latin typeface="+mn-lt"/>
                <a:ea typeface="Arial"/>
              </a:defRPr>
            </a:lvl2pPr>
            <a:lvl3pPr marL="685405" indent="0">
              <a:lnSpc>
                <a:spcPct val="100000"/>
              </a:lnSpc>
              <a:spcBef>
                <a:spcPts val="300"/>
              </a:spcBef>
              <a:spcAft>
                <a:spcPts val="0"/>
              </a:spcAft>
              <a:buClr>
                <a:srgbClr val="808080"/>
              </a:buClr>
              <a:buNone/>
              <a:defRPr>
                <a:latin typeface="+mn-lt"/>
                <a:ea typeface="Arial"/>
              </a:defRPr>
            </a:lvl3pPr>
            <a:lvl4pPr marL="1252316" indent="-2289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98111832"/>
      </p:ext>
    </p:extLst>
  </p:cSld>
  <p:clrMapOvr>
    <a:masterClrMapping/>
  </p:clrMapOvr>
  <p:transition spd="med">
    <p:wipe dir="r"/>
  </p:transition>
</p:sldLayout>
</file>

<file path=ppt/slideLayouts/slideLayout236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1338" tIns="45669" rIns="91338" bIns="45669"/>
          <a:lstStyle>
            <a:lvl1pPr marL="182333" indent="-182333">
              <a:buClr>
                <a:srgbClr val="0085C3"/>
              </a:buClr>
              <a:defRPr sz="1600">
                <a:solidFill>
                  <a:schemeClr val="tx1"/>
                </a:solidFill>
              </a:defRPr>
            </a:lvl1pPr>
            <a:lvl2pPr marL="358316" indent="-175984">
              <a:buClr>
                <a:srgbClr val="0085C3"/>
              </a:buClr>
              <a:defRPr sz="1400" baseline="0">
                <a:solidFill>
                  <a:schemeClr val="tx1"/>
                </a:solidFill>
              </a:defRPr>
            </a:lvl2pPr>
            <a:lvl3pPr marL="540650" indent="-182333">
              <a:buClr>
                <a:srgbClr val="0085C3"/>
              </a:buClr>
              <a:buFont typeface="Arial" panose="020B0604020202020204" pitchFamily="34" charset="0"/>
              <a:buChar char="&gt;"/>
              <a:defRPr sz="1400" baseline="0">
                <a:solidFill>
                  <a:schemeClr val="tx1"/>
                </a:solidFill>
              </a:defRPr>
            </a:lvl3pPr>
            <a:lvl4pPr marL="1369866" indent="0">
              <a:buClr>
                <a:srgbClr val="0085C3"/>
              </a:buClr>
              <a:buNone/>
              <a:defRPr/>
            </a:lvl4pPr>
            <a:lvl5pPr marL="182650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1338" tIns="45669" rIns="91338" bIns="45669"/>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481414629"/>
      </p:ext>
    </p:extLst>
  </p:cSld>
  <p:clrMapOvr>
    <a:masterClrMapping/>
  </p:clrMapOvr>
  <p:transition>
    <p:fade/>
  </p:transition>
</p:sldLayout>
</file>

<file path=ppt/slideLayouts/slideLayout2369.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054691"/>
      </p:ext>
    </p:extLst>
  </p:cSld>
  <p:clrMapOvr>
    <a:masterClrMapping/>
  </p:clrMapOvr>
  <p:transition spd="med">
    <p:wipe dir="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306" tIns="168306" rIns="168306" bIns="16830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291765363"/>
      </p:ext>
    </p:extLst>
  </p:cSld>
  <p:clrMapOvr>
    <a:masterClrMapping/>
  </p:clrMapOvr>
  <p:transition spd="med">
    <p:wipe dir="r"/>
  </p:transition>
</p:sldLayout>
</file>

<file path=ppt/slideLayouts/slideLayout2370.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270" indent="-173623">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1338" tIns="45669" rIns="91338" bIns="45669"/>
          <a:lstStyle/>
          <a:p>
            <a:r>
              <a:rPr lang="en-US"/>
              <a:t>Click to edit Master title style</a:t>
            </a:r>
          </a:p>
        </p:txBody>
      </p:sp>
    </p:spTree>
    <p:extLst>
      <p:ext uri="{BB962C8B-B14F-4D97-AF65-F5344CB8AC3E}">
        <p14:creationId xmlns:p14="http://schemas.microsoft.com/office/powerpoint/2010/main" val="1164052434"/>
      </p:ext>
    </p:extLst>
  </p:cSld>
  <p:clrMapOvr>
    <a:masterClrMapping/>
  </p:clrMapOvr>
  <p:transition spd="med">
    <p:wipe dir="r"/>
  </p:transition>
</p:sldLayout>
</file>

<file path=ppt/slideLayouts/slideLayout2371.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336" tIns="45668" rIns="91336" bIns="45668"/>
          <a:lstStyle>
            <a:lvl1pPr>
              <a:defRPr/>
            </a:lvl1pPr>
          </a:lstStyle>
          <a:p>
            <a:r>
              <a:rPr lang="en-US" dirty="0"/>
              <a:t>Click to edit content page title</a:t>
            </a:r>
          </a:p>
        </p:txBody>
      </p:sp>
    </p:spTree>
    <p:extLst>
      <p:ext uri="{BB962C8B-B14F-4D97-AF65-F5344CB8AC3E}">
        <p14:creationId xmlns:p14="http://schemas.microsoft.com/office/powerpoint/2010/main" val="2122223228"/>
      </p:ext>
    </p:extLst>
  </p:cSld>
  <p:clrMapOvr>
    <a:masterClrMapping/>
  </p:clrMapOvr>
  <p:transition spd="med">
    <p:wipe dir="r"/>
  </p:transition>
</p:sldLayout>
</file>

<file path=ppt/slideLayouts/slideLayout2372.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662526608"/>
      </p:ext>
    </p:extLst>
  </p:cSld>
  <p:clrMapOvr>
    <a:masterClrMapping/>
  </p:clrMapOvr>
  <p:transition spd="med">
    <p:wipe dir="r"/>
  </p:transition>
</p:sldLayout>
</file>

<file path=ppt/slideLayouts/slideLayout23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57117370"/>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374.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336" tIns="45668" rIns="91336" bIns="45668"/>
          <a:lstStyle/>
          <a:p>
            <a:r>
              <a:rPr lang="zh-TW" altLang="en-US" noProof="1"/>
              <a:t>按一下以編輯母片標題樣式</a:t>
            </a:r>
          </a:p>
        </p:txBody>
      </p:sp>
    </p:spTree>
    <p:extLst>
      <p:ext uri="{BB962C8B-B14F-4D97-AF65-F5344CB8AC3E}">
        <p14:creationId xmlns:p14="http://schemas.microsoft.com/office/powerpoint/2010/main" val="2996114266"/>
      </p:ext>
    </p:extLst>
  </p:cSld>
  <p:clrMapOvr>
    <a:masterClrMapping/>
  </p:clrMapOvr>
  <p:transition spd="med">
    <p:wipe dir="r"/>
  </p:transition>
</p:sldLayout>
</file>

<file path=ppt/slideLayouts/slideLayout237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705907"/>
      </p:ext>
    </p:extLst>
  </p:cSld>
  <p:clrMapOvr>
    <a:masterClrMapping/>
  </p:clrMapOvr>
  <p:transition spd="slow">
    <p:fade/>
  </p:transition>
</p:sldLayout>
</file>

<file path=ppt/slideLayouts/slideLayout23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246" indent="-171246">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3737" indent="-171246">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9080" indent="-114147">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98620" indent="-171246">
              <a:lnSpc>
                <a:spcPct val="100000"/>
              </a:lnSpc>
              <a:spcBef>
                <a:spcPts val="300"/>
              </a:spcBef>
              <a:buClr>
                <a:schemeClr val="bg1">
                  <a:lumMod val="60000"/>
                  <a:lumOff val="40000"/>
                </a:schemeClr>
              </a:buClr>
              <a:buFont typeface="Arial" panose="020B0604020202020204" pitchFamily="34" charset="0"/>
              <a:buChar char="•"/>
              <a:defRPr sz="900"/>
            </a:lvl4pPr>
            <a:lvl5pPr marL="1541063" indent="-17124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19053798"/>
      </p:ext>
    </p:extLst>
  </p:cSld>
  <p:clrMapOvr>
    <a:masterClrMapping/>
  </p:clrMapOvr>
  <p:extLst mod="1">
    <p:ext uri="{DCECCB84-F9BA-43D5-87BE-67443E8EF086}">
      <p15:sldGuideLst xmlns:p15="http://schemas.microsoft.com/office/powerpoint/2012/main"/>
    </p:ext>
  </p:extLst>
</p:sldLayout>
</file>

<file path=ppt/slideLayouts/slideLayout237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781949"/>
      </p:ext>
    </p:extLst>
  </p:cSld>
  <p:clrMapOvr>
    <a:masterClrMapping/>
  </p:clrMapOvr>
  <p:transition>
    <p:fade/>
  </p:transition>
</p:sldLayout>
</file>

<file path=ppt/slideLayouts/slideLayout237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1338" tIns="45669" rIns="91338" bIns="45669"/>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1338" tIns="45669" rIns="91338" bIns="45669"/>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5487021"/>
      </p:ext>
    </p:extLst>
  </p:cSld>
  <p:clrMapOvr>
    <a:masterClrMapping/>
  </p:clrMapOvr>
  <p:transition spd="med">
    <p:wipe dir="r"/>
  </p:transition>
</p:sldLayout>
</file>

<file path=ppt/slideLayouts/slideLayout2379.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2008857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306" tIns="168306" rIns="168306" bIns="16830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5062608"/>
      </p:ext>
    </p:extLst>
  </p:cSld>
  <p:clrMapOvr>
    <a:masterClrMapping/>
  </p:clrMapOvr>
  <p:transition spd="med">
    <p:wipe dir="r"/>
  </p:transition>
</p:sldLayout>
</file>

<file path=ppt/slideLayouts/slideLayout2380.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199529"/>
      </p:ext>
    </p:extLst>
  </p:cSld>
  <p:clrMapOvr>
    <a:masterClrMapping/>
  </p:clrMapOvr>
  <p:transition spd="med">
    <p:wipe dir="r"/>
  </p:transition>
</p:sldLayout>
</file>

<file path=ppt/slideLayouts/slideLayout2381.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265" tIns="34289" rIns="68265"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60690178"/>
      </p:ext>
    </p:extLst>
  </p:cSld>
  <p:clrMapOvr>
    <a:masterClrMapping/>
  </p:clrMapOvr>
  <p:transition spd="med">
    <p:zoom dir="in"/>
  </p:transition>
</p:sldLayout>
</file>

<file path=ppt/slideLayouts/slideLayout2382.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672099"/>
      </p:ext>
    </p:extLst>
  </p:cSld>
  <p:clrMapOvr>
    <a:masterClrMapping/>
  </p:clrMapOvr>
  <p:transition spd="med">
    <p:zoom dir="in"/>
  </p:transition>
</p:sldLayout>
</file>

<file path=ppt/slideLayouts/slideLayout2383.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67428"/>
      </p:ext>
    </p:extLst>
  </p:cSld>
  <p:clrMapOvr>
    <a:masterClrMapping/>
  </p:clrMapOvr>
  <p:transition spd="med">
    <p:wipe dir="r"/>
  </p:transition>
</p:sldLayout>
</file>

<file path=ppt/slideLayouts/slideLayout2384.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851987"/>
      </p:ext>
    </p:extLst>
  </p:cSld>
  <p:clrMapOvr>
    <a:masterClrMapping/>
  </p:clrMapOvr>
  <p:transition spd="med">
    <p:wipe dir="r"/>
  </p:transition>
</p:sldLayout>
</file>

<file path=ppt/slideLayouts/slideLayout2385.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294" tIns="228294" rIns="228294" bIns="22829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80635738"/>
      </p:ext>
    </p:extLst>
  </p:cSld>
  <p:clrMapOvr>
    <a:masterClrMapping/>
  </p:clrMapOvr>
  <p:transition spd="med">
    <p:wipe dir="r"/>
  </p:transition>
</p:sldLayout>
</file>

<file path=ppt/slideLayouts/slideLayout2386.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941830"/>
      </p:ext>
    </p:extLst>
  </p:cSld>
  <p:clrMapOvr>
    <a:masterClrMapping/>
  </p:clrMapOvr>
  <p:transition spd="slow">
    <p:fade/>
  </p:transition>
</p:sldLayout>
</file>

<file path=ppt/slideLayouts/slideLayout238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1338" tIns="45669" rIns="91338" bIns="45669"/>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136" indent="-231368">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753626544"/>
      </p:ext>
    </p:extLst>
  </p:cSld>
  <p:clrMapOvr>
    <a:masterClrMapping/>
  </p:clrMapOvr>
  <p:transition spd="med">
    <p:wipe dir="r"/>
  </p:transition>
</p:sldLayout>
</file>

<file path=ppt/slideLayouts/slideLayout238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55174" indent="0" algn="ctr">
              <a:buNone/>
              <a:defRPr sz="2000"/>
            </a:lvl2pPr>
            <a:lvl3pPr marL="910598" indent="0" algn="ctr">
              <a:buNone/>
              <a:defRPr sz="1800"/>
            </a:lvl3pPr>
            <a:lvl4pPr marL="1365854" indent="0" algn="ctr">
              <a:buNone/>
              <a:defRPr sz="1600"/>
            </a:lvl4pPr>
            <a:lvl5pPr marL="1821194" indent="0" algn="ctr">
              <a:buNone/>
              <a:defRPr sz="1600"/>
            </a:lvl5pPr>
            <a:lvl6pPr marL="2276367" indent="0" algn="ctr">
              <a:buNone/>
              <a:defRPr sz="1600"/>
            </a:lvl6pPr>
            <a:lvl7pPr marL="2731591" indent="0" algn="ctr">
              <a:buNone/>
              <a:defRPr sz="1600"/>
            </a:lvl7pPr>
            <a:lvl8pPr marL="3186930" indent="0" algn="ctr">
              <a:buNone/>
              <a:defRPr sz="1600"/>
            </a:lvl8pPr>
            <a:lvl9pPr marL="3642207"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639082807"/>
      </p:ext>
    </p:extLst>
  </p:cSld>
  <p:clrMapOvr>
    <a:masterClrMapping/>
  </p:clrMapOvr>
  <p:transition spd="med">
    <p:wipe dir="r"/>
  </p:transition>
</p:sldLayout>
</file>

<file path=ppt/slideLayouts/slideLayout238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746398401"/>
      </p:ext>
    </p:extLst>
  </p:cSld>
  <p:clrMapOvr>
    <a:masterClrMapping/>
  </p:clrMapOvr>
  <p:transition spd="med">
    <p:wipe dir="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306" tIns="168306" rIns="168306" bIns="16830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47408599"/>
      </p:ext>
    </p:extLst>
  </p:cSld>
  <p:clrMapOvr>
    <a:masterClrMapping/>
  </p:clrMapOvr>
  <p:transition spd="med">
    <p:wipe dir="r"/>
  </p:transition>
</p:sldLayout>
</file>

<file path=ppt/slideLayouts/slideLayout239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55174" indent="0">
              <a:buNone/>
              <a:defRPr sz="2000"/>
            </a:lvl2pPr>
            <a:lvl3pPr marL="910598" indent="0">
              <a:buNone/>
              <a:defRPr sz="1800"/>
            </a:lvl3pPr>
            <a:lvl4pPr marL="1365854" indent="0">
              <a:buNone/>
              <a:defRPr sz="1600"/>
            </a:lvl4pPr>
            <a:lvl5pPr marL="1821194" indent="0">
              <a:buNone/>
              <a:defRPr sz="1600"/>
            </a:lvl5pPr>
            <a:lvl6pPr marL="2276367" indent="0">
              <a:buNone/>
              <a:defRPr sz="1600"/>
            </a:lvl6pPr>
            <a:lvl7pPr marL="2731591" indent="0">
              <a:buNone/>
              <a:defRPr sz="1600"/>
            </a:lvl7pPr>
            <a:lvl8pPr marL="3186930" indent="0">
              <a:buNone/>
              <a:defRPr sz="1600"/>
            </a:lvl8pPr>
            <a:lvl9pPr marL="3642207"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82733901"/>
      </p:ext>
    </p:extLst>
  </p:cSld>
  <p:clrMapOvr>
    <a:masterClrMapping/>
  </p:clrMapOvr>
  <p:transition spd="med">
    <p:wipe dir="r"/>
  </p:transition>
</p:sldLayout>
</file>

<file path=ppt/slideLayouts/slideLayout239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23960403"/>
      </p:ext>
    </p:extLst>
  </p:cSld>
  <p:clrMapOvr>
    <a:masterClrMapping/>
  </p:clrMapOvr>
  <p:transition spd="med">
    <p:wipe dir="r"/>
  </p:transition>
</p:sldLayout>
</file>

<file path=ppt/slideLayouts/slideLayout239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55174" indent="0">
              <a:buNone/>
              <a:defRPr sz="2000" b="1"/>
            </a:lvl2pPr>
            <a:lvl3pPr marL="910598" indent="0">
              <a:buNone/>
              <a:defRPr sz="1800" b="1"/>
            </a:lvl3pPr>
            <a:lvl4pPr marL="1365854" indent="0">
              <a:buNone/>
              <a:defRPr sz="1600" b="1"/>
            </a:lvl4pPr>
            <a:lvl5pPr marL="1821194" indent="0">
              <a:buNone/>
              <a:defRPr sz="1600" b="1"/>
            </a:lvl5pPr>
            <a:lvl6pPr marL="2276367" indent="0">
              <a:buNone/>
              <a:defRPr sz="1600" b="1"/>
            </a:lvl6pPr>
            <a:lvl7pPr marL="2731591" indent="0">
              <a:buNone/>
              <a:defRPr sz="1600" b="1"/>
            </a:lvl7pPr>
            <a:lvl8pPr marL="3186930" indent="0">
              <a:buNone/>
              <a:defRPr sz="1600" b="1"/>
            </a:lvl8pPr>
            <a:lvl9pPr marL="3642207"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55174" indent="0">
              <a:buNone/>
              <a:defRPr sz="2000" b="1"/>
            </a:lvl2pPr>
            <a:lvl3pPr marL="910598" indent="0">
              <a:buNone/>
              <a:defRPr sz="1800" b="1"/>
            </a:lvl3pPr>
            <a:lvl4pPr marL="1365854" indent="0">
              <a:buNone/>
              <a:defRPr sz="1600" b="1"/>
            </a:lvl4pPr>
            <a:lvl5pPr marL="1821194" indent="0">
              <a:buNone/>
              <a:defRPr sz="1600" b="1"/>
            </a:lvl5pPr>
            <a:lvl6pPr marL="2276367" indent="0">
              <a:buNone/>
              <a:defRPr sz="1600" b="1"/>
            </a:lvl6pPr>
            <a:lvl7pPr marL="2731591" indent="0">
              <a:buNone/>
              <a:defRPr sz="1600" b="1"/>
            </a:lvl7pPr>
            <a:lvl8pPr marL="3186930" indent="0">
              <a:buNone/>
              <a:defRPr sz="1600" b="1"/>
            </a:lvl8pPr>
            <a:lvl9pPr marL="3642207"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22765188"/>
      </p:ext>
    </p:extLst>
  </p:cSld>
  <p:clrMapOvr>
    <a:masterClrMapping/>
  </p:clrMapOvr>
  <p:transition spd="med">
    <p:wipe dir="r"/>
  </p:transition>
</p:sldLayout>
</file>

<file path=ppt/slideLayouts/slideLayout239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289526738"/>
      </p:ext>
    </p:extLst>
  </p:cSld>
  <p:clrMapOvr>
    <a:masterClrMapping/>
  </p:clrMapOvr>
  <p:transition spd="med">
    <p:wipe dir="r"/>
  </p:transition>
</p:sldLayout>
</file>

<file path=ppt/slideLayouts/slideLayout23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098009054"/>
      </p:ext>
    </p:extLst>
  </p:cSld>
  <p:clrMapOvr>
    <a:masterClrMapping/>
  </p:clrMapOvr>
  <p:transition spd="med">
    <p:wipe dir="r"/>
  </p:transition>
</p:sldLayout>
</file>

<file path=ppt/slideLayouts/slideLayout239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5174" indent="0">
              <a:buNone/>
              <a:defRPr sz="1400"/>
            </a:lvl2pPr>
            <a:lvl3pPr marL="910598" indent="0">
              <a:buNone/>
              <a:defRPr sz="1200"/>
            </a:lvl3pPr>
            <a:lvl4pPr marL="1365854" indent="0">
              <a:buNone/>
              <a:defRPr sz="1000"/>
            </a:lvl4pPr>
            <a:lvl5pPr marL="1821194" indent="0">
              <a:buNone/>
              <a:defRPr sz="1000"/>
            </a:lvl5pPr>
            <a:lvl6pPr marL="2276367" indent="0">
              <a:buNone/>
              <a:defRPr sz="1000"/>
            </a:lvl6pPr>
            <a:lvl7pPr marL="2731591" indent="0">
              <a:buNone/>
              <a:defRPr sz="1000"/>
            </a:lvl7pPr>
            <a:lvl8pPr marL="3186930" indent="0">
              <a:buNone/>
              <a:defRPr sz="1000"/>
            </a:lvl8pPr>
            <a:lvl9pPr marL="3642207"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612060458"/>
      </p:ext>
    </p:extLst>
  </p:cSld>
  <p:clrMapOvr>
    <a:masterClrMapping/>
  </p:clrMapOvr>
  <p:transition spd="med">
    <p:wipe dir="r"/>
  </p:transition>
</p:sldLayout>
</file>

<file path=ppt/slideLayouts/slideLayout239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55174" indent="0">
              <a:buNone/>
              <a:defRPr sz="2800"/>
            </a:lvl2pPr>
            <a:lvl3pPr marL="910598" indent="0">
              <a:buNone/>
              <a:defRPr sz="2400"/>
            </a:lvl3pPr>
            <a:lvl4pPr marL="1365854" indent="0">
              <a:buNone/>
              <a:defRPr sz="2000"/>
            </a:lvl4pPr>
            <a:lvl5pPr marL="1821194" indent="0">
              <a:buNone/>
              <a:defRPr sz="2000"/>
            </a:lvl5pPr>
            <a:lvl6pPr marL="2276367" indent="0">
              <a:buNone/>
              <a:defRPr sz="2000"/>
            </a:lvl6pPr>
            <a:lvl7pPr marL="2731591" indent="0">
              <a:buNone/>
              <a:defRPr sz="2000"/>
            </a:lvl7pPr>
            <a:lvl8pPr marL="3186930" indent="0">
              <a:buNone/>
              <a:defRPr sz="2000"/>
            </a:lvl8pPr>
            <a:lvl9pPr marL="3642207"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5174" indent="0">
              <a:buNone/>
              <a:defRPr sz="1400"/>
            </a:lvl2pPr>
            <a:lvl3pPr marL="910598" indent="0">
              <a:buNone/>
              <a:defRPr sz="1200"/>
            </a:lvl3pPr>
            <a:lvl4pPr marL="1365854" indent="0">
              <a:buNone/>
              <a:defRPr sz="1000"/>
            </a:lvl4pPr>
            <a:lvl5pPr marL="1821194" indent="0">
              <a:buNone/>
              <a:defRPr sz="1000"/>
            </a:lvl5pPr>
            <a:lvl6pPr marL="2276367" indent="0">
              <a:buNone/>
              <a:defRPr sz="1000"/>
            </a:lvl6pPr>
            <a:lvl7pPr marL="2731591" indent="0">
              <a:buNone/>
              <a:defRPr sz="1000"/>
            </a:lvl7pPr>
            <a:lvl8pPr marL="3186930" indent="0">
              <a:buNone/>
              <a:defRPr sz="1000"/>
            </a:lvl8pPr>
            <a:lvl9pPr marL="3642207"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315989793"/>
      </p:ext>
    </p:extLst>
  </p:cSld>
  <p:clrMapOvr>
    <a:masterClrMapping/>
  </p:clrMapOvr>
  <p:transition spd="med">
    <p:wipe dir="r"/>
  </p:transition>
</p:sldLayout>
</file>

<file path=ppt/slideLayouts/slideLayout239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481365105"/>
      </p:ext>
    </p:extLst>
  </p:cSld>
  <p:clrMapOvr>
    <a:masterClrMapping/>
  </p:clrMapOvr>
  <p:transition spd="med">
    <p:wipe dir="r"/>
  </p:transition>
</p:sldLayout>
</file>

<file path=ppt/slideLayouts/slideLayout239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51401386"/>
      </p:ext>
    </p:extLst>
  </p:cSld>
  <p:clrMapOvr>
    <a:masterClrMapping/>
  </p:clrMapOvr>
  <p:transition spd="med">
    <p:wipe dir="r"/>
  </p:transition>
</p:sldLayout>
</file>

<file path=ppt/slideLayouts/slideLayout2399.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206"/>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316934778"/>
      </p:ext>
    </p:extLst>
  </p:cSld>
  <p:clrMapOvr>
    <a:masterClrMapping/>
  </p:clrMapOvr>
  <p:transition spd="med">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26020" y="196176"/>
            <a:ext cx="8279943" cy="622978"/>
          </a:xfrm>
          <a:prstGeom prst="rect">
            <a:avLst/>
          </a:prstGeom>
        </p:spPr>
        <p:txBody>
          <a:bodyPr/>
          <a:lstStyle/>
          <a:p>
            <a:r>
              <a:rPr lang="zh-TW" altLang="en-US"/>
              <a:t>按一下以編輯母片標題樣式</a:t>
            </a:r>
            <a:endParaRPr lang="en-US"/>
          </a:p>
        </p:txBody>
      </p:sp>
      <p:sp>
        <p:nvSpPr>
          <p:cNvPr id="3" name="內容版面配置區 2"/>
          <p:cNvSpPr>
            <a:spLocks noGrp="1"/>
          </p:cNvSpPr>
          <p:nvPr>
            <p:ph idx="1"/>
          </p:nvPr>
        </p:nvSpPr>
        <p:spPr>
          <a:xfrm>
            <a:off x="438714" y="931073"/>
            <a:ext cx="8267136" cy="3612357"/>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Footer Placeholder 4"/>
          <p:cNvSpPr>
            <a:spLocks noGrp="1"/>
          </p:cNvSpPr>
          <p:nvPr>
            <p:ph type="ftr" sz="quarter" idx="10"/>
          </p:nvPr>
        </p:nvSpPr>
        <p:spPr>
          <a:xfrm>
            <a:off x="152401" y="4914900"/>
            <a:ext cx="5643563" cy="273844"/>
          </a:xfrm>
          <a:prstGeom prst="rect">
            <a:avLst/>
          </a:prstGeom>
        </p:spPr>
        <p:txBody>
          <a:bodyPr/>
          <a:lstStyle>
            <a:lvl1pPr>
              <a:defRPr/>
            </a:lvl1pPr>
          </a:lstStyle>
          <a:p>
            <a:pPr>
              <a:defRPr/>
            </a:pPr>
            <a:endParaRPr lang="en-US" altLang="zh-TW"/>
          </a:p>
        </p:txBody>
      </p:sp>
      <p:sp>
        <p:nvSpPr>
          <p:cNvPr id="5" name="Slide Number Placeholder 5"/>
          <p:cNvSpPr>
            <a:spLocks noGrp="1"/>
          </p:cNvSpPr>
          <p:nvPr>
            <p:ph type="sldNum" sz="quarter" idx="11"/>
          </p:nvPr>
        </p:nvSpPr>
        <p:spPr>
          <a:xfrm>
            <a:off x="435654" y="4823705"/>
            <a:ext cx="554574" cy="114299"/>
          </a:xfrm>
          <a:prstGeom prst="rect">
            <a:avLst/>
          </a:prstGeom>
        </p:spPr>
        <p:txBody>
          <a:bodyPr/>
          <a:lstStyle>
            <a:lvl1pPr>
              <a:defRPr/>
            </a:lvl1pPr>
          </a:lstStyle>
          <a:p>
            <a:pPr>
              <a:defRPr/>
            </a:pPr>
            <a:fld id="{FC5ACB4F-E875-449F-8F7B-A877C1B41D81}" type="slidenum">
              <a:rPr lang="en-US" altLang="zh-TW"/>
              <a:pPr>
                <a:defRPr/>
              </a:pPr>
              <a:t>‹#›</a:t>
            </a:fld>
            <a:endParaRPr lang="en-US" altLang="zh-TW"/>
          </a:p>
        </p:txBody>
      </p:sp>
    </p:spTree>
    <p:extLst>
      <p:ext uri="{BB962C8B-B14F-4D97-AF65-F5344CB8AC3E}">
        <p14:creationId xmlns:p14="http://schemas.microsoft.com/office/powerpoint/2010/main" val="359370120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589052335"/>
      </p:ext>
    </p:extLst>
  </p:cSld>
  <p:clrMapOvr>
    <a:masterClrMapping/>
  </p:clrMapOvr>
</p:sldLayout>
</file>

<file path=ppt/slideLayouts/slideLayout2400.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990" tIns="45494" rIns="90990" bIns="45494"/>
          <a:lstStyle>
            <a:lvl1pPr eaLnBrk="1" hangingPunct="1">
              <a:defRPr>
                <a:solidFill>
                  <a:srgbClr val="444444"/>
                </a:solidFill>
                <a:latin typeface="Arial" charset="0"/>
                <a:ea typeface="+mn-ea"/>
              </a:defRPr>
            </a:lvl1pPr>
          </a:lstStyle>
          <a:p>
            <a:pPr defTabSz="683777">
              <a:defRPr/>
            </a:pPr>
            <a:endParaRPr lang="en-US" altLang="zh-TW" dirty="0"/>
          </a:p>
        </p:txBody>
      </p:sp>
    </p:spTree>
    <p:extLst>
      <p:ext uri="{BB962C8B-B14F-4D97-AF65-F5344CB8AC3E}">
        <p14:creationId xmlns:p14="http://schemas.microsoft.com/office/powerpoint/2010/main" val="2504327034"/>
      </p:ext>
    </p:extLst>
  </p:cSld>
  <p:clrMapOvr>
    <a:masterClrMapping/>
  </p:clrMapOvr>
</p:sldLayout>
</file>

<file path=ppt/slideLayouts/slideLayout2401.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3806879042"/>
      </p:ext>
    </p:extLst>
  </p:cSld>
  <p:clrMapOvr>
    <a:masterClrMapping/>
  </p:clrMapOvr>
  <p:transition spd="med">
    <p:wipe dir="r"/>
  </p:transition>
</p:sldLayout>
</file>

<file path=ppt/slideLayouts/slideLayout240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21225"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1048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21225"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10487">
              <a:defRPr/>
            </a:pPr>
            <a:fld id="{116A85C1-27ED-4431-8B7E-C187FA0F4681}" type="slidenum">
              <a:rPr lang="en-US" smtClean="0">
                <a:solidFill>
                  <a:srgbClr val="000000">
                    <a:lumMod val="60000"/>
                    <a:lumOff val="40000"/>
                  </a:srgbClr>
                </a:solidFill>
              </a:rPr>
              <a:pPr defTabSz="91048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21211" tIns="60607" rIns="121211" bIns="60607"/>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21225" tIns="60611" rIns="121225" bIns="60611"/>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91048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21225" tIns="60611" rIns="121225" bIns="60611"/>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2952084322"/>
      </p:ext>
    </p:extLst>
  </p:cSld>
  <p:clrMapOvr>
    <a:masterClrMapping/>
  </p:clrMapOvr>
  <p:transition spd="med">
    <p:wipe dir="r"/>
  </p:transition>
</p:sldLayout>
</file>

<file path=ppt/slideLayouts/slideLayout2403.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3051227973"/>
      </p:ext>
    </p:extLst>
  </p:cSld>
  <p:clrMapOvr>
    <a:masterClrMapping/>
  </p:clrMapOvr>
  <p:transition spd="med">
    <p:wipe dir="r"/>
  </p:transition>
</p:sldLayout>
</file>

<file path=ppt/slideLayouts/slideLayout2404.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365463651"/>
      </p:ext>
    </p:extLst>
  </p:cSld>
  <p:clrMapOvr>
    <a:masterClrMapping/>
  </p:clrMapOvr>
  <p:transition spd="med">
    <p:wipe dir="r"/>
  </p:transition>
</p:sldLayout>
</file>

<file path=ppt/slideLayouts/slideLayout2405.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00881214"/>
      </p:ext>
    </p:extLst>
  </p:cSld>
  <p:clrMapOvr>
    <a:masterClrMapping/>
  </p:clrMapOvr>
  <p:transition spd="med">
    <p:wipe dir="r"/>
  </p:transition>
</p:sldLayout>
</file>

<file path=ppt/slideLayouts/slideLayout2406.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806143233"/>
      </p:ext>
    </p:extLst>
  </p:cSld>
  <p:clrMapOvr>
    <a:masterClrMapping/>
  </p:clrMapOvr>
  <p:transition spd="med">
    <p:wipe dir="r"/>
  </p:transition>
</p:sldLayout>
</file>

<file path=ppt/slideLayouts/slideLayout2407.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847399509"/>
      </p:ext>
    </p:extLst>
  </p:cSld>
  <p:clrMapOvr>
    <a:masterClrMapping/>
  </p:clrMapOvr>
  <p:transition spd="med">
    <p:wipe dir="r"/>
  </p:transition>
</p:sldLayout>
</file>

<file path=ppt/slideLayouts/slideLayout2408.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32" rIns="0" bIns="4533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68662077"/>
      </p:ext>
    </p:extLst>
  </p:cSld>
  <p:clrMapOvr>
    <a:masterClrMapping/>
  </p:clrMapOvr>
  <p:transition spd="med">
    <p:wipe dir="r"/>
  </p:transition>
</p:sldLayout>
</file>

<file path=ppt/slideLayouts/slideLayout2409.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32" rIns="0" bIns="45332">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54"/>
            <a:ext cx="7960422"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98497032"/>
      </p:ext>
    </p:extLst>
  </p:cSld>
  <p:clrMapOvr>
    <a:masterClrMapping/>
  </p:clrMapOvr>
  <p:transition spd="med">
    <p:wipe dir="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57"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586902921"/>
      </p:ext>
    </p:extLst>
  </p:cSld>
  <p:clrMapOvr>
    <a:masterClrMapping/>
  </p:clrMapOvr>
  <p:transition spd="med">
    <p:wipe dir="r"/>
  </p:transition>
</p:sldLayout>
</file>

<file path=ppt/slideLayouts/slideLayout2410.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0693441"/>
      </p:ext>
    </p:extLst>
  </p:cSld>
  <p:clrMapOvr>
    <a:masterClrMapping/>
  </p:clrMapOvr>
  <p:transition spd="med">
    <p:wipe dir="r"/>
  </p:transition>
</p:sldLayout>
</file>

<file path=ppt/slideLayouts/slideLayout2411.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3864450"/>
      </p:ext>
    </p:extLst>
  </p:cSld>
  <p:clrMapOvr>
    <a:masterClrMapping/>
  </p:clrMapOvr>
  <p:transition spd="med">
    <p:wipe dir="r"/>
  </p:transition>
</p:sldLayout>
</file>

<file path=ppt/slideLayouts/slideLayout241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32" rIns="0" bIns="45332"/>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81490457"/>
      </p:ext>
    </p:extLst>
  </p:cSld>
  <p:clrMapOvr>
    <a:masterClrMapping/>
  </p:clrMapOvr>
  <p:transition spd="med">
    <p:wipe dir="r"/>
  </p:transition>
</p:sldLayout>
</file>

<file path=ppt/slideLayouts/slideLayout241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32" rIns="0" bIns="4533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54"/>
            <a:ext cx="4305300"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78252890"/>
      </p:ext>
    </p:extLst>
  </p:cSld>
  <p:clrMapOvr>
    <a:masterClrMapping/>
  </p:clrMapOvr>
  <p:transition spd="med">
    <p:wipe dir="r"/>
  </p:transition>
</p:sldLayout>
</file>

<file path=ppt/slideLayouts/slideLayout2414.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74"/>
            <a:ext cx="7955280" cy="472577"/>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213443704"/>
      </p:ext>
    </p:extLst>
  </p:cSld>
  <p:clrMapOvr>
    <a:masterClrMapping/>
  </p:clrMapOvr>
  <p:transition spd="med">
    <p:wipe dir="r"/>
  </p:transition>
</p:sldLayout>
</file>

<file path=ppt/slideLayouts/slideLayout24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534709"/>
      </p:ext>
    </p:extLst>
  </p:cSld>
  <p:clrMapOvr>
    <a:masterClrMapping/>
  </p:clrMapOvr>
  <p:transition spd="med">
    <p:wipe dir="r"/>
  </p:transition>
</p:sldLayout>
</file>

<file path=ppt/slideLayouts/slideLayout241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42871527"/>
      </p:ext>
    </p:extLst>
  </p:cSld>
  <p:clrMapOvr>
    <a:masterClrMapping/>
  </p:clrMapOvr>
  <p:transition spd="med">
    <p:wipe dir="r"/>
  </p:transition>
</p:sldLayout>
</file>

<file path=ppt/slideLayouts/slideLayout241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67157822"/>
      </p:ext>
    </p:extLst>
  </p:cSld>
  <p:clrMapOvr>
    <a:masterClrMapping/>
  </p:clrMapOvr>
  <p:transition spd="med">
    <p:wipe dir="r"/>
  </p:transition>
</p:sldLayout>
</file>

<file path=ppt/slideLayouts/slideLayout241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70493452"/>
      </p:ext>
    </p:extLst>
  </p:cSld>
  <p:clrMapOvr>
    <a:masterClrMapping/>
  </p:clrMapOvr>
  <p:transition spd="med">
    <p:wipe dir="r"/>
  </p:transition>
</p:sldLayout>
</file>

<file path=ppt/slideLayouts/slideLayout2419.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225892415"/>
      </p:ext>
    </p:extLst>
  </p:cSld>
  <p:clrMapOvr>
    <a:masterClrMapping/>
  </p:clrMapOvr>
  <p:transition spd="med">
    <p:wipe dir="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2107794134"/>
      </p:ext>
    </p:extLst>
  </p:cSld>
  <p:clrMapOvr>
    <a:masterClrMapping/>
  </p:clrMapOvr>
  <p:transition spd="med">
    <p:wipe dir="r"/>
  </p:transition>
</p:sldLayout>
</file>

<file path=ppt/slideLayouts/slideLayout2420.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809348646"/>
      </p:ext>
    </p:extLst>
  </p:cSld>
  <p:clrMapOvr>
    <a:masterClrMapping/>
  </p:clrMapOvr>
  <p:transition spd="med">
    <p:wipe dir="r"/>
  </p:transition>
</p:sldLayout>
</file>

<file path=ppt/slideLayouts/slideLayout2421.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014828646"/>
      </p:ext>
    </p:extLst>
  </p:cSld>
  <p:clrMapOvr>
    <a:masterClrMapping/>
  </p:clrMapOvr>
  <p:transition spd="med">
    <p:wipe dir="r"/>
  </p:transition>
</p:sldLayout>
</file>

<file path=ppt/slideLayouts/slideLayout2422.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070176360"/>
      </p:ext>
    </p:extLst>
  </p:cSld>
  <p:clrMapOvr>
    <a:masterClrMapping/>
  </p:clrMapOvr>
  <p:transition spd="med">
    <p:wipe dir="r"/>
  </p:transition>
</p:sldLayout>
</file>

<file path=ppt/slideLayouts/slideLayout2423.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198837250"/>
      </p:ext>
    </p:extLst>
  </p:cSld>
  <p:clrMapOvr>
    <a:masterClrMapping/>
  </p:clrMapOvr>
  <p:transition spd="med">
    <p:wipe dir="r"/>
  </p:transition>
</p:sldLayout>
</file>

<file path=ppt/slideLayouts/slideLayout2424.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990055194"/>
      </p:ext>
    </p:extLst>
  </p:cSld>
  <p:clrMapOvr>
    <a:masterClrMapping/>
  </p:clrMapOvr>
  <p:transition spd="med">
    <p:wipe dir="r"/>
  </p:transition>
</p:sldLayout>
</file>

<file path=ppt/slideLayouts/slideLayout2425.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142371"/>
      </p:ext>
    </p:extLst>
  </p:cSld>
  <p:clrMapOvr>
    <a:masterClrMapping/>
  </p:clrMapOvr>
  <p:transition spd="med">
    <p:wipe dir="r"/>
  </p:transition>
</p:sldLayout>
</file>

<file path=ppt/slideLayouts/slideLayout2426.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646572"/>
      </p:ext>
    </p:extLst>
  </p:cSld>
  <p:clrMapOvr>
    <a:masterClrMapping/>
  </p:clrMapOvr>
  <p:transition spd="slow">
    <p:fade/>
  </p:transition>
</p:sldLayout>
</file>

<file path=ppt/slideLayouts/slideLayout2427.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10" rIns="0" bIns="4551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422" indent="0">
              <a:lnSpc>
                <a:spcPct val="100000"/>
              </a:lnSpc>
              <a:spcBef>
                <a:spcPts val="300"/>
              </a:spcBef>
              <a:spcAft>
                <a:spcPts val="0"/>
              </a:spcAft>
              <a:buClr>
                <a:srgbClr val="808080"/>
              </a:buClr>
              <a:buNone/>
              <a:defRPr>
                <a:latin typeface="+mn-lt"/>
                <a:ea typeface="Arial"/>
              </a:defRPr>
            </a:lvl2pPr>
            <a:lvl3pPr marL="685405" indent="0">
              <a:lnSpc>
                <a:spcPct val="100000"/>
              </a:lnSpc>
              <a:spcBef>
                <a:spcPts val="300"/>
              </a:spcBef>
              <a:spcAft>
                <a:spcPts val="0"/>
              </a:spcAft>
              <a:buClr>
                <a:srgbClr val="808080"/>
              </a:buClr>
              <a:buNone/>
              <a:defRPr>
                <a:latin typeface="+mn-lt"/>
                <a:ea typeface="Arial"/>
              </a:defRPr>
            </a:lvl3pPr>
            <a:lvl4pPr marL="1252316" indent="-2289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67732139"/>
      </p:ext>
    </p:extLst>
  </p:cSld>
  <p:clrMapOvr>
    <a:masterClrMapping/>
  </p:clrMapOvr>
  <p:transition spd="med">
    <p:wipe dir="r"/>
  </p:transition>
</p:sldLayout>
</file>

<file path=ppt/slideLayouts/slideLayout24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1338" tIns="45669" rIns="91338" bIns="45669"/>
          <a:lstStyle>
            <a:lvl1pPr marL="182333" indent="-182333">
              <a:buClr>
                <a:srgbClr val="0085C3"/>
              </a:buClr>
              <a:defRPr sz="1600">
                <a:solidFill>
                  <a:schemeClr val="tx1"/>
                </a:solidFill>
              </a:defRPr>
            </a:lvl1pPr>
            <a:lvl2pPr marL="358316" indent="-175984">
              <a:buClr>
                <a:srgbClr val="0085C3"/>
              </a:buClr>
              <a:defRPr sz="1400" baseline="0">
                <a:solidFill>
                  <a:schemeClr val="tx1"/>
                </a:solidFill>
              </a:defRPr>
            </a:lvl2pPr>
            <a:lvl3pPr marL="540650" indent="-182333">
              <a:buClr>
                <a:srgbClr val="0085C3"/>
              </a:buClr>
              <a:buFont typeface="Arial" panose="020B0604020202020204" pitchFamily="34" charset="0"/>
              <a:buChar char="&gt;"/>
              <a:defRPr sz="1400" baseline="0">
                <a:solidFill>
                  <a:schemeClr val="tx1"/>
                </a:solidFill>
              </a:defRPr>
            </a:lvl3pPr>
            <a:lvl4pPr marL="1369866" indent="0">
              <a:buClr>
                <a:srgbClr val="0085C3"/>
              </a:buClr>
              <a:buNone/>
              <a:defRPr/>
            </a:lvl4pPr>
            <a:lvl5pPr marL="182650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1338" tIns="45669" rIns="91338" bIns="45669"/>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3203872045"/>
      </p:ext>
    </p:extLst>
  </p:cSld>
  <p:clrMapOvr>
    <a:masterClrMapping/>
  </p:clrMapOvr>
  <p:transition>
    <p:fade/>
  </p:transition>
</p:sldLayout>
</file>

<file path=ppt/slideLayouts/slideLayout2429.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800242"/>
      </p:ext>
    </p:extLst>
  </p:cSld>
  <p:clrMapOvr>
    <a:masterClrMapping/>
  </p:clrMapOvr>
  <p:transition spd="med">
    <p:wipe dir="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017027694"/>
      </p:ext>
    </p:extLst>
  </p:cSld>
  <p:clrMapOvr>
    <a:masterClrMapping/>
  </p:clrMapOvr>
  <p:transition spd="med">
    <p:wipe dir="r"/>
  </p:transition>
</p:sldLayout>
</file>

<file path=ppt/slideLayouts/slideLayout2430.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270" indent="-173623">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1338" tIns="45669" rIns="91338" bIns="45669"/>
          <a:lstStyle/>
          <a:p>
            <a:r>
              <a:rPr lang="en-US"/>
              <a:t>Click to edit Master title style</a:t>
            </a:r>
          </a:p>
        </p:txBody>
      </p:sp>
    </p:spTree>
    <p:extLst>
      <p:ext uri="{BB962C8B-B14F-4D97-AF65-F5344CB8AC3E}">
        <p14:creationId xmlns:p14="http://schemas.microsoft.com/office/powerpoint/2010/main" val="175793643"/>
      </p:ext>
    </p:extLst>
  </p:cSld>
  <p:clrMapOvr>
    <a:masterClrMapping/>
  </p:clrMapOvr>
  <p:transition spd="med">
    <p:wipe dir="r"/>
  </p:transition>
</p:sldLayout>
</file>

<file path=ppt/slideLayouts/slideLayout2431.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336" tIns="45668" rIns="91336" bIns="45668"/>
          <a:lstStyle>
            <a:lvl1pPr>
              <a:defRPr/>
            </a:lvl1pPr>
          </a:lstStyle>
          <a:p>
            <a:r>
              <a:rPr lang="en-US" dirty="0"/>
              <a:t>Click to edit content page title</a:t>
            </a:r>
          </a:p>
        </p:txBody>
      </p:sp>
    </p:spTree>
    <p:extLst>
      <p:ext uri="{BB962C8B-B14F-4D97-AF65-F5344CB8AC3E}">
        <p14:creationId xmlns:p14="http://schemas.microsoft.com/office/powerpoint/2010/main" val="4222205899"/>
      </p:ext>
    </p:extLst>
  </p:cSld>
  <p:clrMapOvr>
    <a:masterClrMapping/>
  </p:clrMapOvr>
  <p:transition spd="med">
    <p:wipe dir="r"/>
  </p:transition>
</p:sldLayout>
</file>

<file path=ppt/slideLayouts/slideLayout2432.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148008135"/>
      </p:ext>
    </p:extLst>
  </p:cSld>
  <p:clrMapOvr>
    <a:masterClrMapping/>
  </p:clrMapOvr>
  <p:transition spd="med">
    <p:wipe dir="r"/>
  </p:transition>
</p:sldLayout>
</file>

<file path=ppt/slideLayouts/slideLayout24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9304261"/>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434.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336" tIns="45668" rIns="91336" bIns="45668"/>
          <a:lstStyle/>
          <a:p>
            <a:r>
              <a:rPr lang="zh-TW" altLang="en-US" noProof="1"/>
              <a:t>按一下以編輯母片標題樣式</a:t>
            </a:r>
          </a:p>
        </p:txBody>
      </p:sp>
    </p:spTree>
    <p:extLst>
      <p:ext uri="{BB962C8B-B14F-4D97-AF65-F5344CB8AC3E}">
        <p14:creationId xmlns:p14="http://schemas.microsoft.com/office/powerpoint/2010/main" val="3479449258"/>
      </p:ext>
    </p:extLst>
  </p:cSld>
  <p:clrMapOvr>
    <a:masterClrMapping/>
  </p:clrMapOvr>
  <p:transition spd="med">
    <p:wipe dir="r"/>
  </p:transition>
</p:sldLayout>
</file>

<file path=ppt/slideLayouts/slideLayout243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3286466"/>
      </p:ext>
    </p:extLst>
  </p:cSld>
  <p:clrMapOvr>
    <a:masterClrMapping/>
  </p:clrMapOvr>
  <p:transition spd="slow">
    <p:fade/>
  </p:transition>
</p:sldLayout>
</file>

<file path=ppt/slideLayouts/slideLayout243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710289"/>
      </p:ext>
    </p:extLst>
  </p:cSld>
  <p:clrMapOvr>
    <a:masterClrMapping/>
  </p:clrMapOvr>
  <p:transition>
    <p:fade/>
  </p:transition>
</p:sldLayout>
</file>

<file path=ppt/slideLayouts/slideLayout243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1338" tIns="45669" rIns="91338" bIns="45669"/>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1338" tIns="45669" rIns="91338" bIns="45669"/>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6953971"/>
      </p:ext>
    </p:extLst>
  </p:cSld>
  <p:clrMapOvr>
    <a:masterClrMapping/>
  </p:clrMapOvr>
  <p:transition spd="med">
    <p:wipe dir="r"/>
  </p:transition>
</p:sldLayout>
</file>

<file path=ppt/slideLayouts/slideLayout2438.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288066"/>
      </p:ext>
    </p:extLst>
  </p:cSld>
  <p:clrMapOvr>
    <a:masterClrMapping/>
  </p:clrMapOvr>
</p:sldLayout>
</file>

<file path=ppt/slideLayouts/slideLayout2439.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004149"/>
      </p:ext>
    </p:extLst>
  </p:cSld>
  <p:clrMapOvr>
    <a:masterClrMapping/>
  </p:clrMapOvr>
  <p:transition spd="med">
    <p:wipe dir="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p:nvPr>
        </p:nvSpPr>
        <p:spPr>
          <a:xfrm>
            <a:off x="438150" y="2009619"/>
            <a:ext cx="5962650" cy="755014"/>
          </a:xfrm>
        </p:spPr>
        <p:txBody>
          <a:bodyPr anchor="b" anchorCtr="0"/>
          <a:lstStyle>
            <a:lvl1pPr algn="l">
              <a:lnSpc>
                <a:spcPts val="4000"/>
              </a:lnSpc>
              <a:defRPr sz="28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38724" y="3124044"/>
            <a:ext cx="5953125" cy="600076"/>
          </a:xfr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a:t>Click to edit Master subtitle style</a:t>
            </a:r>
            <a:endParaRPr lang="en-US" dirty="0"/>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26" tIns="44963" rIns="89926" bIns="44963"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26" tIns="44963" rIns="89926" bIns="44963"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26" tIns="44963" rIns="89926" bIns="44963" rtlCol="0" anchor="ctr"/>
          <a:lstStyle/>
          <a:p>
            <a:pPr algn="ctr"/>
            <a:endParaRPr lang="en-US" dirty="0">
              <a:solidFill>
                <a:srgbClr val="444444"/>
              </a:solidFill>
              <a:latin typeface="Trebuchet MS" pitchFamily="34" charset="0"/>
            </a:endParaRP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265567" y="1947736"/>
            <a:ext cx="1399035" cy="1399035"/>
          </a:xfrm>
          <a:prstGeom prst="rect">
            <a:avLst/>
          </a:prstGeom>
        </p:spPr>
      </p:pic>
    </p:spTree>
    <p:extLst>
      <p:ext uri="{BB962C8B-B14F-4D97-AF65-F5344CB8AC3E}">
        <p14:creationId xmlns:p14="http://schemas.microsoft.com/office/powerpoint/2010/main" val="2107491057"/>
      </p:ext>
    </p:extLst>
  </p:cSld>
  <p:clrMapOvr>
    <a:masterClrMapping/>
  </p:clrMapOvr>
  <p:transition spd="med">
    <p:wipe dir="r"/>
  </p:transition>
</p:sldLayout>
</file>

<file path=ppt/slideLayouts/slideLayout2440.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265" tIns="34289" rIns="68265"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4230264060"/>
      </p:ext>
    </p:extLst>
  </p:cSld>
  <p:clrMapOvr>
    <a:masterClrMapping/>
  </p:clrMapOvr>
  <p:transition spd="med">
    <p:zoom dir="in"/>
  </p:transition>
</p:sldLayout>
</file>

<file path=ppt/slideLayouts/slideLayout2441.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225002"/>
      </p:ext>
    </p:extLst>
  </p:cSld>
  <p:clrMapOvr>
    <a:masterClrMapping/>
  </p:clrMapOvr>
  <p:transition spd="med">
    <p:zoom dir="in"/>
  </p:transition>
</p:sldLayout>
</file>

<file path=ppt/slideLayouts/slideLayout2442.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764132"/>
      </p:ext>
    </p:extLst>
  </p:cSld>
  <p:clrMapOvr>
    <a:masterClrMapping/>
  </p:clrMapOvr>
  <p:transition spd="med">
    <p:wipe dir="r"/>
  </p:transition>
</p:sldLayout>
</file>

<file path=ppt/slideLayouts/slideLayout2443.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109093"/>
      </p:ext>
    </p:extLst>
  </p:cSld>
  <p:clrMapOvr>
    <a:masterClrMapping/>
  </p:clrMapOvr>
  <p:transition spd="med">
    <p:wipe dir="r"/>
  </p:transition>
</p:sldLayout>
</file>

<file path=ppt/slideLayouts/slideLayout2444.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294" tIns="228294" rIns="228294" bIns="22829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20949087"/>
      </p:ext>
    </p:extLst>
  </p:cSld>
  <p:clrMapOvr>
    <a:masterClrMapping/>
  </p:clrMapOvr>
  <p:transition spd="med">
    <p:wipe dir="r"/>
  </p:transition>
</p:sldLayout>
</file>

<file path=ppt/slideLayouts/slideLayout2445.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1193"/>
      </p:ext>
    </p:extLst>
  </p:cSld>
  <p:clrMapOvr>
    <a:masterClrMapping/>
  </p:clrMapOvr>
  <p:transition spd="slow">
    <p:fade/>
  </p:transition>
</p:sldLayout>
</file>

<file path=ppt/slideLayouts/slideLayout244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1338" tIns="45669" rIns="91338" bIns="45669"/>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136" indent="-231368">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020992564"/>
      </p:ext>
    </p:extLst>
  </p:cSld>
  <p:clrMapOvr>
    <a:masterClrMapping/>
  </p:clrMapOvr>
  <p:transition spd="med">
    <p:wipe dir="r"/>
  </p:transition>
</p:sldLayout>
</file>

<file path=ppt/slideLayouts/slideLayout2447.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xfrm>
            <a:off x="434976" y="4824413"/>
            <a:ext cx="260350" cy="114300"/>
          </a:xfrm>
          <a:prstGeom prst="rect">
            <a:avLst/>
          </a:prstGeom>
        </p:spPr>
        <p:txBody>
          <a:bodyPr lIns="68504" tIns="34289" rIns="68504" bIns="34289"/>
          <a:lstStyle>
            <a:lvl1pPr eaLnBrk="0" hangingPunct="0">
              <a:defRPr>
                <a:ea typeface="SimSun" pitchFamily="2" charset="-122"/>
              </a:defRPr>
            </a:lvl1pPr>
          </a:lstStyle>
          <a:p>
            <a:pPr defTabSz="676739" fontAlgn="auto">
              <a:spcBef>
                <a:spcPts val="0"/>
              </a:spcBef>
              <a:spcAft>
                <a:spcPts val="0"/>
              </a:spcAft>
              <a:defRPr/>
            </a:pPr>
            <a:fld id="{0C9F1198-C61D-48C6-883B-2CC947E0DB39}" type="slidenum">
              <a:rPr lang="en-US" altLang="zh-TW" sz="1400" smtClean="0">
                <a:solidFill>
                  <a:srgbClr val="444444"/>
                </a:solidFill>
                <a:latin typeface="Arial"/>
              </a:rPr>
              <a:pPr defTabSz="676739" fontAlgn="auto">
                <a:spcBef>
                  <a:spcPts val="0"/>
                </a:spcBef>
                <a:spcAft>
                  <a:spcPts val="0"/>
                </a:spcAft>
                <a:defRPr/>
              </a:pPr>
              <a:t>‹#›</a:t>
            </a:fld>
            <a:endParaRPr lang="en-US" altLang="zh-TW" sz="1400">
              <a:solidFill>
                <a:srgbClr val="444444"/>
              </a:solidFill>
              <a:latin typeface="Arial"/>
            </a:endParaRPr>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934" tIns="45466" rIns="90934" bIns="45466"/>
          <a:lstStyle>
            <a:lvl1pPr eaLnBrk="1" hangingPunct="1">
              <a:defRPr>
                <a:solidFill>
                  <a:srgbClr val="444444"/>
                </a:solidFill>
                <a:latin typeface="Arial" charset="0"/>
                <a:ea typeface="+mn-ea"/>
              </a:defRPr>
            </a:lvl1pPr>
          </a:lstStyle>
          <a:p>
            <a:pPr defTabSz="683301">
              <a:defRPr/>
            </a:pPr>
            <a:endParaRPr lang="en-US" altLang="zh-TW"/>
          </a:p>
        </p:txBody>
      </p:sp>
    </p:spTree>
    <p:extLst>
      <p:ext uri="{BB962C8B-B14F-4D97-AF65-F5344CB8AC3E}">
        <p14:creationId xmlns:p14="http://schemas.microsoft.com/office/powerpoint/2010/main" val="1190043685"/>
      </p:ext>
    </p:extLst>
  </p:cSld>
  <p:clrMapOvr>
    <a:masterClrMapping/>
  </p:clrMapOvr>
</p:sldLayout>
</file>

<file path=ppt/slideLayouts/slideLayout2448.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405059389"/>
      </p:ext>
    </p:extLst>
  </p:cSld>
  <p:clrMapOvr>
    <a:masterClrMapping/>
  </p:clrMapOvr>
  <p:transition spd="med">
    <p:wipe dir="r"/>
  </p:transition>
</p:sldLayout>
</file>

<file path=ppt/slideLayouts/slideLayout2449.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48508544"/>
      </p:ext>
    </p:extLst>
  </p:cSld>
  <p:clrMapOvr>
    <a:masterClrMapping/>
  </p:clrMapOvr>
  <p:transition spd="med">
    <p:wipe dir="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p:cSld name="Title_and_Content">
    <p:spTree>
      <p:nvGrpSpPr>
        <p:cNvPr id="1" name=""/>
        <p:cNvGrpSpPr/>
        <p:nvPr/>
      </p:nvGrpSpPr>
      <p:grpSpPr>
        <a:xfrm>
          <a:off x="0" y="0"/>
          <a:ext cx="0" cy="0"/>
          <a:chOff x="0" y="0"/>
          <a:chExt cx="0" cy="0"/>
        </a:xfrm>
      </p:grpSpPr>
      <p:sp>
        <p:nvSpPr>
          <p:cNvPr id="15"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2" name="Title 1"/>
          <p:cNvSpPr>
            <a:spLocks noGrp="1"/>
          </p:cNvSpPr>
          <p:nvPr>
            <p:ph type="title" hasCustomPrompt="1"/>
          </p:nvPr>
        </p:nvSpPr>
        <p:spPr>
          <a:xfrm>
            <a:off x="425904" y="196187"/>
            <a:ext cx="8279946" cy="664797"/>
          </a:xfrm>
        </p:spPr>
        <p:txBody>
          <a:bodyPr wrap="square" anchor="t">
            <a:spAutoFit/>
          </a:bodyPr>
          <a:lstStyle>
            <a:lvl1pPr>
              <a:lnSpc>
                <a:spcPct val="90000"/>
              </a:lnSpc>
              <a:defRPr sz="2400" b="0">
                <a:solidFill>
                  <a:schemeClr val="accent1"/>
                </a:solidFill>
                <a:latin typeface="Museo For Dell" pitchFamily="2" charset="0"/>
              </a:defRPr>
            </a:lvl1pPr>
          </a:lstStyle>
          <a:p>
            <a:r>
              <a:rPr lang="en-US" dirty="0"/>
              <a:t>Click to edit Master title style</a:t>
            </a:r>
            <a:br>
              <a:rPr lang="en-US" dirty="0"/>
            </a:br>
            <a:endParaRPr lang="en-US" dirty="0"/>
          </a:p>
        </p:txBody>
      </p:sp>
      <p:sp>
        <p:nvSpPr>
          <p:cNvPr id="3" name="Content Placeholder 2"/>
          <p:cNvSpPr>
            <a:spLocks noGrp="1"/>
          </p:cNvSpPr>
          <p:nvPr>
            <p:ph sz="half" idx="1"/>
          </p:nvPr>
        </p:nvSpPr>
        <p:spPr>
          <a:xfrm>
            <a:off x="438711" y="931069"/>
            <a:ext cx="8267140" cy="3517106"/>
          </a:xfrm>
        </p:spPr>
        <p:txBody>
          <a:bodyPr lIns="0" tIns="0" rIns="0" bIns="0">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p:cNvCxnSpPr>
            <a:cxnSpLocks noChangeShapeType="1"/>
          </p:cNvCxnSpPr>
          <p:nvPr/>
        </p:nvCxnSpPr>
        <p:spPr bwMode="auto">
          <a:xfrm>
            <a:off x="436680" y="4629150"/>
            <a:ext cx="8262035" cy="0"/>
          </a:xfrm>
          <a:prstGeom prst="line">
            <a:avLst/>
          </a:prstGeom>
          <a:noFill/>
          <a:ln w="9525">
            <a:solidFill>
              <a:srgbClr val="AAAAAA"/>
            </a:solidFill>
            <a:round/>
            <a:headEnd/>
            <a:tailEnd/>
          </a:ln>
        </p:spPr>
      </p:cxnSp>
      <p:sp>
        <p:nvSpPr>
          <p:cNvPr id="16" name="Slide Number Placeholder 5"/>
          <p:cNvSpPr>
            <a:spLocks noGrp="1"/>
          </p:cNvSpPr>
          <p:nvPr>
            <p:ph type="sldNum" sz="quarter" idx="4"/>
          </p:nvPr>
        </p:nvSpPr>
        <p:spPr>
          <a:xfrm>
            <a:off x="435656" y="4824464"/>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8"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949230046"/>
      </p:ext>
    </p:extLst>
  </p:cSld>
  <p:clrMapOvr>
    <a:masterClrMapping/>
  </p:clrMapOvr>
  <p:transition spd="med">
    <p:wipe dir="r"/>
  </p:transition>
</p:sldLayout>
</file>

<file path=ppt/slideLayouts/slideLayout2450.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362054453"/>
      </p:ext>
    </p:extLst>
  </p:cSld>
  <p:clrMapOvr>
    <a:masterClrMapping/>
  </p:clrMapOvr>
  <p:transition spd="med">
    <p:wipe dir="r"/>
  </p:transition>
</p:sldLayout>
</file>

<file path=ppt/slideLayouts/slideLayout2451.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178445209"/>
      </p:ext>
    </p:extLst>
  </p:cSld>
  <p:clrMapOvr>
    <a:masterClrMapping/>
  </p:clrMapOvr>
  <p:transition spd="med">
    <p:wipe dir="r"/>
  </p:transition>
</p:sldLayout>
</file>

<file path=ppt/slideLayouts/slideLayout2452.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32" rIns="0" bIns="4533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93149322"/>
      </p:ext>
    </p:extLst>
  </p:cSld>
  <p:clrMapOvr>
    <a:masterClrMapping/>
  </p:clrMapOvr>
  <p:transition spd="med">
    <p:wipe dir="r"/>
  </p:transition>
</p:sldLayout>
</file>

<file path=ppt/slideLayouts/slideLayout2453.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32" rIns="0" bIns="45332">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54"/>
            <a:ext cx="7960422"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26881633"/>
      </p:ext>
    </p:extLst>
  </p:cSld>
  <p:clrMapOvr>
    <a:masterClrMapping/>
  </p:clrMapOvr>
  <p:transition spd="med">
    <p:wipe dir="r"/>
  </p:transition>
</p:sldLayout>
</file>

<file path=ppt/slideLayouts/slideLayout2454.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09485164"/>
      </p:ext>
    </p:extLst>
  </p:cSld>
  <p:clrMapOvr>
    <a:masterClrMapping/>
  </p:clrMapOvr>
  <p:transition spd="med">
    <p:wipe dir="r"/>
  </p:transition>
</p:sldLayout>
</file>

<file path=ppt/slideLayouts/slideLayout2455.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99791417"/>
      </p:ext>
    </p:extLst>
  </p:cSld>
  <p:clrMapOvr>
    <a:masterClrMapping/>
  </p:clrMapOvr>
  <p:transition spd="med">
    <p:wipe dir="r"/>
  </p:transition>
</p:sldLayout>
</file>

<file path=ppt/slideLayouts/slideLayout245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32" rIns="0" bIns="45332"/>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65894920"/>
      </p:ext>
    </p:extLst>
  </p:cSld>
  <p:clrMapOvr>
    <a:masterClrMapping/>
  </p:clrMapOvr>
  <p:transition spd="med">
    <p:wipe dir="r"/>
  </p:transition>
</p:sldLayout>
</file>

<file path=ppt/slideLayouts/slideLayout245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32" rIns="0" bIns="4533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54"/>
            <a:ext cx="4305300"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51385330"/>
      </p:ext>
    </p:extLst>
  </p:cSld>
  <p:clrMapOvr>
    <a:masterClrMapping/>
  </p:clrMapOvr>
  <p:transition spd="med">
    <p:wipe dir="r"/>
  </p:transition>
</p:sldLayout>
</file>

<file path=ppt/slideLayouts/slideLayout2458.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74"/>
            <a:ext cx="7955280" cy="472577"/>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904420061"/>
      </p:ext>
    </p:extLst>
  </p:cSld>
  <p:clrMapOvr>
    <a:masterClrMapping/>
  </p:clrMapOvr>
  <p:transition spd="med">
    <p:wipe dir="r"/>
  </p:transition>
</p:sldLayout>
</file>

<file path=ppt/slideLayouts/slideLayout245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253403"/>
      </p:ext>
    </p:extLst>
  </p:cSld>
  <p:clrMapOvr>
    <a:masterClrMapping/>
  </p:clrMapOvr>
  <p:transition spd="med">
    <p:wipe dir="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26" tIns="44963" rIns="89926" bIns="44963"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26" tIns="44963" rIns="89926" bIns="44963"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26" tIns="44963" rIns="89926" bIns="44963" rtlCol="0" anchor="ctr"/>
          <a:lstStyle/>
          <a:p>
            <a:pPr algn="ctr"/>
            <a:endParaRPr lang="en-US" dirty="0">
              <a:solidFill>
                <a:srgbClr val="444444"/>
              </a:solidFill>
              <a:latin typeface="Trebuchet MS" pitchFamily="34" charset="0"/>
            </a:endParaRPr>
          </a:p>
        </p:txBody>
      </p:sp>
    </p:spTree>
    <p:extLst>
      <p:ext uri="{BB962C8B-B14F-4D97-AF65-F5344CB8AC3E}">
        <p14:creationId xmlns:p14="http://schemas.microsoft.com/office/powerpoint/2010/main" val="383790087"/>
      </p:ext>
    </p:extLst>
  </p:cSld>
  <p:clrMapOvr>
    <a:masterClrMapping/>
  </p:clrMapOvr>
  <p:transition spd="med">
    <p:wipe dir="r"/>
  </p:transition>
</p:sldLayout>
</file>

<file path=ppt/slideLayouts/slideLayout246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04106502"/>
      </p:ext>
    </p:extLst>
  </p:cSld>
  <p:clrMapOvr>
    <a:masterClrMapping/>
  </p:clrMapOvr>
  <p:transition spd="med">
    <p:wipe dir="r"/>
  </p:transition>
</p:sldLayout>
</file>

<file path=ppt/slideLayouts/slideLayout246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527297407"/>
      </p:ext>
    </p:extLst>
  </p:cSld>
  <p:clrMapOvr>
    <a:masterClrMapping/>
  </p:clrMapOvr>
  <p:transition spd="med">
    <p:wipe dir="r"/>
  </p:transition>
</p:sldLayout>
</file>

<file path=ppt/slideLayouts/slideLayout246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23094663"/>
      </p:ext>
    </p:extLst>
  </p:cSld>
  <p:clrMapOvr>
    <a:masterClrMapping/>
  </p:clrMapOvr>
  <p:transition spd="med">
    <p:wipe dir="r"/>
  </p:transition>
</p:sldLayout>
</file>

<file path=ppt/slideLayouts/slideLayout2463.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934140648"/>
      </p:ext>
    </p:extLst>
  </p:cSld>
  <p:clrMapOvr>
    <a:masterClrMapping/>
  </p:clrMapOvr>
  <p:transition spd="med">
    <p:wipe dir="r"/>
  </p:transition>
</p:sldLayout>
</file>

<file path=ppt/slideLayouts/slideLayout2464.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571655091"/>
      </p:ext>
    </p:extLst>
  </p:cSld>
  <p:clrMapOvr>
    <a:masterClrMapping/>
  </p:clrMapOvr>
  <p:transition spd="med">
    <p:wipe dir="r"/>
  </p:transition>
</p:sldLayout>
</file>

<file path=ppt/slideLayouts/slideLayout2465.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646261839"/>
      </p:ext>
    </p:extLst>
  </p:cSld>
  <p:clrMapOvr>
    <a:masterClrMapping/>
  </p:clrMapOvr>
  <p:transition spd="med">
    <p:wipe dir="r"/>
  </p:transition>
</p:sldLayout>
</file>

<file path=ppt/slideLayouts/slideLayout2466.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4793973"/>
      </p:ext>
    </p:extLst>
  </p:cSld>
  <p:clrMapOvr>
    <a:masterClrMapping/>
  </p:clrMapOvr>
  <p:transition spd="med">
    <p:wipe dir="r"/>
  </p:transition>
</p:sldLayout>
</file>

<file path=ppt/slideLayouts/slideLayout2467.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26885549"/>
      </p:ext>
    </p:extLst>
  </p:cSld>
  <p:clrMapOvr>
    <a:masterClrMapping/>
  </p:clrMapOvr>
  <p:transition spd="med">
    <p:wipe dir="r"/>
  </p:transition>
</p:sldLayout>
</file>

<file path=ppt/slideLayouts/slideLayout2468.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911273661"/>
      </p:ext>
    </p:extLst>
  </p:cSld>
  <p:clrMapOvr>
    <a:masterClrMapping/>
  </p:clrMapOvr>
  <p:transition spd="med">
    <p:wipe dir="r"/>
  </p:transition>
</p:sldLayout>
</file>

<file path=ppt/slideLayouts/slideLayout2469.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037219"/>
      </p:ext>
    </p:extLst>
  </p:cSld>
  <p:clrMapOvr>
    <a:masterClrMapping/>
  </p:clrMapOvr>
  <p:transition spd="med">
    <p:wipe dir="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Title_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433970" y="4824465"/>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10" name="Title 1"/>
          <p:cNvSpPr>
            <a:spLocks noGrp="1"/>
          </p:cNvSpPr>
          <p:nvPr>
            <p:ph type="title"/>
          </p:nvPr>
        </p:nvSpPr>
        <p:spPr>
          <a:xfrm>
            <a:off x="425904" y="196176"/>
            <a:ext cx="8239126" cy="332399"/>
          </a:xfrm>
        </p:spPr>
        <p:txBody>
          <a:bodyPr wrap="square" anchor="t"/>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12"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
        <p:nvSpPr>
          <p:cNvPr id="2" name="TextBox 1"/>
          <p:cNvSpPr txBox="1"/>
          <p:nvPr userDrawn="1"/>
        </p:nvSpPr>
        <p:spPr>
          <a:xfrm>
            <a:off x="1411834" y="1324051"/>
            <a:ext cx="914400" cy="914400"/>
          </a:xfrm>
          <a:prstGeom prst="rect">
            <a:avLst/>
          </a:prstGeom>
          <a:noFill/>
        </p:spPr>
        <p:txBody>
          <a:bodyPr wrap="none" lIns="89938" tIns="44969" rIns="89938" bIns="44969" rtlCol="0">
            <a:normAutofit/>
          </a:bodyPr>
          <a:lstStyle/>
          <a:p>
            <a:pPr>
              <a:spcBef>
                <a:spcPts val="600"/>
              </a:spcBef>
              <a:spcAft>
                <a:spcPts val="0"/>
              </a:spcAft>
              <a:buClr>
                <a:srgbClr val="0085C3"/>
              </a:buClr>
            </a:pPr>
            <a:endParaRPr lang="en-US" sz="2000" dirty="0" err="1">
              <a:solidFill>
                <a:srgbClr val="444444"/>
              </a:solidFill>
              <a:latin typeface="Museo Sans For Dell"/>
            </a:endParaRPr>
          </a:p>
        </p:txBody>
      </p:sp>
    </p:spTree>
    <p:extLst>
      <p:ext uri="{BB962C8B-B14F-4D97-AF65-F5344CB8AC3E}">
        <p14:creationId xmlns:p14="http://schemas.microsoft.com/office/powerpoint/2010/main" val="4273510501"/>
      </p:ext>
    </p:extLst>
  </p:cSld>
  <p:clrMapOvr>
    <a:masterClrMapping/>
  </p:clrMapOvr>
  <p:transition spd="med">
    <p:wipe dir="r"/>
  </p:transition>
  <p:timing>
    <p:tnLst>
      <p:par>
        <p:cTn id="1" dur="indefinite" restart="never" nodeType="tmRoot"/>
      </p:par>
    </p:tnLst>
  </p:timing>
</p:sldLayout>
</file>

<file path=ppt/slideLayouts/slideLayout2470.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340808"/>
      </p:ext>
    </p:extLst>
  </p:cSld>
  <p:clrMapOvr>
    <a:masterClrMapping/>
  </p:clrMapOvr>
  <p:transition spd="slow">
    <p:fade/>
  </p:transition>
</p:sldLayout>
</file>

<file path=ppt/slideLayouts/slideLayout2471.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10" rIns="0" bIns="4551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422" indent="0">
              <a:lnSpc>
                <a:spcPct val="100000"/>
              </a:lnSpc>
              <a:spcBef>
                <a:spcPts val="300"/>
              </a:spcBef>
              <a:spcAft>
                <a:spcPts val="0"/>
              </a:spcAft>
              <a:buClr>
                <a:srgbClr val="808080"/>
              </a:buClr>
              <a:buNone/>
              <a:defRPr>
                <a:latin typeface="+mn-lt"/>
                <a:ea typeface="Arial"/>
              </a:defRPr>
            </a:lvl2pPr>
            <a:lvl3pPr marL="685405" indent="0">
              <a:lnSpc>
                <a:spcPct val="100000"/>
              </a:lnSpc>
              <a:spcBef>
                <a:spcPts val="300"/>
              </a:spcBef>
              <a:spcAft>
                <a:spcPts val="0"/>
              </a:spcAft>
              <a:buClr>
                <a:srgbClr val="808080"/>
              </a:buClr>
              <a:buNone/>
              <a:defRPr>
                <a:latin typeface="+mn-lt"/>
                <a:ea typeface="Arial"/>
              </a:defRPr>
            </a:lvl3pPr>
            <a:lvl4pPr marL="1252316" indent="-2289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26777903"/>
      </p:ext>
    </p:extLst>
  </p:cSld>
  <p:clrMapOvr>
    <a:masterClrMapping/>
  </p:clrMapOvr>
  <p:transition spd="med">
    <p:wipe dir="r"/>
  </p:transition>
</p:sldLayout>
</file>

<file path=ppt/slideLayouts/slideLayout247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1338" tIns="45669" rIns="91338" bIns="45669"/>
          <a:lstStyle>
            <a:lvl1pPr marL="182333" indent="-182333">
              <a:buClr>
                <a:srgbClr val="0085C3"/>
              </a:buClr>
              <a:defRPr sz="1600">
                <a:solidFill>
                  <a:schemeClr val="tx1"/>
                </a:solidFill>
              </a:defRPr>
            </a:lvl1pPr>
            <a:lvl2pPr marL="358316" indent="-175984">
              <a:buClr>
                <a:srgbClr val="0085C3"/>
              </a:buClr>
              <a:defRPr sz="1400" baseline="0">
                <a:solidFill>
                  <a:schemeClr val="tx1"/>
                </a:solidFill>
              </a:defRPr>
            </a:lvl2pPr>
            <a:lvl3pPr marL="540650" indent="-182333">
              <a:buClr>
                <a:srgbClr val="0085C3"/>
              </a:buClr>
              <a:buFont typeface="Arial" panose="020B0604020202020204" pitchFamily="34" charset="0"/>
              <a:buChar char="&gt;"/>
              <a:defRPr sz="1400" baseline="0">
                <a:solidFill>
                  <a:schemeClr val="tx1"/>
                </a:solidFill>
              </a:defRPr>
            </a:lvl3pPr>
            <a:lvl4pPr marL="1369866" indent="0">
              <a:buClr>
                <a:srgbClr val="0085C3"/>
              </a:buClr>
              <a:buNone/>
              <a:defRPr/>
            </a:lvl4pPr>
            <a:lvl5pPr marL="182650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1338" tIns="45669" rIns="91338" bIns="45669"/>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623552097"/>
      </p:ext>
    </p:extLst>
  </p:cSld>
  <p:clrMapOvr>
    <a:masterClrMapping/>
  </p:clrMapOvr>
  <p:transition>
    <p:fade/>
  </p:transition>
</p:sldLayout>
</file>

<file path=ppt/slideLayouts/slideLayout2473.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270" indent="-173623">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1338" tIns="45669" rIns="91338" bIns="45669"/>
          <a:lstStyle/>
          <a:p>
            <a:r>
              <a:rPr lang="en-US"/>
              <a:t>Click to edit Master title style</a:t>
            </a:r>
          </a:p>
        </p:txBody>
      </p:sp>
    </p:spTree>
    <p:extLst>
      <p:ext uri="{BB962C8B-B14F-4D97-AF65-F5344CB8AC3E}">
        <p14:creationId xmlns:p14="http://schemas.microsoft.com/office/powerpoint/2010/main" val="1233139782"/>
      </p:ext>
    </p:extLst>
  </p:cSld>
  <p:clrMapOvr>
    <a:masterClrMapping/>
  </p:clrMapOvr>
  <p:transition spd="med">
    <p:wipe dir="r"/>
  </p:transition>
</p:sldLayout>
</file>

<file path=ppt/slideLayouts/slideLayout247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336" tIns="45668" rIns="91336" bIns="45668"/>
          <a:lstStyle>
            <a:lvl1pPr>
              <a:defRPr/>
            </a:lvl1pPr>
          </a:lstStyle>
          <a:p>
            <a:r>
              <a:rPr lang="en-US" dirty="0"/>
              <a:t>Click to edit content page title</a:t>
            </a:r>
          </a:p>
        </p:txBody>
      </p:sp>
    </p:spTree>
    <p:extLst>
      <p:ext uri="{BB962C8B-B14F-4D97-AF65-F5344CB8AC3E}">
        <p14:creationId xmlns:p14="http://schemas.microsoft.com/office/powerpoint/2010/main" val="2138624795"/>
      </p:ext>
    </p:extLst>
  </p:cSld>
  <p:clrMapOvr>
    <a:masterClrMapping/>
  </p:clrMapOvr>
  <p:transition spd="med">
    <p:wipe dir="r"/>
  </p:transition>
</p:sldLayout>
</file>

<file path=ppt/slideLayouts/slideLayout247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132610135"/>
      </p:ext>
    </p:extLst>
  </p:cSld>
  <p:clrMapOvr>
    <a:masterClrMapping/>
  </p:clrMapOvr>
  <p:transition spd="med">
    <p:wipe dir="r"/>
  </p:transition>
</p:sldLayout>
</file>

<file path=ppt/slideLayouts/slideLayout24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93779567"/>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47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336" tIns="45668" rIns="91336" bIns="45668"/>
          <a:lstStyle/>
          <a:p>
            <a:r>
              <a:rPr lang="zh-TW" altLang="en-US" noProof="1"/>
              <a:t>按一下以編輯母片標題樣式</a:t>
            </a:r>
          </a:p>
        </p:txBody>
      </p:sp>
    </p:spTree>
    <p:extLst>
      <p:ext uri="{BB962C8B-B14F-4D97-AF65-F5344CB8AC3E}">
        <p14:creationId xmlns:p14="http://schemas.microsoft.com/office/powerpoint/2010/main" val="720866927"/>
      </p:ext>
    </p:extLst>
  </p:cSld>
  <p:clrMapOvr>
    <a:masterClrMapping/>
  </p:clrMapOvr>
  <p:transition spd="med">
    <p:wipe dir="r"/>
  </p:transition>
</p:sldLayout>
</file>

<file path=ppt/slideLayouts/slideLayout247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114115"/>
      </p:ext>
    </p:extLst>
  </p:cSld>
  <p:clrMapOvr>
    <a:masterClrMapping/>
  </p:clrMapOvr>
  <p:transition spd="slow">
    <p:fade/>
  </p:transition>
</p:sldLayout>
</file>

<file path=ppt/slideLayouts/slideLayout24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246" indent="-171246">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3737" indent="-171246">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9080" indent="-114147">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98620" indent="-171246">
              <a:lnSpc>
                <a:spcPct val="100000"/>
              </a:lnSpc>
              <a:spcBef>
                <a:spcPts val="300"/>
              </a:spcBef>
              <a:buClr>
                <a:schemeClr val="bg1">
                  <a:lumMod val="60000"/>
                  <a:lumOff val="40000"/>
                </a:schemeClr>
              </a:buClr>
              <a:buFont typeface="Arial" panose="020B0604020202020204" pitchFamily="34" charset="0"/>
              <a:buChar char="•"/>
              <a:defRPr sz="900"/>
            </a:lvl4pPr>
            <a:lvl5pPr marL="1541063" indent="-17124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39691739"/>
      </p:ext>
    </p:extLst>
  </p:cSld>
  <p:clrMapOvr>
    <a:masterClrMapping/>
  </p:clrMapOvr>
  <p:extLst mod="1">
    <p:ext uri="{DCECCB84-F9BA-43D5-87BE-67443E8EF086}">
      <p15:sldGuideLst xmlns:p15="http://schemas.microsoft.com/office/powerpoint/2012/main"/>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066" tIns="224066" rIns="224066" bIns="22406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9" name="Slide Number Placeholder 5"/>
          <p:cNvSpPr>
            <a:spLocks noGrp="1"/>
          </p:cNvSpPr>
          <p:nvPr>
            <p:ph type="sldNum" sz="quarter" idx="4"/>
          </p:nvPr>
        </p:nvSpPr>
        <p:spPr>
          <a:xfrm>
            <a:off x="435656" y="4824464"/>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8"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1224040885"/>
      </p:ext>
    </p:extLst>
  </p:cSld>
  <p:clrMapOvr>
    <a:masterClrMapping/>
  </p:clrMapOvr>
  <p:transition spd="med">
    <p:wipe dir="r"/>
  </p:transition>
  <p:timing>
    <p:tnLst>
      <p:par>
        <p:cTn id="1" dur="indefinite" restart="never" nodeType="tmRoot"/>
      </p:par>
    </p:tnLst>
  </p:timing>
</p:sldLayout>
</file>

<file path=ppt/slideLayouts/slideLayout248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951631"/>
      </p:ext>
    </p:extLst>
  </p:cSld>
  <p:clrMapOvr>
    <a:masterClrMapping/>
  </p:clrMapOvr>
  <p:transition>
    <p:fade/>
  </p:transition>
</p:sldLayout>
</file>

<file path=ppt/slideLayouts/slideLayout2481.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1338" tIns="45669" rIns="91338" bIns="45669"/>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1338" tIns="45669" rIns="91338" bIns="45669"/>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6024588"/>
      </p:ext>
    </p:extLst>
  </p:cSld>
  <p:clrMapOvr>
    <a:masterClrMapping/>
  </p:clrMapOvr>
  <p:transition spd="med">
    <p:wipe dir="r"/>
  </p:transition>
</p:sldLayout>
</file>

<file path=ppt/slideLayouts/slideLayout248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237445"/>
      </p:ext>
    </p:extLst>
  </p:cSld>
  <p:clrMapOvr>
    <a:masterClrMapping/>
  </p:clrMapOvr>
</p:sldLayout>
</file>

<file path=ppt/slideLayouts/slideLayout2483.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370363"/>
      </p:ext>
    </p:extLst>
  </p:cSld>
  <p:clrMapOvr>
    <a:masterClrMapping/>
  </p:clrMapOvr>
  <p:transition spd="med">
    <p:wipe dir="r"/>
  </p:transition>
</p:sldLayout>
</file>

<file path=ppt/slideLayouts/slideLayout248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265" tIns="34289" rIns="68265"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2851758375"/>
      </p:ext>
    </p:extLst>
  </p:cSld>
  <p:clrMapOvr>
    <a:masterClrMapping/>
  </p:clrMapOvr>
  <p:transition spd="med">
    <p:zoom dir="in"/>
  </p:transition>
</p:sldLayout>
</file>

<file path=ppt/slideLayouts/slideLayout2485.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379277"/>
      </p:ext>
    </p:extLst>
  </p:cSld>
  <p:clrMapOvr>
    <a:masterClrMapping/>
  </p:clrMapOvr>
  <p:transition spd="med">
    <p:zoom dir="in"/>
  </p:transition>
</p:sldLayout>
</file>

<file path=ppt/slideLayouts/slideLayout2486.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576311855"/>
      </p:ext>
    </p:extLst>
  </p:cSld>
  <p:clrMapOvr>
    <a:masterClrMapping/>
  </p:clrMapOvr>
  <p:transition spd="med">
    <p:wipe dir="r"/>
  </p:transition>
</p:sldLayout>
</file>

<file path=ppt/slideLayouts/slideLayout2487.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899984"/>
      </p:ext>
    </p:extLst>
  </p:cSld>
  <p:clrMapOvr>
    <a:masterClrMapping/>
  </p:clrMapOvr>
  <p:transition spd="med">
    <p:wipe dir="r"/>
  </p:transition>
</p:sldLayout>
</file>

<file path=ppt/slideLayouts/slideLayout2488.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294" tIns="228294" rIns="228294" bIns="22829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7528913"/>
      </p:ext>
    </p:extLst>
  </p:cSld>
  <p:clrMapOvr>
    <a:masterClrMapping/>
  </p:clrMapOvr>
  <p:transition spd="med">
    <p:wipe dir="r"/>
  </p:transition>
</p:sldLayout>
</file>

<file path=ppt/slideLayouts/slideLayout2489.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411416"/>
      </p:ext>
    </p:extLst>
  </p:cSld>
  <p:clrMapOvr>
    <a:masterClrMapping/>
  </p:clrMapOvr>
  <p:transition spd="slow">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4066" tIns="224066" rIns="224066" bIns="22406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8" name="Slide Number Placeholder 5"/>
          <p:cNvSpPr>
            <a:spLocks noGrp="1"/>
          </p:cNvSpPr>
          <p:nvPr>
            <p:ph type="sldNum" sz="quarter" idx="4"/>
          </p:nvPr>
        </p:nvSpPr>
        <p:spPr>
          <a:xfrm>
            <a:off x="435656" y="4824464"/>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1172622588"/>
      </p:ext>
    </p:extLst>
  </p:cSld>
  <p:clrMapOvr>
    <a:masterClrMapping/>
  </p:clrMapOvr>
  <p:transition spd="med">
    <p:wipe dir="r"/>
  </p:transition>
  <p:timing>
    <p:tnLst>
      <p:par>
        <p:cTn id="1" dur="indefinite" restart="never" nodeType="tmRoot"/>
      </p:par>
    </p:tnLst>
  </p:timing>
</p:sldLayout>
</file>

<file path=ppt/slideLayouts/slideLayout249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1338" tIns="45669" rIns="91338" bIns="45669"/>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136" indent="-231368">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909958596"/>
      </p:ext>
    </p:extLst>
  </p:cSld>
  <p:clrMapOvr>
    <a:masterClrMapping/>
  </p:clrMapOvr>
  <p:transition spd="med">
    <p:wipe dir="r"/>
  </p:transition>
</p:sldLayout>
</file>

<file path=ppt/slideLayouts/slideLayout2491.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xfrm>
            <a:off x="434976" y="4824413"/>
            <a:ext cx="260350" cy="114300"/>
          </a:xfrm>
          <a:prstGeom prst="rect">
            <a:avLst/>
          </a:prstGeom>
        </p:spPr>
        <p:txBody>
          <a:bodyPr lIns="68504" tIns="34289" rIns="68504" bIns="34289"/>
          <a:lstStyle>
            <a:lvl1pPr eaLnBrk="0" hangingPunct="0">
              <a:defRPr>
                <a:ea typeface="SimSun" pitchFamily="2" charset="-122"/>
              </a:defRPr>
            </a:lvl1pPr>
          </a:lstStyle>
          <a:p>
            <a:pPr defTabSz="676739" fontAlgn="auto">
              <a:spcBef>
                <a:spcPts val="0"/>
              </a:spcBef>
              <a:spcAft>
                <a:spcPts val="0"/>
              </a:spcAft>
              <a:defRPr/>
            </a:pPr>
            <a:fld id="{0C9F1198-C61D-48C6-883B-2CC947E0DB39}" type="slidenum">
              <a:rPr lang="en-US" altLang="zh-TW" sz="1400" smtClean="0">
                <a:solidFill>
                  <a:srgbClr val="444444"/>
                </a:solidFill>
                <a:latin typeface="Arial"/>
              </a:rPr>
              <a:pPr defTabSz="676739" fontAlgn="auto">
                <a:spcBef>
                  <a:spcPts val="0"/>
                </a:spcBef>
                <a:spcAft>
                  <a:spcPts val="0"/>
                </a:spcAft>
                <a:defRPr/>
              </a:pPr>
              <a:t>‹#›</a:t>
            </a:fld>
            <a:endParaRPr lang="en-US" altLang="zh-TW" sz="1400">
              <a:solidFill>
                <a:srgbClr val="444444"/>
              </a:solidFill>
              <a:latin typeface="Arial"/>
            </a:endParaRPr>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934" tIns="45466" rIns="90934" bIns="45466"/>
          <a:lstStyle>
            <a:lvl1pPr eaLnBrk="1" hangingPunct="1">
              <a:defRPr>
                <a:solidFill>
                  <a:srgbClr val="444444"/>
                </a:solidFill>
                <a:latin typeface="Arial" charset="0"/>
                <a:ea typeface="+mn-ea"/>
              </a:defRPr>
            </a:lvl1pPr>
          </a:lstStyle>
          <a:p>
            <a:pPr defTabSz="683301">
              <a:defRPr/>
            </a:pPr>
            <a:endParaRPr lang="en-US" altLang="zh-TW"/>
          </a:p>
        </p:txBody>
      </p:sp>
    </p:spTree>
    <p:extLst>
      <p:ext uri="{BB962C8B-B14F-4D97-AF65-F5344CB8AC3E}">
        <p14:creationId xmlns:p14="http://schemas.microsoft.com/office/powerpoint/2010/main" val="2490333900"/>
      </p:ext>
    </p:extLst>
  </p:cSld>
  <p:clrMapOvr>
    <a:masterClrMapping/>
  </p:clrMapOvr>
</p:sldLayout>
</file>

<file path=ppt/slideLayouts/slideLayout249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85661849"/>
      </p:ext>
    </p:extLst>
  </p:cSld>
  <p:clrMapOvr>
    <a:masterClrMapping/>
  </p:clrMapOvr>
  <p:transition spd="med">
    <p:wipe dir="r"/>
  </p:transition>
</p:sldLayout>
</file>

<file path=ppt/slideLayouts/slideLayout24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8206147"/>
      </p:ext>
    </p:extLst>
  </p:cSld>
  <p:clrMapOvr>
    <a:masterClrMapping/>
  </p:clrMapOvr>
  <p:transition spd="med">
    <p:wipe dir="r"/>
  </p:transition>
</p:sldLayout>
</file>

<file path=ppt/slideLayouts/slideLayout249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950278161"/>
      </p:ext>
    </p:extLst>
  </p:cSld>
  <p:clrMapOvr>
    <a:masterClrMapping/>
  </p:clrMapOvr>
</p:sldLayout>
</file>

<file path=ppt/slideLayouts/slideLayout2495.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612" tIns="45291" rIns="90612" bIns="45291"/>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91438" tIns="45719" rIns="91438" bIns="45719"/>
          <a:lstStyle>
            <a:lvl1pPr>
              <a:defRPr/>
            </a:lvl1pPr>
          </a:lstStyle>
          <a:p>
            <a:fld id="{E60B6CB8-6464-4E92-AE5A-85F466BBAC8F}" type="datetime1">
              <a:rPr lang="zh-CN" altLang="zh-TW" sz="1800">
                <a:solidFill>
                  <a:srgbClr val="444444"/>
                </a:solidFill>
              </a:rPr>
              <a:pPr/>
              <a:t>2021/6/9</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787"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4162878520"/>
      </p:ext>
    </p:extLst>
  </p:cSld>
  <p:clrMapOvr>
    <a:masterClrMapping/>
  </p:clrMapOvr>
  <p:transition>
    <p:fade/>
  </p:transition>
</p:sldLayout>
</file>

<file path=ppt/slideLayouts/slideLayout249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42" indent="-17144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25" indent="-17144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060" indent="-11429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090" indent="-171442">
              <a:lnSpc>
                <a:spcPct val="100000"/>
              </a:lnSpc>
              <a:spcBef>
                <a:spcPts val="300"/>
              </a:spcBef>
              <a:buClr>
                <a:schemeClr val="bg1">
                  <a:lumMod val="60000"/>
                  <a:lumOff val="40000"/>
                </a:schemeClr>
              </a:buClr>
              <a:buFont typeface="Arial" panose="020B0604020202020204" pitchFamily="34" charset="0"/>
              <a:buChar char="•"/>
              <a:defRPr sz="900"/>
            </a:lvl4pPr>
            <a:lvl5pPr marL="1542974" indent="-17144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85496960"/>
      </p:ext>
    </p:extLst>
  </p:cSld>
  <p:clrMapOvr>
    <a:masterClrMapping/>
  </p:clrMapOvr>
  <p:extLst mod="1">
    <p:ext uri="{DCECCB84-F9BA-43D5-87BE-67443E8EF086}">
      <p15:sldGuideLst xmlns:p15="http://schemas.microsoft.com/office/powerpoint/2012/main">
        <p15:guide id="1" orient="horz" pos="144">
          <p15:clr>
            <a:srgbClr val="FBAE40"/>
          </p15:clr>
        </p15:guide>
        <p15:guide id="0" orient="horz" pos="756">
          <p15:clr>
            <a:srgbClr val="FBAE40"/>
          </p15:clr>
        </p15:guide>
      </p15:sldGuideLst>
    </p:ext>
  </p:extLst>
</p:sldLayout>
</file>

<file path=ppt/slideLayouts/slideLayout2497.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936527653"/>
      </p:ext>
    </p:extLst>
  </p:cSld>
  <p:clrMapOvr>
    <a:masterClrMapping/>
  </p:clrMapOvr>
  <p:transition spd="med">
    <p:wipe dir="r"/>
  </p:transition>
</p:sldLayout>
</file>

<file path=ppt/slideLayouts/slideLayout2498.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1547645"/>
      </p:ext>
    </p:extLst>
  </p:cSld>
  <p:clrMapOvr>
    <a:masterClrMapping/>
  </p:clrMapOvr>
  <p:transition spd="med">
    <p:wipe dir="r"/>
  </p:transition>
</p:sldLayout>
</file>

<file path=ppt/slideLayouts/slideLayout2499.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640436253"/>
      </p:ext>
    </p:extLst>
  </p:cSld>
  <p:clrMapOvr>
    <a:masterClrMapping/>
  </p:clrMapOvr>
  <p:transition spd="med">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435655" y="4823713"/>
            <a:ext cx="260349" cy="114299"/>
          </a:xfrm>
          <a:prstGeom prst="rect">
            <a:avLst/>
          </a:prstGeom>
        </p:spPr>
        <p:txBody>
          <a:bodyPr vert="horz" lIns="0" tIns="0" rIns="91428"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pPr/>
              <a:t>‹#›</a:t>
            </a:fld>
            <a:endParaRPr lang="en-US" dirty="0"/>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91428" bIns="0" rtlCol="0" anchor="ctr"/>
          <a:lstStyle>
            <a:lvl1pPr algn="l">
              <a:defRPr sz="1000">
                <a:solidFill>
                  <a:schemeClr val="bg2">
                    <a:lumMod val="60000"/>
                    <a:lumOff val="40000"/>
                  </a:schemeClr>
                </a:solidFill>
                <a:latin typeface="Museo Sans For Dell" pitchFamily="2" charset="0"/>
              </a:defRPr>
            </a:lvl1pPr>
          </a:lstStyle>
          <a:p>
            <a:endParaRPr lang="en-US" dirty="0"/>
          </a:p>
        </p:txBody>
      </p:sp>
      <p:cxnSp>
        <p:nvCxnSpPr>
          <p:cNvPr id="7" name="Straight Connector 6"/>
          <p:cNvCxnSpPr>
            <a:cxnSpLocks noChangeShapeType="1"/>
          </p:cNvCxnSpPr>
          <p:nvPr userDrawn="1"/>
        </p:nvCxnSpPr>
        <p:spPr bwMode="auto">
          <a:xfrm>
            <a:off x="436675" y="4629150"/>
            <a:ext cx="8262035" cy="0"/>
          </a:xfrm>
          <a:prstGeom prst="line">
            <a:avLst/>
          </a:prstGeom>
          <a:noFill/>
          <a:ln w="9525">
            <a:solidFill>
              <a:srgbClr val="AAAAAA"/>
            </a:solidFill>
            <a:round/>
            <a:headEnd/>
            <a:tailEnd/>
          </a:ln>
        </p:spPr>
      </p:cxnSp>
      <p:sp>
        <p:nvSpPr>
          <p:cNvPr id="10" name="Date Placeholder 8"/>
          <p:cNvSpPr>
            <a:spLocks noGrp="1"/>
          </p:cNvSpPr>
          <p:nvPr>
            <p:ph type="dt" sz="half" idx="2"/>
          </p:nvPr>
        </p:nvSpPr>
        <p:spPr>
          <a:xfrm>
            <a:off x="1901404" y="4818954"/>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lang="en-US" dirty="0"/>
          </a:p>
        </p:txBody>
      </p:sp>
    </p:spTree>
    <p:extLst>
      <p:ext uri="{BB962C8B-B14F-4D97-AF65-F5344CB8AC3E}">
        <p14:creationId xmlns:p14="http://schemas.microsoft.com/office/powerpoint/2010/main" val="809622523"/>
      </p:ext>
    </p:extLst>
  </p:cSld>
  <p:clrMapOvr>
    <a:masterClrMapping/>
  </p:clrMapOvr>
  <p:transition spd="med">
    <p:wipe dir="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4066" tIns="224066" rIns="224066" bIns="22406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8" name="Slide Number Placeholder 5"/>
          <p:cNvSpPr>
            <a:spLocks noGrp="1"/>
          </p:cNvSpPr>
          <p:nvPr>
            <p:ph type="sldNum" sz="quarter" idx="4"/>
          </p:nvPr>
        </p:nvSpPr>
        <p:spPr>
          <a:xfrm>
            <a:off x="435656" y="4824464"/>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1203713298"/>
      </p:ext>
    </p:extLst>
  </p:cSld>
  <p:clrMapOvr>
    <a:masterClrMapping/>
  </p:clrMapOvr>
  <p:transition spd="med">
    <p:wipe dir="r"/>
  </p:transition>
  <p:timing>
    <p:tnLst>
      <p:par>
        <p:cTn id="1" dur="indefinite" restart="never" nodeType="tmRoot"/>
      </p:par>
    </p:tnLst>
  </p:timing>
</p:sldLayout>
</file>

<file path=ppt/slideLayouts/slideLayout2500.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320441720"/>
      </p:ext>
    </p:extLst>
  </p:cSld>
  <p:clrMapOvr>
    <a:masterClrMapping/>
  </p:clrMapOvr>
  <p:transition spd="med">
    <p:wipe dir="r"/>
  </p:transition>
</p:sldLayout>
</file>

<file path=ppt/slideLayouts/slideLayout2501.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2"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7426020"/>
      </p:ext>
    </p:extLst>
  </p:cSld>
  <p:clrMapOvr>
    <a:masterClrMapping/>
  </p:clrMapOvr>
  <p:transition spd="med">
    <p:wipe dir="r"/>
  </p:transition>
</p:sldLayout>
</file>

<file path=ppt/slideLayouts/slideLayout2502.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83" rIns="0" bIns="4538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03"/>
            <a:ext cx="7960422"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2"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68023838"/>
      </p:ext>
    </p:extLst>
  </p:cSld>
  <p:clrMapOvr>
    <a:masterClrMapping/>
  </p:clrMapOvr>
  <p:transition spd="med">
    <p:wipe dir="r"/>
  </p:transition>
</p:sldLayout>
</file>

<file path=ppt/slideLayouts/slideLayout2503.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37"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61506825"/>
      </p:ext>
    </p:extLst>
  </p:cSld>
  <p:clrMapOvr>
    <a:masterClrMapping/>
  </p:clrMapOvr>
  <p:transition spd="med">
    <p:wipe dir="r"/>
  </p:transition>
</p:sldLayout>
</file>

<file path=ppt/slideLayouts/slideLayout2504.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72772021"/>
      </p:ext>
    </p:extLst>
  </p:cSld>
  <p:clrMapOvr>
    <a:masterClrMapping/>
  </p:clrMapOvr>
  <p:transition spd="med">
    <p:wipe dir="r"/>
  </p:transition>
</p:sldLayout>
</file>

<file path=ppt/slideLayouts/slideLayout250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83" rIns="0" bIns="4538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685"/>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54388838"/>
      </p:ext>
    </p:extLst>
  </p:cSld>
  <p:clrMapOvr>
    <a:masterClrMapping/>
  </p:clrMapOvr>
  <p:transition spd="med">
    <p:wipe dir="r"/>
  </p:transition>
</p:sldLayout>
</file>

<file path=ppt/slideLayouts/slideLayout250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03"/>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80715065"/>
      </p:ext>
    </p:extLst>
  </p:cSld>
  <p:clrMapOvr>
    <a:masterClrMapping/>
  </p:clrMapOvr>
  <p:transition spd="med">
    <p:wipe dir="r"/>
  </p:transition>
</p:sldLayout>
</file>

<file path=ppt/slideLayouts/slideLayout2507.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23"/>
            <a:ext cx="7955280" cy="472577"/>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674146931"/>
      </p:ext>
    </p:extLst>
  </p:cSld>
  <p:clrMapOvr>
    <a:masterClrMapping/>
  </p:clrMapOvr>
  <p:transition spd="med">
    <p:wipe dir="r"/>
  </p:transition>
</p:sldLayout>
</file>

<file path=ppt/slideLayouts/slideLayout250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477322"/>
      </p:ext>
    </p:extLst>
  </p:cSld>
  <p:clrMapOvr>
    <a:masterClrMapping/>
  </p:clrMapOvr>
  <p:transition spd="med">
    <p:wipe dir="r"/>
  </p:transition>
</p:sldLayout>
</file>

<file path=ppt/slideLayouts/slideLayout250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09025050"/>
      </p:ext>
    </p:extLst>
  </p:cSld>
  <p:clrMapOvr>
    <a:masterClrMapping/>
  </p:clrMapOvr>
  <p:transition spd="med">
    <p:wipe dir="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4066" tIns="224066" rIns="224066" bIns="22406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8" name="Slide Number Placeholder 5"/>
          <p:cNvSpPr>
            <a:spLocks noGrp="1"/>
          </p:cNvSpPr>
          <p:nvPr>
            <p:ph type="sldNum" sz="quarter" idx="4"/>
          </p:nvPr>
        </p:nvSpPr>
        <p:spPr>
          <a:xfrm>
            <a:off x="435656" y="4824464"/>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2774225882"/>
      </p:ext>
    </p:extLst>
  </p:cSld>
  <p:clrMapOvr>
    <a:masterClrMapping/>
  </p:clrMapOvr>
  <p:transition spd="med">
    <p:wipe dir="r"/>
  </p:transition>
</p:sldLayout>
</file>

<file path=ppt/slideLayouts/slideLayout251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69848690"/>
      </p:ext>
    </p:extLst>
  </p:cSld>
  <p:clrMapOvr>
    <a:masterClrMapping/>
  </p:clrMapOvr>
  <p:transition spd="med">
    <p:wipe dir="r"/>
  </p:transition>
</p:sldLayout>
</file>

<file path=ppt/slideLayouts/slideLayout251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85524745"/>
      </p:ext>
    </p:extLst>
  </p:cSld>
  <p:clrMapOvr>
    <a:masterClrMapping/>
  </p:clrMapOvr>
  <p:transition spd="med">
    <p:wipe dir="r"/>
  </p:transition>
</p:sldLayout>
</file>

<file path=ppt/slideLayouts/slideLayout2512.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77420637"/>
      </p:ext>
    </p:extLst>
  </p:cSld>
  <p:clrMapOvr>
    <a:masterClrMapping/>
  </p:clrMapOvr>
  <p:transition spd="med">
    <p:wipe dir="r"/>
  </p:transition>
</p:sldLayout>
</file>

<file path=ppt/slideLayouts/slideLayout2513.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89988395"/>
      </p:ext>
    </p:extLst>
  </p:cSld>
  <p:clrMapOvr>
    <a:masterClrMapping/>
  </p:clrMapOvr>
  <p:transition spd="med">
    <p:wipe dir="r"/>
  </p:transition>
</p:sldLayout>
</file>

<file path=ppt/slideLayouts/slideLayout2514.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42879399"/>
      </p:ext>
    </p:extLst>
  </p:cSld>
  <p:clrMapOvr>
    <a:masterClrMapping/>
  </p:clrMapOvr>
  <p:transition spd="med">
    <p:wipe dir="r"/>
  </p:transition>
</p:sldLayout>
</file>

<file path=ppt/slideLayouts/slideLayout2515.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97867447"/>
      </p:ext>
    </p:extLst>
  </p:cSld>
  <p:clrMapOvr>
    <a:masterClrMapping/>
  </p:clrMapOvr>
  <p:transition spd="med">
    <p:wipe dir="r"/>
  </p:transition>
</p:sldLayout>
</file>

<file path=ppt/slideLayouts/slideLayout2516.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863152373"/>
      </p:ext>
    </p:extLst>
  </p:cSld>
  <p:clrMapOvr>
    <a:masterClrMapping/>
  </p:clrMapOvr>
  <p:transition spd="med">
    <p:wipe dir="r"/>
  </p:transition>
</p:sldLayout>
</file>

<file path=ppt/slideLayouts/slideLayout2517.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702571652"/>
      </p:ext>
    </p:extLst>
  </p:cSld>
  <p:clrMapOvr>
    <a:masterClrMapping/>
  </p:clrMapOvr>
  <p:transition spd="med">
    <p:wipe dir="r"/>
  </p:transition>
</p:sldLayout>
</file>

<file path=ppt/slideLayouts/slideLayout2518.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7336388"/>
      </p:ext>
    </p:extLst>
  </p:cSld>
  <p:clrMapOvr>
    <a:masterClrMapping/>
  </p:clrMapOvr>
  <p:transition spd="med">
    <p:wipe dir="r"/>
  </p:transition>
</p:sldLayout>
</file>

<file path=ppt/slideLayouts/slideLayout2519.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858103"/>
      </p:ext>
    </p:extLst>
  </p:cSld>
  <p:clrMapOvr>
    <a:masterClrMapping/>
  </p:clrMapOvr>
  <p:transition spd="slow">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4066" tIns="224066" rIns="224066" bIns="224066" anchor="t">
            <a:normAutofit/>
          </a:bodyPr>
          <a:lstStyle>
            <a:lvl1pPr>
              <a:defRPr sz="2800" b="0">
                <a:solidFill>
                  <a:schemeClr val="tx2"/>
                </a:solidFill>
                <a:latin typeface="Museo For Dell" pitchFamily="2" charset="0"/>
              </a:defRPr>
            </a:lvl1pPr>
          </a:lstStyle>
          <a:p>
            <a:r>
              <a:rPr lang="en-US"/>
              <a:t>Click to edit Master title style</a:t>
            </a:r>
            <a:endParaRPr lang="en-US" dirty="0"/>
          </a:p>
        </p:txBody>
      </p:sp>
      <p:sp>
        <p:nvSpPr>
          <p:cNvPr id="6" name="Slide Number Placeholder 5"/>
          <p:cNvSpPr>
            <a:spLocks noGrp="1"/>
          </p:cNvSpPr>
          <p:nvPr>
            <p:ph type="sldNum" sz="quarter" idx="4"/>
          </p:nvPr>
        </p:nvSpPr>
        <p:spPr>
          <a:xfrm>
            <a:off x="435656" y="4824464"/>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8"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2602092178"/>
      </p:ext>
    </p:extLst>
  </p:cSld>
  <p:clrMapOvr>
    <a:masterClrMapping/>
  </p:clrMapOvr>
  <p:transition spd="med">
    <p:wipe dir="r"/>
  </p:transition>
  <p:timing>
    <p:tnLst>
      <p:par>
        <p:cTn id="1" dur="indefinite" restart="never" nodeType="tmRoot"/>
      </p:par>
    </p:tnLst>
  </p:timing>
</p:sldLayout>
</file>

<file path=ppt/slideLayouts/slideLayout2520.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1" rIns="0" bIns="4556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81" indent="0">
              <a:lnSpc>
                <a:spcPct val="100000"/>
              </a:lnSpc>
              <a:spcBef>
                <a:spcPts val="300"/>
              </a:spcBef>
              <a:spcAft>
                <a:spcPts val="0"/>
              </a:spcAft>
              <a:buClr>
                <a:srgbClr val="808080"/>
              </a:buClr>
              <a:buNone/>
              <a:defRPr>
                <a:latin typeface="+mn-lt"/>
                <a:ea typeface="Arial"/>
              </a:defRPr>
            </a:lvl2pPr>
            <a:lvl3pPr marL="686272" indent="0">
              <a:lnSpc>
                <a:spcPct val="100000"/>
              </a:lnSpc>
              <a:spcBef>
                <a:spcPts val="300"/>
              </a:spcBef>
              <a:spcAft>
                <a:spcPts val="0"/>
              </a:spcAft>
              <a:buClr>
                <a:srgbClr val="808080"/>
              </a:buClr>
              <a:buNone/>
              <a:defRPr>
                <a:latin typeface="+mn-lt"/>
                <a:ea typeface="Arial"/>
              </a:defRPr>
            </a:lvl3pPr>
            <a:lvl4pPr marL="1253897" indent="-22923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18960321"/>
      </p:ext>
    </p:extLst>
  </p:cSld>
  <p:clrMapOvr>
    <a:masterClrMapping/>
  </p:clrMapOvr>
  <p:transition spd="med">
    <p:wipe dir="r"/>
  </p:transition>
</p:sldLayout>
</file>

<file path=ppt/slideLayouts/slideLayout252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0"/>
            <a:ext cx="9000000" cy="1296789"/>
          </a:xfrm>
          <a:prstGeom prst="rect">
            <a:avLst/>
          </a:prstGeom>
        </p:spPr>
        <p:txBody>
          <a:bodyPr/>
          <a:lstStyle>
            <a:lvl1pPr marL="182563" indent="-182563">
              <a:buClr>
                <a:srgbClr val="0085C3"/>
              </a:buClr>
              <a:defRPr sz="1600">
                <a:solidFill>
                  <a:schemeClr val="tx1"/>
                </a:solidFill>
              </a:defRPr>
            </a:lvl1pPr>
            <a:lvl2pPr marL="358775" indent="-176213">
              <a:buClr>
                <a:srgbClr val="0085C3"/>
              </a:buClr>
              <a:defRPr sz="1400" baseline="0">
                <a:solidFill>
                  <a:schemeClr val="tx1"/>
                </a:solidFill>
              </a:defRPr>
            </a:lvl2pPr>
            <a:lvl3pPr marL="541338" indent="-182563">
              <a:buClr>
                <a:srgbClr val="0085C3"/>
              </a:buClr>
              <a:buFont typeface="Arial" panose="020B0604020202020204" pitchFamily="34" charset="0"/>
              <a:buChar char="&gt;"/>
              <a:defRPr sz="1400" baseline="0">
                <a:solidFill>
                  <a:schemeClr val="tx1"/>
                </a:solidFill>
              </a:defRPr>
            </a:lvl3pPr>
            <a:lvl4pPr marL="1371600" indent="0">
              <a:buClr>
                <a:srgbClr val="0085C3"/>
              </a:buClr>
              <a:buNone/>
              <a:defRPr/>
            </a:lvl4pPr>
            <a:lvl5pPr marL="1828800"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3546116744"/>
      </p:ext>
    </p:extLst>
  </p:cSld>
  <p:clrMapOvr>
    <a:masterClrMapping/>
  </p:clrMapOvr>
  <p:transition>
    <p:fade/>
  </p:transition>
</p:sldLayout>
</file>

<file path=ppt/slideLayouts/slideLayout252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671428"/>
      </p:ext>
    </p:extLst>
  </p:cSld>
  <p:clrMapOvr>
    <a:masterClrMapping/>
  </p:clrMapOvr>
  <p:transition spd="med">
    <p:wipe dir="r"/>
  </p:transition>
</p:sldLayout>
</file>

<file path=ppt/slideLayouts/slideLayout2523.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806" indent="-173827">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39"/>
            <a:ext cx="7886700" cy="9937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0537149"/>
      </p:ext>
    </p:extLst>
  </p:cSld>
  <p:clrMapOvr>
    <a:masterClrMapping/>
  </p:clrMapOvr>
  <p:transition spd="med">
    <p:wipe dir="r"/>
  </p:transition>
</p:sldLayout>
</file>

<file path=ppt/slideLayouts/slideLayout252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438" tIns="45719" rIns="91438" bIns="45719"/>
          <a:lstStyle>
            <a:lvl1pPr>
              <a:defRPr/>
            </a:lvl1pPr>
          </a:lstStyle>
          <a:p>
            <a:r>
              <a:rPr lang="en-US" dirty="0"/>
              <a:t>Click to edit content page title</a:t>
            </a:r>
          </a:p>
        </p:txBody>
      </p:sp>
    </p:spTree>
    <p:extLst>
      <p:ext uri="{BB962C8B-B14F-4D97-AF65-F5344CB8AC3E}">
        <p14:creationId xmlns:p14="http://schemas.microsoft.com/office/powerpoint/2010/main" val="3800755562"/>
      </p:ext>
    </p:extLst>
  </p:cSld>
  <p:clrMapOvr>
    <a:masterClrMapping/>
  </p:clrMapOvr>
  <p:transition spd="med">
    <p:wipe dir="r"/>
  </p:transition>
</p:sldLayout>
</file>

<file path=ppt/slideLayouts/slideLayout252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782652098"/>
      </p:ext>
    </p:extLst>
  </p:cSld>
  <p:clrMapOvr>
    <a:masterClrMapping/>
  </p:clrMapOvr>
  <p:transition spd="med">
    <p:wipe dir="r"/>
  </p:transition>
</p:sldLayout>
</file>

<file path=ppt/slideLayouts/slideLayout25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66916722"/>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52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438" tIns="45719" rIns="91438" bIns="45719"/>
          <a:lstStyle/>
          <a:p>
            <a:r>
              <a:rPr lang="zh-TW" altLang="en-US" noProof="1"/>
              <a:t>按一下以編輯母片標題樣式</a:t>
            </a:r>
          </a:p>
        </p:txBody>
      </p:sp>
    </p:spTree>
    <p:extLst>
      <p:ext uri="{BB962C8B-B14F-4D97-AF65-F5344CB8AC3E}">
        <p14:creationId xmlns:p14="http://schemas.microsoft.com/office/powerpoint/2010/main" val="713967275"/>
      </p:ext>
    </p:extLst>
  </p:cSld>
  <p:clrMapOvr>
    <a:masterClrMapping/>
  </p:clrMapOvr>
  <p:transition spd="med">
    <p:wipe dir="r"/>
  </p:transition>
</p:sldLayout>
</file>

<file path=ppt/slideLayouts/slideLayout252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2753748"/>
      </p:ext>
    </p:extLst>
  </p:cSld>
  <p:clrMapOvr>
    <a:masterClrMapping/>
  </p:clrMapOvr>
  <p:transition spd="slow">
    <p:fade/>
  </p:transition>
</p:sldLayout>
</file>

<file path=ppt/slideLayouts/slideLayout252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286157"/>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4" rIns="0" bIns="4466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864827138"/>
      </p:ext>
    </p:extLst>
  </p:cSld>
  <p:clrMapOvr>
    <a:masterClrMapping/>
  </p:clrMapOvr>
  <p:transition spd="med">
    <p:wipe dir="r"/>
  </p:transition>
</p:sldLayout>
</file>

<file path=ppt/slideLayouts/slideLayout253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5380339"/>
      </p:ext>
    </p:extLst>
  </p:cSld>
  <p:clrMapOvr>
    <a:masterClrMapping/>
  </p:clrMapOvr>
  <p:transition spd="med">
    <p:wipe dir="r"/>
  </p:transition>
</p:sldLayout>
</file>

<file path=ppt/slideLayouts/slideLayout253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0995972"/>
      </p:ext>
    </p:extLst>
  </p:cSld>
  <p:clrMapOvr>
    <a:masterClrMapping/>
  </p:clrMapOvr>
</p:sldLayout>
</file>

<file path=ppt/slideLayouts/slideLayout2532.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196778"/>
      </p:ext>
    </p:extLst>
  </p:cSld>
  <p:clrMapOvr>
    <a:masterClrMapping/>
  </p:clrMapOvr>
  <p:transition spd="med">
    <p:wipe dir="r"/>
  </p:transition>
</p:sldLayout>
</file>

<file path=ppt/slideLayouts/slideLayout2533.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342" tIns="34289" rIns="68342"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984918630"/>
      </p:ext>
    </p:extLst>
  </p:cSld>
  <p:clrMapOvr>
    <a:masterClrMapping/>
  </p:clrMapOvr>
  <p:transition spd="med">
    <p:zoom dir="in"/>
  </p:transition>
</p:sldLayout>
</file>

<file path=ppt/slideLayouts/slideLayout2534.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771535"/>
      </p:ext>
    </p:extLst>
  </p:cSld>
  <p:clrMapOvr>
    <a:masterClrMapping/>
  </p:clrMapOvr>
  <p:transition spd="med">
    <p:zoom dir="in"/>
  </p:transition>
</p:sldLayout>
</file>

<file path=ppt/slideLayouts/slideLayout2535.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983890"/>
      </p:ext>
    </p:extLst>
  </p:cSld>
  <p:clrMapOvr>
    <a:masterClrMapping/>
  </p:clrMapOvr>
  <p:transition spd="med">
    <p:wipe dir="r"/>
  </p:transition>
</p:sldLayout>
</file>

<file path=ppt/slideLayouts/slideLayout2536.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389368"/>
      </p:ext>
    </p:extLst>
  </p:cSld>
  <p:clrMapOvr>
    <a:masterClrMapping/>
  </p:clrMapOvr>
  <p:transition spd="med">
    <p:wipe dir="r"/>
  </p:transition>
</p:sldLayout>
</file>

<file path=ppt/slideLayouts/slideLayout2537.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28192801"/>
      </p:ext>
    </p:extLst>
  </p:cSld>
  <p:clrMapOvr>
    <a:masterClrMapping/>
  </p:clrMapOvr>
  <p:transition spd="med">
    <p:wipe dir="r"/>
  </p:transition>
</p:sldLayout>
</file>

<file path=ppt/slideLayouts/slideLayout2538.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791155"/>
      </p:ext>
    </p:extLst>
  </p:cSld>
  <p:clrMapOvr>
    <a:masterClrMapping/>
  </p:clrMapOvr>
  <p:transition spd="slow">
    <p:fade/>
  </p:transition>
</p:sldLayout>
</file>

<file path=ppt/slideLayouts/slideLayout253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850" indent="-231674">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127675869"/>
      </p:ext>
    </p:extLst>
  </p:cSld>
  <p:clrMapOvr>
    <a:masterClrMapping/>
  </p:clrMapOvr>
  <p:transition spd="med">
    <p:wipe dir="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4" rIns="0" bIns="4466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80467508"/>
      </p:ext>
    </p:extLst>
  </p:cSld>
  <p:clrMapOvr>
    <a:masterClrMapping/>
  </p:clrMapOvr>
  <p:transition spd="med">
    <p:wipe dir="r"/>
  </p:transition>
</p:sldLayout>
</file>

<file path=ppt/slideLayouts/slideLayout254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77" tIns="45488" rIns="90977" bIns="45488" anchor="ctr"/>
          <a:lstStyle/>
          <a:p>
            <a:pPr algn="ctr" defTabSz="683777">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77" tIns="45488" rIns="90977" bIns="45488" anchor="ctr"/>
          <a:lstStyle/>
          <a:p>
            <a:pPr algn="ctr" defTabSz="683777">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77" tIns="45488" rIns="90977" bIns="45488" anchor="ctr"/>
          <a:lstStyle/>
          <a:p>
            <a:pPr algn="ctr" defTabSz="683777">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111"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4219917299"/>
      </p:ext>
    </p:extLst>
  </p:cSld>
  <p:clrMapOvr>
    <a:masterClrMapping/>
  </p:clrMapOvr>
  <p:transition spd="med">
    <p:wipe dir="r"/>
  </p:transition>
</p:sldLayout>
</file>

<file path=ppt/slideLayouts/slideLayout2541.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6" name="Slide Number Placeholder 5"/>
          <p:cNvSpPr>
            <a:spLocks noGrp="1"/>
          </p:cNvSpPr>
          <p:nvPr>
            <p:ph type="sldNum" sz="quarter" idx="11"/>
          </p:nvPr>
        </p:nvSpPr>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48616795"/>
      </p:ext>
    </p:extLst>
  </p:cSld>
  <p:clrMapOvr>
    <a:masterClrMapping/>
  </p:clrMapOvr>
  <p:transition spd="med">
    <p:wipe dir="r"/>
  </p:transition>
</p:sldLayout>
</file>

<file path=ppt/slideLayouts/slideLayout254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77" tIns="45488" rIns="90977" bIns="45488" anchor="ctr"/>
          <a:lstStyle/>
          <a:p>
            <a:pPr algn="ctr" defTabSz="683777">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77" tIns="45488" rIns="90977" bIns="45488" anchor="ctr"/>
          <a:lstStyle/>
          <a:p>
            <a:pPr algn="ctr" defTabSz="683777">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77" tIns="45488" rIns="90977" bIns="45488" anchor="ctr"/>
          <a:lstStyle/>
          <a:p>
            <a:pPr algn="ctr" defTabSz="683777">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178820349"/>
      </p:ext>
    </p:extLst>
  </p:cSld>
  <p:clrMapOvr>
    <a:masterClrMapping/>
  </p:clrMapOvr>
  <p:transition spd="med">
    <p:wipe dir="r"/>
  </p:transition>
</p:sldLayout>
</file>

<file path=ppt/slideLayouts/slideLayout254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460" indent="-2304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460" indent="-2304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965865392"/>
      </p:ext>
    </p:extLst>
  </p:cSld>
  <p:clrMapOvr>
    <a:masterClrMapping/>
  </p:clrMapOvr>
  <p:transition spd="med">
    <p:wipe dir="r"/>
  </p:transition>
</p:sldLayout>
</file>

<file path=ppt/slideLayouts/slideLayout254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460" indent="-2304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460" indent="-2304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775884157"/>
      </p:ext>
    </p:extLst>
  </p:cSld>
  <p:clrMapOvr>
    <a:masterClrMapping/>
  </p:clrMapOvr>
  <p:transition spd="med">
    <p:wipe dir="r"/>
  </p:transition>
</p:sldLayout>
</file>

<file path=ppt/slideLayouts/slideLayout254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990" tIns="45494" rIns="90990" bIns="45494"/>
          <a:lstStyle/>
          <a:p>
            <a:pPr defTabSz="683777">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47170191"/>
      </p:ext>
    </p:extLst>
  </p:cSld>
  <p:clrMapOvr>
    <a:masterClrMapping/>
  </p:clrMapOvr>
  <p:transition spd="med">
    <p:wipe dir="r"/>
  </p:transition>
</p:sldLayout>
</file>

<file path=ppt/slideLayouts/slideLayout25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19661420"/>
      </p:ext>
    </p:extLst>
  </p:cSld>
  <p:clrMapOvr>
    <a:masterClrMapping/>
  </p:clrMapOvr>
  <p:transition spd="med">
    <p:wipe dir="r"/>
  </p:transition>
</p:sldLayout>
</file>

<file path=ppt/slideLayouts/slideLayout2547.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53904633"/>
      </p:ext>
    </p:extLst>
  </p:cSld>
  <p:clrMapOvr>
    <a:masterClrMapping/>
  </p:clrMapOvr>
  <p:transition spd="med">
    <p:wipe dir="r"/>
  </p:transition>
</p:sldLayout>
</file>

<file path=ppt/slideLayouts/slideLayout254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7228" tIns="227228" rIns="227228" bIns="227228">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361772546"/>
      </p:ext>
    </p:extLst>
  </p:cSld>
  <p:clrMapOvr>
    <a:masterClrMapping/>
  </p:clrMapOvr>
  <p:transition spd="med">
    <p:wipe dir="r"/>
  </p:transition>
</p:sldLayout>
</file>

<file path=ppt/slideLayouts/slideLayout2549.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990"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3777">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990"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3777">
              <a:defRPr/>
            </a:pPr>
            <a:fld id="{116A85C1-27ED-4431-8B7E-C187FA0F4681}" type="slidenum">
              <a:rPr lang="en-US" smtClean="0">
                <a:solidFill>
                  <a:srgbClr val="000000">
                    <a:lumMod val="60000"/>
                    <a:lumOff val="40000"/>
                  </a:srgbClr>
                </a:solidFill>
              </a:rPr>
              <a:pPr defTabSz="68377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980" tIns="45491" rIns="90980" bIns="4549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990" tIns="45494" rIns="90990" bIns="45494"/>
          <a:lstStyle>
            <a:lvl1pPr eaLnBrk="1" hangingPunct="1">
              <a:defRPr>
                <a:solidFill>
                  <a:srgbClr val="444444"/>
                </a:solidFill>
                <a:latin typeface="Arial" charset="0"/>
                <a:ea typeface="PMingLiU" pitchFamily="18" charset="-120"/>
              </a:defRPr>
            </a:lvl1pPr>
          </a:lstStyle>
          <a:p>
            <a:pPr defTabSz="683777">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990" tIns="45494" rIns="90990" bIns="45494"/>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34987095"/>
      </p:ext>
    </p:extLst>
  </p:cSld>
  <p:clrMapOvr>
    <a:masterClrMapping/>
  </p:clrMapOvr>
  <p:transition spd="med">
    <p:wipe dir="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4" rIns="0" bIns="4466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285093410"/>
      </p:ext>
    </p:extLst>
  </p:cSld>
  <p:clrMapOvr>
    <a:masterClrMapping/>
  </p:clrMapOvr>
  <p:transition spd="med">
    <p:wipe dir="r"/>
  </p:transition>
</p:sldLayout>
</file>

<file path=ppt/slideLayouts/slideLayout2550.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871" tIns="136484" rIns="136484" bIns="136484" anchor="ctr"/>
          <a:lstStyle/>
          <a:p>
            <a:pPr defTabSz="683777"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990" tIns="45494" rIns="90990" bIns="45494" anchor="ctr"/>
          <a:lstStyle/>
          <a:p>
            <a:pPr defTabSz="683777"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452420796"/>
      </p:ext>
    </p:extLst>
  </p:cSld>
  <p:clrMapOvr>
    <a:masterClrMapping/>
  </p:clrMapOvr>
  <p:transition spd="med">
    <p:wipe dir="r"/>
  </p:transition>
</p:sldLayout>
</file>

<file path=ppt/slideLayouts/slideLayout2551.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388"/>
            <a:ext cx="2895600" cy="274637"/>
          </a:xfrm>
          <a:prstGeom prst="rect">
            <a:avLst/>
          </a:prstGeom>
        </p:spPr>
        <p:txBody>
          <a:bodyPr lIns="90990" tIns="45494" rIns="90990" bIns="45494"/>
          <a:lstStyle>
            <a:lvl1pPr eaLnBrk="1" hangingPunct="1">
              <a:defRPr>
                <a:solidFill>
                  <a:srgbClr val="444444"/>
                </a:solidFill>
                <a:latin typeface="Arial" charset="0"/>
                <a:ea typeface="+mn-ea"/>
              </a:defRPr>
            </a:lvl1pPr>
          </a:lstStyle>
          <a:p>
            <a:pPr defTabSz="683777">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877028605"/>
      </p:ext>
    </p:extLst>
  </p:cSld>
  <p:clrMapOvr>
    <a:masterClrMapping/>
  </p:clrMapOvr>
</p:sldLayout>
</file>

<file path=ppt/slideLayouts/slideLayout2552.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90" tIns="45494" rIns="90990" bIns="45494" anchor="ctr"/>
          <a:lstStyle/>
          <a:p>
            <a:pPr algn="ctr" defTabSz="683777">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90" tIns="45494" rIns="90990" bIns="45494" anchor="ctr"/>
          <a:lstStyle/>
          <a:p>
            <a:pPr algn="ctr" defTabSz="683777">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90" tIns="45494" rIns="90990" bIns="45494" anchor="ctr"/>
          <a:lstStyle/>
          <a:p>
            <a:pPr algn="ctr" defTabSz="683777">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2671638407"/>
      </p:ext>
    </p:extLst>
  </p:cSld>
  <p:clrMapOvr>
    <a:masterClrMapping/>
  </p:clrMapOvr>
  <p:transition spd="med">
    <p:wipe dir="r"/>
  </p:transition>
</p:sldLayout>
</file>

<file path=ppt/slideLayouts/slideLayout2553.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601656970"/>
      </p:ext>
    </p:extLst>
  </p:cSld>
  <p:clrMapOvr>
    <a:masterClrMapping/>
  </p:clrMapOvr>
  <p:transition spd="med">
    <p:wipe dir="r"/>
  </p:transition>
</p:sldLayout>
</file>

<file path=ppt/slideLayouts/slideLayout2554.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9948" indent="-230433">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2004060895"/>
      </p:ext>
    </p:extLst>
  </p:cSld>
  <p:clrMapOvr>
    <a:masterClrMapping/>
  </p:clrMapOvr>
  <p:transition spd="med">
    <p:wipe dir="r"/>
  </p:transition>
</p:sldLayout>
</file>

<file path=ppt/slideLayouts/slideLayout2555.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477" tIns="38738" rIns="77477" bIns="38738"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3777">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4266581994"/>
      </p:ext>
    </p:extLst>
  </p:cSld>
  <p:clrMapOvr>
    <a:masterClrMapping/>
  </p:clrMapOvr>
</p:sldLayout>
</file>

<file path=ppt/slideLayouts/slideLayout2556.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477" tIns="38738" rIns="77477" bIns="38738" anchor="ctr"/>
          <a:lstStyle/>
          <a:p>
            <a:pPr algn="ctr" defTabSz="683777">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477" tIns="38738" rIns="77477" bIns="38738"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3777"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3777"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3767173315"/>
      </p:ext>
    </p:extLst>
  </p:cSld>
  <p:clrMapOvr>
    <a:masterClrMapping/>
  </p:clrMapOvr>
</p:sldLayout>
</file>

<file path=ppt/slideLayouts/slideLayout2557.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358608310"/>
      </p:ext>
    </p:extLst>
  </p:cSld>
  <p:clrMapOvr>
    <a:masterClrMapping/>
  </p:clrMapOvr>
  <p:transition spd="med">
    <p:wipe dir="r"/>
  </p:transition>
</p:sldLayout>
</file>

<file path=ppt/slideLayouts/slideLayout255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23" tIns="45511" rIns="91023" bIns="45511" anchor="ctr"/>
          <a:lstStyle/>
          <a:p>
            <a:pPr algn="ctr" defTabSz="684168">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23" tIns="45511" rIns="91023" bIns="45511" anchor="ctr"/>
          <a:lstStyle/>
          <a:p>
            <a:pPr algn="ctr" defTabSz="684168">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23" tIns="45511" rIns="91023" bIns="45511" anchor="ctr"/>
          <a:lstStyle/>
          <a:p>
            <a:pPr algn="ctr" defTabSz="684168">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088"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553027383"/>
      </p:ext>
    </p:extLst>
  </p:cSld>
  <p:clrMapOvr>
    <a:masterClrMapping/>
  </p:clrMapOvr>
  <p:transition spd="med">
    <p:wipe dir="r"/>
  </p:transition>
</p:sldLayout>
</file>

<file path=ppt/slideLayouts/slideLayout2559.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3"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2"/>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6" name="Slide Number Placeholder 5"/>
          <p:cNvSpPr>
            <a:spLocks noGrp="1"/>
          </p:cNvSpPr>
          <p:nvPr>
            <p:ph type="sldNum" sz="quarter" idx="11"/>
          </p:nvPr>
        </p:nvSpPr>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250471236"/>
      </p:ext>
    </p:extLst>
  </p:cSld>
  <p:clrMapOvr>
    <a:masterClrMapping/>
  </p:clrMapOvr>
  <p:transition spd="med">
    <p:wipe dir="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4" rIns="0" bIns="4466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429613930"/>
      </p:ext>
    </p:extLst>
  </p:cSld>
  <p:clrMapOvr>
    <a:masterClrMapping/>
  </p:clrMapOvr>
  <p:transition spd="med">
    <p:wipe dir="r"/>
  </p:transition>
</p:sldLayout>
</file>

<file path=ppt/slideLayouts/slideLayout256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23" tIns="45511" rIns="91023" bIns="45511" anchor="ctr"/>
          <a:lstStyle/>
          <a:p>
            <a:pPr algn="ctr" defTabSz="684168">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23" tIns="45511" rIns="91023" bIns="45511" anchor="ctr"/>
          <a:lstStyle/>
          <a:p>
            <a:pPr algn="ctr" defTabSz="684168">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23" tIns="45511" rIns="91023" bIns="45511" anchor="ctr"/>
          <a:lstStyle/>
          <a:p>
            <a:pPr algn="ctr" defTabSz="684168">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3832975223"/>
      </p:ext>
    </p:extLst>
  </p:cSld>
  <p:clrMapOvr>
    <a:masterClrMapping/>
  </p:clrMapOvr>
  <p:transition spd="med">
    <p:wipe dir="r"/>
  </p:transition>
</p:sldLayout>
</file>

<file path=ppt/slideLayouts/slideLayout256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3"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782" indent="-23054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782" indent="-23054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1"/>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03718115"/>
      </p:ext>
    </p:extLst>
  </p:cSld>
  <p:clrMapOvr>
    <a:masterClrMapping/>
  </p:clrMapOvr>
  <p:transition spd="med">
    <p:wipe dir="r"/>
  </p:transition>
</p:sldLayout>
</file>

<file path=ppt/slideLayouts/slideLayout256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3"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1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782" indent="-23054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8"/>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782" indent="-23054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988626371"/>
      </p:ext>
    </p:extLst>
  </p:cSld>
  <p:clrMapOvr>
    <a:masterClrMapping/>
  </p:clrMapOvr>
  <p:transition spd="med">
    <p:wipe dir="r"/>
  </p:transition>
</p:sldLayout>
</file>

<file path=ppt/slideLayouts/slideLayout256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3"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36" tIns="45517" rIns="91036" bIns="45517"/>
          <a:lstStyle/>
          <a:p>
            <a:pPr defTabSz="684168">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567164310"/>
      </p:ext>
    </p:extLst>
  </p:cSld>
  <p:clrMapOvr>
    <a:masterClrMapping/>
  </p:clrMapOvr>
  <p:transition spd="med">
    <p:wipe dir="r"/>
  </p:transition>
</p:sldLayout>
</file>

<file path=ppt/slideLayouts/slideLayout256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3"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87734106"/>
      </p:ext>
    </p:extLst>
  </p:cSld>
  <p:clrMapOvr>
    <a:masterClrMapping/>
  </p:clrMapOvr>
  <p:transition spd="med">
    <p:wipe dir="r"/>
  </p:transition>
</p:sldLayout>
</file>

<file path=ppt/slideLayouts/slideLayout2565.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3"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95496857"/>
      </p:ext>
    </p:extLst>
  </p:cSld>
  <p:clrMapOvr>
    <a:masterClrMapping/>
  </p:clrMapOvr>
  <p:transition spd="med">
    <p:wipe dir="r"/>
  </p:transition>
</p:sldLayout>
</file>

<file path=ppt/slideLayouts/slideLayout2566.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7366" tIns="227366" rIns="227366" bIns="227366">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53856345"/>
      </p:ext>
    </p:extLst>
  </p:cSld>
  <p:clrMapOvr>
    <a:masterClrMapping/>
  </p:clrMapOvr>
  <p:transition spd="med">
    <p:wipe dir="r"/>
  </p:transition>
</p:sldLayout>
</file>

<file path=ppt/slideLayouts/slideLayout2567.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1036"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4168">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1036"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4168">
              <a:defRPr/>
            </a:pPr>
            <a:fld id="{116A85C1-27ED-4431-8B7E-C187FA0F4681}" type="slidenum">
              <a:rPr lang="en-US" smtClean="0">
                <a:solidFill>
                  <a:srgbClr val="000000">
                    <a:lumMod val="60000"/>
                    <a:lumOff val="40000"/>
                  </a:srgbClr>
                </a:solidFill>
              </a:rPr>
              <a:pPr defTabSz="684168">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1026" tIns="45514" rIns="91026" bIns="45514"/>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1036" tIns="45517" rIns="91036" bIns="45517"/>
          <a:lstStyle>
            <a:lvl1pPr eaLnBrk="1" hangingPunct="1">
              <a:defRPr>
                <a:solidFill>
                  <a:srgbClr val="444444"/>
                </a:solidFill>
                <a:latin typeface="Arial" charset="0"/>
                <a:ea typeface="PMingLiU" pitchFamily="18" charset="-120"/>
              </a:defRPr>
            </a:lvl1pPr>
          </a:lstStyle>
          <a:p>
            <a:pPr defTabSz="684168">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1036" tIns="45517" rIns="91036" bIns="45517"/>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7883394"/>
      </p:ext>
    </p:extLst>
  </p:cSld>
  <p:clrMapOvr>
    <a:masterClrMapping/>
  </p:clrMapOvr>
  <p:transition spd="med">
    <p:wipe dir="r"/>
  </p:transition>
</p:sldLayout>
</file>

<file path=ppt/slideLayouts/slideLayout2568.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975" tIns="136553" rIns="136553" bIns="136553" anchor="ctr"/>
          <a:lstStyle/>
          <a:p>
            <a:pPr defTabSz="684168"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036" tIns="45517" rIns="91036" bIns="45517" anchor="ctr"/>
          <a:lstStyle/>
          <a:p>
            <a:pPr defTabSz="684168"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3"/>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858052405"/>
      </p:ext>
    </p:extLst>
  </p:cSld>
  <p:clrMapOvr>
    <a:masterClrMapping/>
  </p:clrMapOvr>
  <p:transition spd="med">
    <p:wipe dir="r"/>
  </p:transition>
</p:sldLayout>
</file>

<file path=ppt/slideLayouts/slideLayout2569.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365"/>
            <a:ext cx="2895600" cy="274637"/>
          </a:xfrm>
          <a:prstGeom prst="rect">
            <a:avLst/>
          </a:prstGeom>
        </p:spPr>
        <p:txBody>
          <a:bodyPr lIns="91036" tIns="45517" rIns="91036" bIns="45517"/>
          <a:lstStyle>
            <a:lvl1pPr eaLnBrk="1" hangingPunct="1">
              <a:defRPr>
                <a:solidFill>
                  <a:srgbClr val="444444"/>
                </a:solidFill>
                <a:latin typeface="Arial" charset="0"/>
                <a:ea typeface="+mn-ea"/>
              </a:defRPr>
            </a:lvl1pPr>
          </a:lstStyle>
          <a:p>
            <a:pPr defTabSz="684168">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174386291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64" rIns="0" bIns="4466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48571907"/>
      </p:ext>
    </p:extLst>
  </p:cSld>
  <p:clrMapOvr>
    <a:masterClrMapping/>
  </p:clrMapOvr>
  <p:transition spd="med">
    <p:wipe dir="r"/>
  </p:transition>
</p:sldLayout>
</file>

<file path=ppt/slideLayouts/slideLayout2570.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36" tIns="45517" rIns="91036" bIns="45517" anchor="ctr"/>
          <a:lstStyle/>
          <a:p>
            <a:pPr algn="ctr" defTabSz="684168">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36" tIns="45517" rIns="91036" bIns="45517" anchor="ctr"/>
          <a:lstStyle/>
          <a:p>
            <a:pPr algn="ctr" defTabSz="684168">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36" tIns="45517" rIns="91036" bIns="45517" anchor="ctr"/>
          <a:lstStyle/>
          <a:p>
            <a:pPr algn="ctr" defTabSz="684168">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870583913"/>
      </p:ext>
    </p:extLst>
  </p:cSld>
  <p:clrMapOvr>
    <a:masterClrMapping/>
  </p:clrMapOvr>
  <p:transition spd="med">
    <p:wipe dir="r"/>
  </p:transition>
</p:sldLayout>
</file>

<file path=ppt/slideLayouts/slideLayout2571.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3984974965"/>
      </p:ext>
    </p:extLst>
  </p:cSld>
  <p:clrMapOvr>
    <a:masterClrMapping/>
  </p:clrMapOvr>
  <p:transition spd="med">
    <p:wipe dir="r"/>
  </p:transition>
</p:sldLayout>
</file>

<file path=ppt/slideLayouts/slideLayout2572.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0270" indent="-230571">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3499607744"/>
      </p:ext>
    </p:extLst>
  </p:cSld>
  <p:clrMapOvr>
    <a:masterClrMapping/>
  </p:clrMapOvr>
  <p:transition spd="med">
    <p:wipe dir="r"/>
  </p:transition>
</p:sldLayout>
</file>

<file path=ppt/slideLayouts/slideLayout2573.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523" tIns="38761" rIns="77523" bIns="38761"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4168">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453375584"/>
      </p:ext>
    </p:extLst>
  </p:cSld>
  <p:clrMapOvr>
    <a:masterClrMapping/>
  </p:clrMapOvr>
</p:sldLayout>
</file>

<file path=ppt/slideLayouts/slideLayout2574.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523" tIns="38761" rIns="77523" bIns="38761" anchor="ctr"/>
          <a:lstStyle/>
          <a:p>
            <a:pPr algn="ctr" defTabSz="684168">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523" tIns="38761" rIns="77523" bIns="38761"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4168"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4168"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916248507"/>
      </p:ext>
    </p:extLst>
  </p:cSld>
  <p:clrMapOvr>
    <a:masterClrMapping/>
  </p:clrMapOvr>
</p:sldLayout>
</file>

<file path=ppt/slideLayouts/slideLayout2575.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7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59736948"/>
      </p:ext>
    </p:extLst>
  </p:cSld>
  <p:clrMapOvr>
    <a:masterClrMapping/>
  </p:clrMapOvr>
  <p:transition spd="med">
    <p:wipe dir="r"/>
  </p:transition>
</p:sldLayout>
</file>

<file path=ppt/slideLayouts/slideLayout2576.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615219285"/>
      </p:ext>
    </p:extLst>
  </p:cSld>
  <p:clrMapOvr>
    <a:masterClrMapping/>
  </p:clrMapOvr>
  <p:transition spd="med">
    <p:wipe dir="r"/>
  </p:transition>
</p:sldLayout>
</file>

<file path=ppt/slideLayouts/slideLayout2577.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461306045"/>
      </p:ext>
    </p:extLst>
  </p:cSld>
  <p:clrMapOvr>
    <a:masterClrMapping/>
  </p:clrMapOvr>
  <p:transition spd="med">
    <p:wipe dir="r"/>
  </p:transition>
</p:sldLayout>
</file>

<file path=ppt/slideLayouts/slideLayout2578.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189923887"/>
      </p:ext>
    </p:extLst>
  </p:cSld>
  <p:clrMapOvr>
    <a:masterClrMapping/>
  </p:clrMapOvr>
  <p:transition spd="med">
    <p:wipe dir="r"/>
  </p:transition>
</p:sldLayout>
</file>

<file path=ppt/slideLayouts/slideLayout2579.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074406695"/>
      </p:ext>
    </p:extLst>
  </p:cSld>
  <p:clrMapOvr>
    <a:masterClrMapping/>
  </p:clrMapOvr>
  <p:transition spd="med">
    <p:wipe dir="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664" rIns="0" bIns="44664">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822"/>
            <a:ext cx="7960422" cy="313267"/>
          </a:xfrm>
          <a:prstGeom prst="rect">
            <a:avLst/>
          </a:prstGeom>
        </p:spPr>
        <p:txBody>
          <a:bodyPr lIns="0" tIns="44664" rIns="0" bIns="44664" anchor="t" anchorCtr="0"/>
          <a:lstStyle>
            <a:lvl1pPr marL="222266" indent="-222266">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54417996"/>
      </p:ext>
    </p:extLst>
  </p:cSld>
  <p:clrMapOvr>
    <a:masterClrMapping/>
  </p:clrMapOvr>
  <p:transition spd="med">
    <p:wipe dir="r"/>
  </p:transition>
</p:sldLayout>
</file>

<file path=ppt/slideLayouts/slideLayout2580.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2"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66211855"/>
      </p:ext>
    </p:extLst>
  </p:cSld>
  <p:clrMapOvr>
    <a:masterClrMapping/>
  </p:clrMapOvr>
  <p:transition spd="med">
    <p:wipe dir="r"/>
  </p:transition>
</p:sldLayout>
</file>

<file path=ppt/slideLayouts/slideLayout2581.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83" rIns="0" bIns="4538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03"/>
            <a:ext cx="7960422"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2"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77859272"/>
      </p:ext>
    </p:extLst>
  </p:cSld>
  <p:clrMapOvr>
    <a:masterClrMapping/>
  </p:clrMapOvr>
  <p:transition spd="med">
    <p:wipe dir="r"/>
  </p:transition>
</p:sldLayout>
</file>

<file path=ppt/slideLayouts/slideLayout2582.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37"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24706578"/>
      </p:ext>
    </p:extLst>
  </p:cSld>
  <p:clrMapOvr>
    <a:masterClrMapping/>
  </p:clrMapOvr>
  <p:transition spd="med">
    <p:wipe dir="r"/>
  </p:transition>
</p:sldLayout>
</file>

<file path=ppt/slideLayouts/slideLayout2583.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8329043"/>
      </p:ext>
    </p:extLst>
  </p:cSld>
  <p:clrMapOvr>
    <a:masterClrMapping/>
  </p:clrMapOvr>
  <p:transition spd="med">
    <p:wipe dir="r"/>
  </p:transition>
</p:sldLayout>
</file>

<file path=ppt/slideLayouts/slideLayout258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83" rIns="0" bIns="4538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685"/>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92210424"/>
      </p:ext>
    </p:extLst>
  </p:cSld>
  <p:clrMapOvr>
    <a:masterClrMapping/>
  </p:clrMapOvr>
  <p:transition spd="med">
    <p:wipe dir="r"/>
  </p:transition>
</p:sldLayout>
</file>

<file path=ppt/slideLayouts/slideLayout258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03"/>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02926901"/>
      </p:ext>
    </p:extLst>
  </p:cSld>
  <p:clrMapOvr>
    <a:masterClrMapping/>
  </p:clrMapOvr>
  <p:transition spd="med">
    <p:wipe dir="r"/>
  </p:transition>
</p:sldLayout>
</file>

<file path=ppt/slideLayouts/slideLayout2586.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23"/>
            <a:ext cx="7955280" cy="472577"/>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102744794"/>
      </p:ext>
    </p:extLst>
  </p:cSld>
  <p:clrMapOvr>
    <a:masterClrMapping/>
  </p:clrMapOvr>
  <p:transition spd="med">
    <p:wipe dir="r"/>
  </p:transition>
</p:sldLayout>
</file>

<file path=ppt/slideLayouts/slideLayout258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316228"/>
      </p:ext>
    </p:extLst>
  </p:cSld>
  <p:clrMapOvr>
    <a:masterClrMapping/>
  </p:clrMapOvr>
  <p:transition spd="med">
    <p:wipe dir="r"/>
  </p:transition>
</p:sldLayout>
</file>

<file path=ppt/slideLayouts/slideLayout258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588442643"/>
      </p:ext>
    </p:extLst>
  </p:cSld>
  <p:clrMapOvr>
    <a:masterClrMapping/>
  </p:clrMapOvr>
  <p:transition spd="med">
    <p:wipe dir="r"/>
  </p:transition>
</p:sldLayout>
</file>

<file path=ppt/slideLayouts/slideLayout258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430766857"/>
      </p:ext>
    </p:extLst>
  </p:cSld>
  <p:clrMapOvr>
    <a:masterClrMapping/>
  </p:clrMapOvr>
  <p:transition spd="med">
    <p:wipe dir="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64" rIns="0" bIns="4466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21807851"/>
      </p:ext>
    </p:extLst>
  </p:cSld>
  <p:clrMapOvr>
    <a:masterClrMapping/>
  </p:clrMapOvr>
  <p:transition spd="med">
    <p:wipe dir="r"/>
  </p:transition>
</p:sldLayout>
</file>

<file path=ppt/slideLayouts/slideLayout259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103414080"/>
      </p:ext>
    </p:extLst>
  </p:cSld>
  <p:clrMapOvr>
    <a:masterClrMapping/>
  </p:clrMapOvr>
  <p:transition spd="med">
    <p:wipe dir="r"/>
  </p:transition>
</p:sldLayout>
</file>

<file path=ppt/slideLayouts/slideLayout2591.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05666804"/>
      </p:ext>
    </p:extLst>
  </p:cSld>
  <p:clrMapOvr>
    <a:masterClrMapping/>
  </p:clrMapOvr>
  <p:transition spd="med">
    <p:wipe dir="r"/>
  </p:transition>
</p:sldLayout>
</file>

<file path=ppt/slideLayouts/slideLayout2592.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56382855"/>
      </p:ext>
    </p:extLst>
  </p:cSld>
  <p:clrMapOvr>
    <a:masterClrMapping/>
  </p:clrMapOvr>
  <p:transition spd="med">
    <p:wipe dir="r"/>
  </p:transition>
</p:sldLayout>
</file>

<file path=ppt/slideLayouts/slideLayout2593.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06655089"/>
      </p:ext>
    </p:extLst>
  </p:cSld>
  <p:clrMapOvr>
    <a:masterClrMapping/>
  </p:clrMapOvr>
  <p:transition spd="med">
    <p:wipe dir="r"/>
  </p:transition>
</p:sldLayout>
</file>

<file path=ppt/slideLayouts/slideLayout2594.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55900097"/>
      </p:ext>
    </p:extLst>
  </p:cSld>
  <p:clrMapOvr>
    <a:masterClrMapping/>
  </p:clrMapOvr>
  <p:transition spd="med">
    <p:wipe dir="r"/>
  </p:transition>
</p:sldLayout>
</file>

<file path=ppt/slideLayouts/slideLayout2595.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717815540"/>
      </p:ext>
    </p:extLst>
  </p:cSld>
  <p:clrMapOvr>
    <a:masterClrMapping/>
  </p:clrMapOvr>
  <p:transition spd="med">
    <p:wipe dir="r"/>
  </p:transition>
</p:sldLayout>
</file>

<file path=ppt/slideLayouts/slideLayout2596.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839859146"/>
      </p:ext>
    </p:extLst>
  </p:cSld>
  <p:clrMapOvr>
    <a:masterClrMapping/>
  </p:clrMapOvr>
  <p:transition spd="med">
    <p:wipe dir="r"/>
  </p:transition>
</p:sldLayout>
</file>

<file path=ppt/slideLayouts/slideLayout2597.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63844"/>
      </p:ext>
    </p:extLst>
  </p:cSld>
  <p:clrMapOvr>
    <a:masterClrMapping/>
  </p:clrMapOvr>
  <p:transition spd="med">
    <p:wipe dir="r"/>
  </p:transition>
</p:sldLayout>
</file>

<file path=ppt/slideLayouts/slideLayout2598.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049451"/>
      </p:ext>
    </p:extLst>
  </p:cSld>
  <p:clrMapOvr>
    <a:masterClrMapping/>
  </p:clrMapOvr>
  <p:transition spd="slow">
    <p:fade/>
  </p:transition>
</p:sldLayout>
</file>

<file path=ppt/slideLayouts/slideLayout2599.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1" rIns="0" bIns="4556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81" indent="0">
              <a:lnSpc>
                <a:spcPct val="100000"/>
              </a:lnSpc>
              <a:spcBef>
                <a:spcPts val="300"/>
              </a:spcBef>
              <a:spcAft>
                <a:spcPts val="0"/>
              </a:spcAft>
              <a:buClr>
                <a:srgbClr val="808080"/>
              </a:buClr>
              <a:buNone/>
              <a:defRPr>
                <a:latin typeface="+mn-lt"/>
                <a:ea typeface="Arial"/>
              </a:defRPr>
            </a:lvl2pPr>
            <a:lvl3pPr marL="686272" indent="0">
              <a:lnSpc>
                <a:spcPct val="100000"/>
              </a:lnSpc>
              <a:spcBef>
                <a:spcPts val="300"/>
              </a:spcBef>
              <a:spcAft>
                <a:spcPts val="0"/>
              </a:spcAft>
              <a:buClr>
                <a:srgbClr val="808080"/>
              </a:buClr>
              <a:buNone/>
              <a:defRPr>
                <a:latin typeface="+mn-lt"/>
                <a:ea typeface="Arial"/>
              </a:defRPr>
            </a:lvl3pPr>
            <a:lvl4pPr marL="1253897" indent="-22923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08226772"/>
      </p:ext>
    </p:extLst>
  </p:cSld>
  <p:clrMapOvr>
    <a:masterClrMapping/>
  </p:clrMapOvr>
  <p:transition spd="med">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804"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990907400"/>
      </p:ext>
    </p:extLst>
  </p:cSld>
  <p:clrMapOvr>
    <a:masterClrMapping/>
  </p:clrMapOvr>
  <p:transition spd="med">
    <p:wipe dir="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664" rIns="0" bIns="4466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53881400"/>
      </p:ext>
    </p:extLst>
  </p:cSld>
  <p:clrMapOvr>
    <a:masterClrMapping/>
  </p:clrMapOvr>
  <p:transition spd="med">
    <p:wipe dir="r"/>
  </p:transition>
</p:sldLayout>
</file>

<file path=ppt/slideLayouts/slideLayout260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0"/>
            <a:ext cx="9000000" cy="1296789"/>
          </a:xfrm>
          <a:prstGeom prst="rect">
            <a:avLst/>
          </a:prstGeom>
        </p:spPr>
        <p:txBody>
          <a:bodyPr/>
          <a:lstStyle>
            <a:lvl1pPr marL="182563" indent="-182563">
              <a:buClr>
                <a:srgbClr val="0085C3"/>
              </a:buClr>
              <a:defRPr sz="1600">
                <a:solidFill>
                  <a:schemeClr val="tx1"/>
                </a:solidFill>
              </a:defRPr>
            </a:lvl1pPr>
            <a:lvl2pPr marL="358775" indent="-176213">
              <a:buClr>
                <a:srgbClr val="0085C3"/>
              </a:buClr>
              <a:defRPr sz="1400" baseline="0">
                <a:solidFill>
                  <a:schemeClr val="tx1"/>
                </a:solidFill>
              </a:defRPr>
            </a:lvl2pPr>
            <a:lvl3pPr marL="541338" indent="-182563">
              <a:buClr>
                <a:srgbClr val="0085C3"/>
              </a:buClr>
              <a:buFont typeface="Arial" panose="020B0604020202020204" pitchFamily="34" charset="0"/>
              <a:buChar char="&gt;"/>
              <a:defRPr sz="1400" baseline="0">
                <a:solidFill>
                  <a:schemeClr val="tx1"/>
                </a:solidFill>
              </a:defRPr>
            </a:lvl3pPr>
            <a:lvl4pPr marL="1371600" indent="0">
              <a:buClr>
                <a:srgbClr val="0085C3"/>
              </a:buClr>
              <a:buNone/>
              <a:defRPr/>
            </a:lvl4pPr>
            <a:lvl5pPr marL="1828800"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55299872"/>
      </p:ext>
    </p:extLst>
  </p:cSld>
  <p:clrMapOvr>
    <a:masterClrMapping/>
  </p:clrMapOvr>
  <p:transition>
    <p:fade/>
  </p:transition>
</p:sldLayout>
</file>

<file path=ppt/slideLayouts/slideLayout2601.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49272066"/>
      </p:ext>
    </p:extLst>
  </p:cSld>
  <p:clrMapOvr>
    <a:masterClrMapping/>
  </p:clrMapOvr>
  <p:transition spd="med">
    <p:wipe dir="r"/>
  </p:transition>
</p:sldLayout>
</file>

<file path=ppt/slideLayouts/slideLayout2602.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806" indent="-173827">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39"/>
            <a:ext cx="7886700" cy="9937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605999306"/>
      </p:ext>
    </p:extLst>
  </p:cSld>
  <p:clrMapOvr>
    <a:masterClrMapping/>
  </p:clrMapOvr>
  <p:transition spd="med">
    <p:wipe dir="r"/>
  </p:transition>
</p:sldLayout>
</file>

<file path=ppt/slideLayouts/slideLayout2603.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438" tIns="45719" rIns="91438" bIns="45719"/>
          <a:lstStyle>
            <a:lvl1pPr>
              <a:defRPr/>
            </a:lvl1pPr>
          </a:lstStyle>
          <a:p>
            <a:r>
              <a:rPr lang="en-US" dirty="0"/>
              <a:t>Click to edit content page title</a:t>
            </a:r>
          </a:p>
        </p:txBody>
      </p:sp>
    </p:spTree>
    <p:extLst>
      <p:ext uri="{BB962C8B-B14F-4D97-AF65-F5344CB8AC3E}">
        <p14:creationId xmlns:p14="http://schemas.microsoft.com/office/powerpoint/2010/main" val="91908850"/>
      </p:ext>
    </p:extLst>
  </p:cSld>
  <p:clrMapOvr>
    <a:masterClrMapping/>
  </p:clrMapOvr>
  <p:transition spd="med">
    <p:wipe dir="r"/>
  </p:transition>
</p:sldLayout>
</file>

<file path=ppt/slideLayouts/slideLayout2604.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119036947"/>
      </p:ext>
    </p:extLst>
  </p:cSld>
  <p:clrMapOvr>
    <a:masterClrMapping/>
  </p:clrMapOvr>
  <p:transition spd="med">
    <p:wipe dir="r"/>
  </p:transition>
</p:sldLayout>
</file>

<file path=ppt/slideLayouts/slideLayout260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388228"/>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606.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438" tIns="45719" rIns="91438" bIns="45719"/>
          <a:lstStyle/>
          <a:p>
            <a:r>
              <a:rPr lang="zh-TW" altLang="en-US" noProof="1"/>
              <a:t>按一下以編輯母片標題樣式</a:t>
            </a:r>
          </a:p>
        </p:txBody>
      </p:sp>
    </p:spTree>
    <p:extLst>
      <p:ext uri="{BB962C8B-B14F-4D97-AF65-F5344CB8AC3E}">
        <p14:creationId xmlns:p14="http://schemas.microsoft.com/office/powerpoint/2010/main" val="485329975"/>
      </p:ext>
    </p:extLst>
  </p:cSld>
  <p:clrMapOvr>
    <a:masterClrMapping/>
  </p:clrMapOvr>
  <p:transition spd="med">
    <p:wipe dir="r"/>
  </p:transition>
</p:sldLayout>
</file>

<file path=ppt/slideLayouts/slideLayout260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411405"/>
      </p:ext>
    </p:extLst>
  </p:cSld>
  <p:clrMapOvr>
    <a:masterClrMapping/>
  </p:clrMapOvr>
  <p:transition spd="slow">
    <p:fade/>
  </p:transition>
</p:sldLayout>
</file>

<file path=ppt/slideLayouts/slideLayout260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249210"/>
      </p:ext>
    </p:extLst>
  </p:cSld>
  <p:clrMapOvr>
    <a:masterClrMapping/>
  </p:clrMapOvr>
  <p:transition>
    <p:fade/>
  </p:transition>
</p:sldLayout>
</file>

<file path=ppt/slideLayouts/slideLayout260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3516444"/>
      </p:ext>
    </p:extLst>
  </p:cSld>
  <p:clrMapOvr>
    <a:masterClrMapping/>
  </p:clrMapOvr>
  <p:transition spd="med">
    <p:wipe dir="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664" rIns="0" bIns="44664"/>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664" rIns="0" bIns="44664" anchor="t" anchorCtr="0"/>
          <a:lstStyle>
            <a:lvl1pPr marL="222266" indent="-222266">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8746177"/>
      </p:ext>
    </p:extLst>
  </p:cSld>
  <p:clrMapOvr>
    <a:masterClrMapping/>
  </p:clrMapOvr>
  <p:transition spd="med">
    <p:wipe dir="r"/>
  </p:transition>
</p:sldLayout>
</file>

<file path=ppt/slideLayouts/slideLayout2610.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02622"/>
      </p:ext>
    </p:extLst>
  </p:cSld>
  <p:clrMapOvr>
    <a:masterClrMapping/>
  </p:clrMapOvr>
</p:sldLayout>
</file>

<file path=ppt/slideLayouts/slideLayout2611.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798870"/>
      </p:ext>
    </p:extLst>
  </p:cSld>
  <p:clrMapOvr>
    <a:masterClrMapping/>
  </p:clrMapOvr>
  <p:transition spd="med">
    <p:wipe dir="r"/>
  </p:transition>
</p:sldLayout>
</file>

<file path=ppt/slideLayouts/slideLayout2612.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342" tIns="34289" rIns="68342"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754979325"/>
      </p:ext>
    </p:extLst>
  </p:cSld>
  <p:clrMapOvr>
    <a:masterClrMapping/>
  </p:clrMapOvr>
  <p:transition spd="med">
    <p:zoom dir="in"/>
  </p:transition>
</p:sldLayout>
</file>

<file path=ppt/slideLayouts/slideLayout2613.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949529"/>
      </p:ext>
    </p:extLst>
  </p:cSld>
  <p:clrMapOvr>
    <a:masterClrMapping/>
  </p:clrMapOvr>
  <p:transition spd="med">
    <p:zoom dir="in"/>
  </p:transition>
</p:sldLayout>
</file>

<file path=ppt/slideLayouts/slideLayout2614.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136977"/>
      </p:ext>
    </p:extLst>
  </p:cSld>
  <p:clrMapOvr>
    <a:masterClrMapping/>
  </p:clrMapOvr>
  <p:transition spd="med">
    <p:wipe dir="r"/>
  </p:transition>
</p:sldLayout>
</file>

<file path=ppt/slideLayouts/slideLayout2615.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764278"/>
      </p:ext>
    </p:extLst>
  </p:cSld>
  <p:clrMapOvr>
    <a:masterClrMapping/>
  </p:clrMapOvr>
  <p:transition spd="med">
    <p:wipe dir="r"/>
  </p:transition>
</p:sldLayout>
</file>

<file path=ppt/slideLayouts/slideLayout2616.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26839206"/>
      </p:ext>
    </p:extLst>
  </p:cSld>
  <p:clrMapOvr>
    <a:masterClrMapping/>
  </p:clrMapOvr>
  <p:transition spd="med">
    <p:wipe dir="r"/>
  </p:transition>
</p:sldLayout>
</file>

<file path=ppt/slideLayouts/slideLayout2617.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783942"/>
      </p:ext>
    </p:extLst>
  </p:cSld>
  <p:clrMapOvr>
    <a:masterClrMapping/>
  </p:clrMapOvr>
  <p:transition spd="slow">
    <p:fade/>
  </p:transition>
</p:sldLayout>
</file>

<file path=ppt/slideLayouts/slideLayout261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850" indent="-231674">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841854822"/>
      </p:ext>
    </p:extLst>
  </p:cSld>
  <p:clrMapOvr>
    <a:masterClrMapping/>
  </p:clrMapOvr>
  <p:transition spd="med">
    <p:wipe dir="r"/>
  </p:transition>
</p:sldLayout>
</file>

<file path=ppt/slideLayouts/slideLayout2619.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xfrm>
            <a:off x="434976" y="4824413"/>
            <a:ext cx="260350" cy="114300"/>
          </a:xfrm>
          <a:prstGeom prst="rect">
            <a:avLst/>
          </a:prstGeom>
        </p:spPr>
        <p:txBody>
          <a:bodyPr lIns="68580" tIns="34290" rIns="68580" bIns="34290"/>
          <a:lstStyle>
            <a:lvl1pPr eaLnBrk="0" hangingPunct="0">
              <a:defRPr>
                <a:ea typeface="SimSun" pitchFamily="2" charset="-122"/>
              </a:defRPr>
            </a:lvl1pPr>
          </a:lstStyle>
          <a:p>
            <a:pPr defTabSz="677606" fontAlgn="auto">
              <a:spcBef>
                <a:spcPts val="0"/>
              </a:spcBef>
              <a:spcAft>
                <a:spcPts val="0"/>
              </a:spcAft>
              <a:defRPr/>
            </a:pPr>
            <a:fld id="{0C9F1198-C61D-48C6-883B-2CC947E0DB39}" type="slidenum">
              <a:rPr lang="en-US" altLang="zh-TW" sz="1400">
                <a:solidFill>
                  <a:srgbClr val="444444"/>
                </a:solidFill>
                <a:latin typeface="Arial"/>
              </a:rPr>
              <a:pPr defTabSz="677606" fontAlgn="auto">
                <a:spcBef>
                  <a:spcPts val="0"/>
                </a:spcBef>
                <a:spcAft>
                  <a:spcPts val="0"/>
                </a:spcAft>
                <a:defRPr/>
              </a:pPr>
              <a:t>‹#›</a:t>
            </a:fld>
            <a:endParaRPr lang="en-US" altLang="zh-TW" sz="1400">
              <a:solidFill>
                <a:srgbClr val="444444"/>
              </a:solidFill>
              <a:latin typeface="Arial"/>
            </a:endParaRPr>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1036" tIns="45517" rIns="91036" bIns="45517"/>
          <a:lstStyle>
            <a:lvl1pPr eaLnBrk="1" hangingPunct="1">
              <a:defRPr>
                <a:solidFill>
                  <a:srgbClr val="444444"/>
                </a:solidFill>
                <a:latin typeface="Arial" charset="0"/>
                <a:ea typeface="+mn-ea"/>
              </a:defRPr>
            </a:lvl1pPr>
          </a:lstStyle>
          <a:p>
            <a:pPr defTabSz="684168">
              <a:defRPr/>
            </a:pPr>
            <a:endParaRPr lang="en-US" altLang="zh-TW"/>
          </a:p>
        </p:txBody>
      </p:sp>
    </p:spTree>
    <p:extLst>
      <p:ext uri="{BB962C8B-B14F-4D97-AF65-F5344CB8AC3E}">
        <p14:creationId xmlns:p14="http://schemas.microsoft.com/office/powerpoint/2010/main" val="274860075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664" rIns="0" bIns="4466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422"/>
            <a:ext cx="4305300" cy="313267"/>
          </a:xfrm>
          <a:prstGeom prst="rect">
            <a:avLst/>
          </a:prstGeom>
        </p:spPr>
        <p:txBody>
          <a:bodyPr lIns="0" tIns="44664" rIns="0" bIns="44664" anchor="t" anchorCtr="0"/>
          <a:lstStyle>
            <a:lvl1pPr marL="222266" indent="-222266">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49408375"/>
      </p:ext>
    </p:extLst>
  </p:cSld>
  <p:clrMapOvr>
    <a:masterClrMapping/>
  </p:clrMapOvr>
  <p:transition spd="med">
    <p:wipe dir="r"/>
  </p:transition>
</p:sldLayout>
</file>

<file path=ppt/slideLayouts/slideLayout2620.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777030386"/>
      </p:ext>
    </p:extLst>
  </p:cSld>
  <p:clrMapOvr>
    <a:masterClrMapping/>
  </p:clrMapOvr>
  <p:transition spd="med">
    <p:wipe dir="r"/>
  </p:transition>
</p:sldLayout>
</file>

<file path=ppt/slideLayouts/slideLayout2621.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741714821"/>
      </p:ext>
    </p:extLst>
  </p:cSld>
  <p:clrMapOvr>
    <a:masterClrMapping/>
  </p:clrMapOvr>
  <p:transition spd="med">
    <p:wipe dir="r"/>
  </p:transition>
</p:sldLayout>
</file>

<file path=ppt/slideLayouts/slideLayout2622.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046373340"/>
      </p:ext>
    </p:extLst>
  </p:cSld>
  <p:clrMapOvr>
    <a:masterClrMapping/>
  </p:clrMapOvr>
  <p:transition spd="med">
    <p:wipe dir="r"/>
  </p:transition>
</p:sldLayout>
</file>

<file path=ppt/slideLayouts/slideLayout2623.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117258081"/>
      </p:ext>
    </p:extLst>
  </p:cSld>
  <p:clrMapOvr>
    <a:masterClrMapping/>
  </p:clrMapOvr>
  <p:transition spd="med">
    <p:wipe dir="r"/>
  </p:transition>
</p:sldLayout>
</file>

<file path=ppt/slideLayouts/slideLayout2624.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2"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99612752"/>
      </p:ext>
    </p:extLst>
  </p:cSld>
  <p:clrMapOvr>
    <a:masterClrMapping/>
  </p:clrMapOvr>
  <p:transition spd="med">
    <p:wipe dir="r"/>
  </p:transition>
</p:sldLayout>
</file>

<file path=ppt/slideLayouts/slideLayout2625.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83" rIns="0" bIns="4538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03"/>
            <a:ext cx="7960422"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2"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14124327"/>
      </p:ext>
    </p:extLst>
  </p:cSld>
  <p:clrMapOvr>
    <a:masterClrMapping/>
  </p:clrMapOvr>
  <p:transition spd="med">
    <p:wipe dir="r"/>
  </p:transition>
</p:sldLayout>
</file>

<file path=ppt/slideLayouts/slideLayout2626.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37"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04472936"/>
      </p:ext>
    </p:extLst>
  </p:cSld>
  <p:clrMapOvr>
    <a:masterClrMapping/>
  </p:clrMapOvr>
  <p:transition spd="med">
    <p:wipe dir="r"/>
  </p:transition>
</p:sldLayout>
</file>

<file path=ppt/slideLayouts/slideLayout2627.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1575553"/>
      </p:ext>
    </p:extLst>
  </p:cSld>
  <p:clrMapOvr>
    <a:masterClrMapping/>
  </p:clrMapOvr>
  <p:transition spd="med">
    <p:wipe dir="r"/>
  </p:transition>
</p:sldLayout>
</file>

<file path=ppt/slideLayouts/slideLayout262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83" rIns="0" bIns="4538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685"/>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28034833"/>
      </p:ext>
    </p:extLst>
  </p:cSld>
  <p:clrMapOvr>
    <a:masterClrMapping/>
  </p:clrMapOvr>
  <p:transition spd="med">
    <p:wipe dir="r"/>
  </p:transition>
</p:sldLayout>
</file>

<file path=ppt/slideLayouts/slideLayout262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03"/>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8758775"/>
      </p:ext>
    </p:extLst>
  </p:cSld>
  <p:clrMapOvr>
    <a:masterClrMapping/>
  </p:clrMapOvr>
  <p:transition spd="med">
    <p:wipe dir="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664" rIns="0" bIns="4466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4113593034"/>
      </p:ext>
    </p:extLst>
  </p:cSld>
  <p:clrMapOvr>
    <a:masterClrMapping/>
  </p:clrMapOvr>
  <p:transition spd="med">
    <p:wipe dir="r"/>
  </p:transition>
</p:sldLayout>
</file>

<file path=ppt/slideLayouts/slideLayout2630.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23"/>
            <a:ext cx="7955280" cy="472577"/>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214685852"/>
      </p:ext>
    </p:extLst>
  </p:cSld>
  <p:clrMapOvr>
    <a:masterClrMapping/>
  </p:clrMapOvr>
  <p:transition spd="med">
    <p:wipe dir="r"/>
  </p:transition>
</p:sldLayout>
</file>

<file path=ppt/slideLayouts/slideLayout26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914670"/>
      </p:ext>
    </p:extLst>
  </p:cSld>
  <p:clrMapOvr>
    <a:masterClrMapping/>
  </p:clrMapOvr>
  <p:transition spd="med">
    <p:wipe dir="r"/>
  </p:transition>
</p:sldLayout>
</file>

<file path=ppt/slideLayouts/slideLayout263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47259252"/>
      </p:ext>
    </p:extLst>
  </p:cSld>
  <p:clrMapOvr>
    <a:masterClrMapping/>
  </p:clrMapOvr>
  <p:transition spd="med">
    <p:wipe dir="r"/>
  </p:transition>
</p:sldLayout>
</file>

<file path=ppt/slideLayouts/slideLayout263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005247961"/>
      </p:ext>
    </p:extLst>
  </p:cSld>
  <p:clrMapOvr>
    <a:masterClrMapping/>
  </p:clrMapOvr>
  <p:transition spd="med">
    <p:wipe dir="r"/>
  </p:transition>
</p:sldLayout>
</file>

<file path=ppt/slideLayouts/slideLayout263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07899626"/>
      </p:ext>
    </p:extLst>
  </p:cSld>
  <p:clrMapOvr>
    <a:masterClrMapping/>
  </p:clrMapOvr>
  <p:transition spd="med">
    <p:wipe dir="r"/>
  </p:transition>
</p:sldLayout>
</file>

<file path=ppt/slideLayouts/slideLayout2635.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60161044"/>
      </p:ext>
    </p:extLst>
  </p:cSld>
  <p:clrMapOvr>
    <a:masterClrMapping/>
  </p:clrMapOvr>
  <p:transition spd="med">
    <p:wipe dir="r"/>
  </p:transition>
</p:sldLayout>
</file>

<file path=ppt/slideLayouts/slideLayout2636.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200355081"/>
      </p:ext>
    </p:extLst>
  </p:cSld>
  <p:clrMapOvr>
    <a:masterClrMapping/>
  </p:clrMapOvr>
  <p:transition spd="med">
    <p:wipe dir="r"/>
  </p:transition>
</p:sldLayout>
</file>

<file path=ppt/slideLayouts/slideLayout2637.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98303042"/>
      </p:ext>
    </p:extLst>
  </p:cSld>
  <p:clrMapOvr>
    <a:masterClrMapping/>
  </p:clrMapOvr>
  <p:transition spd="med">
    <p:wipe dir="r"/>
  </p:transition>
</p:sldLayout>
</file>

<file path=ppt/slideLayouts/slideLayout2638.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21436799"/>
      </p:ext>
    </p:extLst>
  </p:cSld>
  <p:clrMapOvr>
    <a:masterClrMapping/>
  </p:clrMapOvr>
  <p:transition spd="med">
    <p:wipe dir="r"/>
  </p:transition>
</p:sldLayout>
</file>

<file path=ppt/slideLayouts/slideLayout2639.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478889693"/>
      </p:ext>
    </p:extLst>
  </p:cSld>
  <p:clrMapOvr>
    <a:masterClrMapping/>
  </p:clrMapOvr>
  <p:transition spd="med">
    <p:wipe dir="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393267"/>
      </p:ext>
    </p:extLst>
  </p:cSld>
  <p:clrMapOvr>
    <a:masterClrMapping/>
  </p:clrMapOvr>
  <p:transition spd="med">
    <p:wipe dir="r"/>
  </p:transition>
</p:sldLayout>
</file>

<file path=ppt/slideLayouts/slideLayout2640.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037258539"/>
      </p:ext>
    </p:extLst>
  </p:cSld>
  <p:clrMapOvr>
    <a:masterClrMapping/>
  </p:clrMapOvr>
  <p:transition spd="med">
    <p:wipe dir="r"/>
  </p:transition>
</p:sldLayout>
</file>

<file path=ppt/slideLayouts/slideLayout2641.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014641777"/>
      </p:ext>
    </p:extLst>
  </p:cSld>
  <p:clrMapOvr>
    <a:masterClrMapping/>
  </p:clrMapOvr>
  <p:transition spd="med">
    <p:wipe dir="r"/>
  </p:transition>
</p:sldLayout>
</file>

<file path=ppt/slideLayouts/slideLayout2642.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384714199"/>
      </p:ext>
    </p:extLst>
  </p:cSld>
  <p:clrMapOvr>
    <a:masterClrMapping/>
  </p:clrMapOvr>
  <p:transition spd="med">
    <p:wipe dir="r"/>
  </p:transition>
</p:sldLayout>
</file>

<file path=ppt/slideLayouts/slideLayout2643.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090107080"/>
      </p:ext>
    </p:extLst>
  </p:cSld>
  <p:clrMapOvr>
    <a:masterClrMapping/>
  </p:clrMapOvr>
  <p:transition spd="med">
    <p:wipe dir="r"/>
  </p:transition>
</p:sldLayout>
</file>

<file path=ppt/slideLayouts/slideLayout2644.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621916068"/>
      </p:ext>
    </p:extLst>
  </p:cSld>
  <p:clrMapOvr>
    <a:masterClrMapping/>
  </p:clrMapOvr>
  <p:transition spd="med">
    <p:wipe dir="r"/>
  </p:transition>
</p:sldLayout>
</file>

<file path=ppt/slideLayouts/slideLayout2645.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2"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89019967"/>
      </p:ext>
    </p:extLst>
  </p:cSld>
  <p:clrMapOvr>
    <a:masterClrMapping/>
  </p:clrMapOvr>
  <p:transition spd="med">
    <p:wipe dir="r"/>
  </p:transition>
</p:sldLayout>
</file>

<file path=ppt/slideLayouts/slideLayout2646.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83" rIns="0" bIns="4538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03"/>
            <a:ext cx="7960422"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2"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87180894"/>
      </p:ext>
    </p:extLst>
  </p:cSld>
  <p:clrMapOvr>
    <a:masterClrMapping/>
  </p:clrMapOvr>
  <p:transition spd="med">
    <p:wipe dir="r"/>
  </p:transition>
</p:sldLayout>
</file>

<file path=ppt/slideLayouts/slideLayout2647.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37"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0732453"/>
      </p:ext>
    </p:extLst>
  </p:cSld>
  <p:clrMapOvr>
    <a:masterClrMapping/>
  </p:clrMapOvr>
  <p:transition spd="med">
    <p:wipe dir="r"/>
  </p:transition>
</p:sldLayout>
</file>

<file path=ppt/slideLayouts/slideLayout2648.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51153868"/>
      </p:ext>
    </p:extLst>
  </p:cSld>
  <p:clrMapOvr>
    <a:masterClrMapping/>
  </p:clrMapOvr>
  <p:transition spd="med">
    <p:wipe dir="r"/>
  </p:transition>
</p:sldLayout>
</file>

<file path=ppt/slideLayouts/slideLayout264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83" rIns="0" bIns="4538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685"/>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66650865"/>
      </p:ext>
    </p:extLst>
  </p:cSld>
  <p:clrMapOvr>
    <a:masterClrMapping/>
  </p:clrMapOvr>
  <p:transition spd="med">
    <p:wipe dir="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08266700"/>
      </p:ext>
    </p:extLst>
  </p:cSld>
  <p:clrMapOvr>
    <a:masterClrMapping/>
  </p:clrMapOvr>
  <p:transition spd="med">
    <p:wipe dir="r"/>
  </p:transition>
</p:sldLayout>
</file>

<file path=ppt/slideLayouts/slideLayout265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03"/>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64400219"/>
      </p:ext>
    </p:extLst>
  </p:cSld>
  <p:clrMapOvr>
    <a:masterClrMapping/>
  </p:clrMapOvr>
  <p:transition spd="med">
    <p:wipe dir="r"/>
  </p:transition>
</p:sldLayout>
</file>

<file path=ppt/slideLayouts/slideLayout2651.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23"/>
            <a:ext cx="7955280" cy="472577"/>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471469959"/>
      </p:ext>
    </p:extLst>
  </p:cSld>
  <p:clrMapOvr>
    <a:masterClrMapping/>
  </p:clrMapOvr>
  <p:transition spd="med">
    <p:wipe dir="r"/>
  </p:transition>
</p:sldLayout>
</file>

<file path=ppt/slideLayouts/slideLayout265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083078"/>
      </p:ext>
    </p:extLst>
  </p:cSld>
  <p:clrMapOvr>
    <a:masterClrMapping/>
  </p:clrMapOvr>
  <p:transition spd="med">
    <p:wipe dir="r"/>
  </p:transition>
</p:sldLayout>
</file>

<file path=ppt/slideLayouts/slideLayout265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68444287"/>
      </p:ext>
    </p:extLst>
  </p:cSld>
  <p:clrMapOvr>
    <a:masterClrMapping/>
  </p:clrMapOvr>
  <p:transition spd="med">
    <p:wipe dir="r"/>
  </p:transition>
</p:sldLayout>
</file>

<file path=ppt/slideLayouts/slideLayout265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90339850"/>
      </p:ext>
    </p:extLst>
  </p:cSld>
  <p:clrMapOvr>
    <a:masterClrMapping/>
  </p:clrMapOvr>
  <p:transition spd="med">
    <p:wipe dir="r"/>
  </p:transition>
</p:sldLayout>
</file>

<file path=ppt/slideLayouts/slideLayout265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7367192"/>
      </p:ext>
    </p:extLst>
  </p:cSld>
  <p:clrMapOvr>
    <a:masterClrMapping/>
  </p:clrMapOvr>
  <p:transition spd="med">
    <p:wipe dir="r"/>
  </p:transition>
</p:sldLayout>
</file>

<file path=ppt/slideLayouts/slideLayout2656.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70681429"/>
      </p:ext>
    </p:extLst>
  </p:cSld>
  <p:clrMapOvr>
    <a:masterClrMapping/>
  </p:clrMapOvr>
  <p:transition spd="med">
    <p:wipe dir="r"/>
  </p:transition>
</p:sldLayout>
</file>

<file path=ppt/slideLayouts/slideLayout2657.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33453241"/>
      </p:ext>
    </p:extLst>
  </p:cSld>
  <p:clrMapOvr>
    <a:masterClrMapping/>
  </p:clrMapOvr>
  <p:transition spd="med">
    <p:wipe dir="r"/>
  </p:transition>
</p:sldLayout>
</file>

<file path=ppt/slideLayouts/slideLayout2658.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87656734"/>
      </p:ext>
    </p:extLst>
  </p:cSld>
  <p:clrMapOvr>
    <a:masterClrMapping/>
  </p:clrMapOvr>
  <p:transition spd="med">
    <p:wipe dir="r"/>
  </p:transition>
</p:sldLayout>
</file>

<file path=ppt/slideLayouts/slideLayout2659.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99196282"/>
      </p:ext>
    </p:extLst>
  </p:cSld>
  <p:clrMapOvr>
    <a:masterClrMapping/>
  </p:clrMapOvr>
  <p:transition spd="med">
    <p:wipe dir="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19286510"/>
      </p:ext>
    </p:extLst>
  </p:cSld>
  <p:clrMapOvr>
    <a:masterClrMapping/>
  </p:clrMapOvr>
  <p:transition spd="med">
    <p:wipe dir="r"/>
  </p:transition>
</p:sldLayout>
</file>

<file path=ppt/slideLayouts/slideLayout2660.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908790849"/>
      </p:ext>
    </p:extLst>
  </p:cSld>
  <p:clrMapOvr>
    <a:masterClrMapping/>
  </p:clrMapOvr>
  <p:transition spd="med">
    <p:wipe dir="r"/>
  </p:transition>
</p:sldLayout>
</file>

<file path=ppt/slideLayouts/slideLayout2661.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847690507"/>
      </p:ext>
    </p:extLst>
  </p:cSld>
  <p:clrMapOvr>
    <a:masterClrMapping/>
  </p:clrMapOvr>
  <p:transition spd="med">
    <p:wipe dir="r"/>
  </p:transition>
</p:sldLayout>
</file>

<file path=ppt/slideLayouts/slideLayout2662.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016515"/>
      </p:ext>
    </p:extLst>
  </p:cSld>
  <p:clrMapOvr>
    <a:masterClrMapping/>
  </p:clrMapOvr>
  <p:transition spd="med">
    <p:wipe dir="r"/>
  </p:transition>
</p:sldLayout>
</file>

<file path=ppt/slideLayouts/slideLayout2663.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8561621"/>
      </p:ext>
    </p:extLst>
  </p:cSld>
  <p:clrMapOvr>
    <a:masterClrMapping/>
  </p:clrMapOvr>
  <p:transition spd="slow">
    <p:fade/>
  </p:transition>
</p:sldLayout>
</file>

<file path=ppt/slideLayouts/slideLayout2664.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1" rIns="0" bIns="4556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81" indent="0">
              <a:lnSpc>
                <a:spcPct val="100000"/>
              </a:lnSpc>
              <a:spcBef>
                <a:spcPts val="300"/>
              </a:spcBef>
              <a:spcAft>
                <a:spcPts val="0"/>
              </a:spcAft>
              <a:buClr>
                <a:srgbClr val="808080"/>
              </a:buClr>
              <a:buNone/>
              <a:defRPr>
                <a:latin typeface="+mn-lt"/>
                <a:ea typeface="Arial"/>
              </a:defRPr>
            </a:lvl2pPr>
            <a:lvl3pPr marL="686272" indent="0">
              <a:lnSpc>
                <a:spcPct val="100000"/>
              </a:lnSpc>
              <a:spcBef>
                <a:spcPts val="300"/>
              </a:spcBef>
              <a:spcAft>
                <a:spcPts val="0"/>
              </a:spcAft>
              <a:buClr>
                <a:srgbClr val="808080"/>
              </a:buClr>
              <a:buNone/>
              <a:defRPr>
                <a:latin typeface="+mn-lt"/>
                <a:ea typeface="Arial"/>
              </a:defRPr>
            </a:lvl3pPr>
            <a:lvl4pPr marL="1253897" indent="-22923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22660393"/>
      </p:ext>
    </p:extLst>
  </p:cSld>
  <p:clrMapOvr>
    <a:masterClrMapping/>
  </p:clrMapOvr>
  <p:transition spd="med">
    <p:wipe dir="r"/>
  </p:transition>
</p:sldLayout>
</file>

<file path=ppt/slideLayouts/slideLayout266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0"/>
            <a:ext cx="9000000" cy="1296789"/>
          </a:xfrm>
          <a:prstGeom prst="rect">
            <a:avLst/>
          </a:prstGeom>
        </p:spPr>
        <p:txBody>
          <a:bodyPr/>
          <a:lstStyle>
            <a:lvl1pPr marL="182563" indent="-182563">
              <a:buClr>
                <a:srgbClr val="0085C3"/>
              </a:buClr>
              <a:defRPr sz="1600">
                <a:solidFill>
                  <a:schemeClr val="tx1"/>
                </a:solidFill>
              </a:defRPr>
            </a:lvl1pPr>
            <a:lvl2pPr marL="358775" indent="-176213">
              <a:buClr>
                <a:srgbClr val="0085C3"/>
              </a:buClr>
              <a:defRPr sz="1400" baseline="0">
                <a:solidFill>
                  <a:schemeClr val="tx1"/>
                </a:solidFill>
              </a:defRPr>
            </a:lvl2pPr>
            <a:lvl3pPr marL="541338" indent="-182563">
              <a:buClr>
                <a:srgbClr val="0085C3"/>
              </a:buClr>
              <a:buFont typeface="Arial" panose="020B0604020202020204" pitchFamily="34" charset="0"/>
              <a:buChar char="&gt;"/>
              <a:defRPr sz="1400" baseline="0">
                <a:solidFill>
                  <a:schemeClr val="tx1"/>
                </a:solidFill>
              </a:defRPr>
            </a:lvl3pPr>
            <a:lvl4pPr marL="1371600" indent="0">
              <a:buClr>
                <a:srgbClr val="0085C3"/>
              </a:buClr>
              <a:buNone/>
              <a:defRPr/>
            </a:lvl4pPr>
            <a:lvl5pPr marL="1828800"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319285195"/>
      </p:ext>
    </p:extLst>
  </p:cSld>
  <p:clrMapOvr>
    <a:masterClrMapping/>
  </p:clrMapOvr>
  <p:transition>
    <p:fade/>
  </p:transition>
</p:sldLayout>
</file>

<file path=ppt/slideLayouts/slideLayout2666.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071654"/>
      </p:ext>
    </p:extLst>
  </p:cSld>
  <p:clrMapOvr>
    <a:masterClrMapping/>
  </p:clrMapOvr>
  <p:transition spd="med">
    <p:wipe dir="r"/>
  </p:transition>
</p:sldLayout>
</file>

<file path=ppt/slideLayouts/slideLayout2667.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806" indent="-173827">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39"/>
            <a:ext cx="7886700" cy="9937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135227613"/>
      </p:ext>
    </p:extLst>
  </p:cSld>
  <p:clrMapOvr>
    <a:masterClrMapping/>
  </p:clrMapOvr>
  <p:transition spd="med">
    <p:wipe dir="r"/>
  </p:transition>
</p:sldLayout>
</file>

<file path=ppt/slideLayouts/slideLayout2668.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438" tIns="45719" rIns="91438" bIns="45719"/>
          <a:lstStyle>
            <a:lvl1pPr>
              <a:defRPr/>
            </a:lvl1pPr>
          </a:lstStyle>
          <a:p>
            <a:r>
              <a:rPr lang="en-US" dirty="0"/>
              <a:t>Click to edit content page title</a:t>
            </a:r>
          </a:p>
        </p:txBody>
      </p:sp>
    </p:spTree>
    <p:extLst>
      <p:ext uri="{BB962C8B-B14F-4D97-AF65-F5344CB8AC3E}">
        <p14:creationId xmlns:p14="http://schemas.microsoft.com/office/powerpoint/2010/main" val="865742105"/>
      </p:ext>
    </p:extLst>
  </p:cSld>
  <p:clrMapOvr>
    <a:masterClrMapping/>
  </p:clrMapOvr>
  <p:transition spd="med">
    <p:wipe dir="r"/>
  </p:transition>
</p:sldLayout>
</file>

<file path=ppt/slideLayouts/slideLayout2669.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671869877"/>
      </p:ext>
    </p:extLst>
  </p:cSld>
  <p:clrMapOvr>
    <a:masterClrMapping/>
  </p:clrMapOvr>
  <p:transition spd="med">
    <p:wipe dir="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953796731"/>
      </p:ext>
    </p:extLst>
  </p:cSld>
  <p:clrMapOvr>
    <a:masterClrMapping/>
  </p:clrMapOvr>
  <p:transition spd="med">
    <p:wipe dir="r"/>
  </p:transition>
</p:sldLayout>
</file>

<file path=ppt/slideLayouts/slideLayout267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41535698"/>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671.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438" tIns="45719" rIns="91438" bIns="45719"/>
          <a:lstStyle/>
          <a:p>
            <a:r>
              <a:rPr lang="zh-TW" altLang="en-US" noProof="1"/>
              <a:t>按一下以編輯母片標題樣式</a:t>
            </a:r>
          </a:p>
        </p:txBody>
      </p:sp>
    </p:spTree>
    <p:extLst>
      <p:ext uri="{BB962C8B-B14F-4D97-AF65-F5344CB8AC3E}">
        <p14:creationId xmlns:p14="http://schemas.microsoft.com/office/powerpoint/2010/main" val="2017615954"/>
      </p:ext>
    </p:extLst>
  </p:cSld>
  <p:clrMapOvr>
    <a:masterClrMapping/>
  </p:clrMapOvr>
  <p:transition spd="med">
    <p:wipe dir="r"/>
  </p:transition>
</p:sldLayout>
</file>

<file path=ppt/slideLayouts/slideLayout267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383738"/>
      </p:ext>
    </p:extLst>
  </p:cSld>
  <p:clrMapOvr>
    <a:masterClrMapping/>
  </p:clrMapOvr>
  <p:transition spd="slow">
    <p:fade/>
  </p:transition>
</p:sldLayout>
</file>

<file path=ppt/slideLayouts/slideLayout26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24124901"/>
      </p:ext>
    </p:extLst>
  </p:cSld>
  <p:clrMapOvr>
    <a:masterClrMapping/>
  </p:clrMapOvr>
  <p:extLst mod="1">
    <p:ext uri="{DCECCB84-F9BA-43D5-87BE-67443E8EF086}">
      <p15:sldGuideLst xmlns:p15="http://schemas.microsoft.com/office/powerpoint/2012/main"/>
    </p:ext>
  </p:extLst>
</p:sldLayout>
</file>

<file path=ppt/slideLayouts/slideLayout267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805000"/>
      </p:ext>
    </p:extLst>
  </p:cSld>
  <p:clrMapOvr>
    <a:masterClrMapping/>
  </p:clrMapOvr>
  <p:transition>
    <p:fade/>
  </p:transition>
</p:sldLayout>
</file>

<file path=ppt/slideLayouts/slideLayout2675.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3988290"/>
      </p:ext>
    </p:extLst>
  </p:cSld>
  <p:clrMapOvr>
    <a:masterClrMapping/>
  </p:clrMapOvr>
  <p:transition spd="med">
    <p:wipe dir="r"/>
  </p:transition>
</p:sldLayout>
</file>

<file path=ppt/slideLayouts/slideLayout267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240162"/>
      </p:ext>
    </p:extLst>
  </p:cSld>
  <p:clrMapOvr>
    <a:masterClrMapping/>
  </p:clrMapOvr>
</p:sldLayout>
</file>

<file path=ppt/slideLayouts/slideLayout2677.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778814"/>
      </p:ext>
    </p:extLst>
  </p:cSld>
  <p:clrMapOvr>
    <a:masterClrMapping/>
  </p:clrMapOvr>
  <p:transition spd="med">
    <p:wipe dir="r"/>
  </p:transition>
</p:sldLayout>
</file>

<file path=ppt/slideLayouts/slideLayout2678.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342" tIns="34289" rIns="68342"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693825338"/>
      </p:ext>
    </p:extLst>
  </p:cSld>
  <p:clrMapOvr>
    <a:masterClrMapping/>
  </p:clrMapOvr>
  <p:transition spd="med">
    <p:zoom dir="in"/>
  </p:transition>
</p:sldLayout>
</file>

<file path=ppt/slideLayouts/slideLayout2679.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1355493"/>
      </p:ext>
    </p:extLst>
  </p:cSld>
  <p:clrMapOvr>
    <a:masterClrMapping/>
  </p:clrMapOvr>
  <p:transition spd="med">
    <p:zoom dir="in"/>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803614282"/>
      </p:ext>
    </p:extLst>
  </p:cSld>
  <p:clrMapOvr>
    <a:masterClrMapping/>
  </p:clrMapOvr>
  <p:transition spd="med">
    <p:wipe dir="r"/>
  </p:transition>
</p:sldLayout>
</file>

<file path=ppt/slideLayouts/slideLayout2680.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435061"/>
      </p:ext>
    </p:extLst>
  </p:cSld>
  <p:clrMapOvr>
    <a:masterClrMapping/>
  </p:clrMapOvr>
  <p:transition spd="med">
    <p:wipe dir="r"/>
  </p:transition>
</p:sldLayout>
</file>

<file path=ppt/slideLayouts/slideLayout2681.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9815547"/>
      </p:ext>
    </p:extLst>
  </p:cSld>
  <p:clrMapOvr>
    <a:masterClrMapping/>
  </p:clrMapOvr>
  <p:transition spd="med">
    <p:wipe dir="r"/>
  </p:transition>
</p:sldLayout>
</file>

<file path=ppt/slideLayouts/slideLayout2682.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81355606"/>
      </p:ext>
    </p:extLst>
  </p:cSld>
  <p:clrMapOvr>
    <a:masterClrMapping/>
  </p:clrMapOvr>
  <p:transition spd="med">
    <p:wipe dir="r"/>
  </p:transition>
</p:sldLayout>
</file>

<file path=ppt/slideLayouts/slideLayout2683.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583814"/>
      </p:ext>
    </p:extLst>
  </p:cSld>
  <p:clrMapOvr>
    <a:masterClrMapping/>
  </p:clrMapOvr>
  <p:transition spd="slow">
    <p:fade/>
  </p:transition>
</p:sldLayout>
</file>

<file path=ppt/slideLayouts/slideLayout268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850" indent="-231674">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872664938"/>
      </p:ext>
    </p:extLst>
  </p:cSld>
  <p:clrMapOvr>
    <a:masterClrMapping/>
  </p:clrMapOvr>
  <p:transition spd="med">
    <p:wipe dir="r"/>
  </p:transition>
</p:sldLayout>
</file>

<file path=ppt/slideLayouts/slideLayout2685.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775094995"/>
      </p:ext>
    </p:extLst>
  </p:cSld>
  <p:clrMapOvr>
    <a:masterClrMapping/>
  </p:clrMapOvr>
  <p:transition spd="med">
    <p:wipe dir="r"/>
  </p:transition>
</p:sldLayout>
</file>

<file path=ppt/slideLayouts/slideLayout2686.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78721065"/>
      </p:ext>
    </p:extLst>
  </p:cSld>
  <p:clrMapOvr>
    <a:masterClrMapping/>
  </p:clrMapOvr>
  <p:transition spd="med">
    <p:wipe dir="r"/>
  </p:transition>
</p:sldLayout>
</file>

<file path=ppt/slideLayouts/slideLayout2687.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180129471"/>
      </p:ext>
    </p:extLst>
  </p:cSld>
  <p:clrMapOvr>
    <a:masterClrMapping/>
  </p:clrMapOvr>
  <p:transition spd="med">
    <p:wipe dir="r"/>
  </p:transition>
</p:sldLayout>
</file>

<file path=ppt/slideLayouts/slideLayout2688.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870414378"/>
      </p:ext>
    </p:extLst>
  </p:cSld>
  <p:clrMapOvr>
    <a:masterClrMapping/>
  </p:clrMapOvr>
  <p:transition spd="med">
    <p:wipe dir="r"/>
  </p:transition>
</p:sldLayout>
</file>

<file path=ppt/slideLayouts/slideLayout2689.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2"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2183196"/>
      </p:ext>
    </p:extLst>
  </p:cSld>
  <p:clrMapOvr>
    <a:masterClrMapping/>
  </p:clrMapOvr>
  <p:transition spd="med">
    <p:wipe dir="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6688366"/>
      </p:ext>
    </p:extLst>
  </p:cSld>
  <p:clrMapOvr>
    <a:masterClrMapping/>
  </p:clrMapOvr>
  <p:transition spd="med">
    <p:wipe dir="r"/>
  </p:transition>
</p:sldLayout>
</file>

<file path=ppt/slideLayouts/slideLayout2690.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83" rIns="0" bIns="4538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03"/>
            <a:ext cx="7960422"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2"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75229632"/>
      </p:ext>
    </p:extLst>
  </p:cSld>
  <p:clrMapOvr>
    <a:masterClrMapping/>
  </p:clrMapOvr>
  <p:transition spd="med">
    <p:wipe dir="r"/>
  </p:transition>
</p:sldLayout>
</file>

<file path=ppt/slideLayouts/slideLayout2691.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37"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71460363"/>
      </p:ext>
    </p:extLst>
  </p:cSld>
  <p:clrMapOvr>
    <a:masterClrMapping/>
  </p:clrMapOvr>
  <p:transition spd="med">
    <p:wipe dir="r"/>
  </p:transition>
</p:sldLayout>
</file>

<file path=ppt/slideLayouts/slideLayout2692.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00899364"/>
      </p:ext>
    </p:extLst>
  </p:cSld>
  <p:clrMapOvr>
    <a:masterClrMapping/>
  </p:clrMapOvr>
  <p:transition spd="med">
    <p:wipe dir="r"/>
  </p:transition>
</p:sldLayout>
</file>

<file path=ppt/slideLayouts/slideLayout269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83" rIns="0" bIns="4538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685"/>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65322836"/>
      </p:ext>
    </p:extLst>
  </p:cSld>
  <p:clrMapOvr>
    <a:masterClrMapping/>
  </p:clrMapOvr>
  <p:transition spd="med">
    <p:wipe dir="r"/>
  </p:transition>
</p:sldLayout>
</file>

<file path=ppt/slideLayouts/slideLayout269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03"/>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7355590"/>
      </p:ext>
    </p:extLst>
  </p:cSld>
  <p:clrMapOvr>
    <a:masterClrMapping/>
  </p:clrMapOvr>
  <p:transition spd="med">
    <p:wipe dir="r"/>
  </p:transition>
</p:sldLayout>
</file>

<file path=ppt/slideLayouts/slideLayout2695.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23"/>
            <a:ext cx="7955280" cy="472577"/>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019081945"/>
      </p:ext>
    </p:extLst>
  </p:cSld>
  <p:clrMapOvr>
    <a:masterClrMapping/>
  </p:clrMapOvr>
  <p:transition spd="med">
    <p:wipe dir="r"/>
  </p:transition>
</p:sldLayout>
</file>

<file path=ppt/slideLayouts/slideLayout269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422891"/>
      </p:ext>
    </p:extLst>
  </p:cSld>
  <p:clrMapOvr>
    <a:masterClrMapping/>
  </p:clrMapOvr>
  <p:transition spd="med">
    <p:wipe dir="r"/>
  </p:transition>
</p:sldLayout>
</file>

<file path=ppt/slideLayouts/slideLayout269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56255959"/>
      </p:ext>
    </p:extLst>
  </p:cSld>
  <p:clrMapOvr>
    <a:masterClrMapping/>
  </p:clrMapOvr>
  <p:transition spd="med">
    <p:wipe dir="r"/>
  </p:transition>
</p:sldLayout>
</file>

<file path=ppt/slideLayouts/slideLayout269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76171300"/>
      </p:ext>
    </p:extLst>
  </p:cSld>
  <p:clrMapOvr>
    <a:masterClrMapping/>
  </p:clrMapOvr>
  <p:transition spd="med">
    <p:wipe dir="r"/>
  </p:transition>
</p:sldLayout>
</file>

<file path=ppt/slideLayouts/slideLayout269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73664978"/>
      </p:ext>
    </p:extLst>
  </p:cSld>
  <p:clrMapOvr>
    <a:masterClrMapping/>
  </p:clrMapOvr>
  <p:transition spd="med">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6" name="Slide Number Placeholder 5"/>
          <p:cNvSpPr>
            <a:spLocks noGrp="1"/>
          </p:cNvSpPr>
          <p:nvPr>
            <p:ph type="sldNum" sz="quarter" idx="11"/>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24324069"/>
      </p:ext>
    </p:extLst>
  </p:cSld>
  <p:clrMapOvr>
    <a:masterClrMapping/>
  </p:clrMapOvr>
  <p:transition spd="med">
    <p:wipe dir="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50584241"/>
      </p:ext>
    </p:extLst>
  </p:cSld>
  <p:clrMapOvr>
    <a:masterClrMapping/>
  </p:clrMapOvr>
  <p:transition spd="med">
    <p:wipe dir="r"/>
  </p:transition>
</p:sldLayout>
</file>

<file path=ppt/slideLayouts/slideLayout2700.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52086887"/>
      </p:ext>
    </p:extLst>
  </p:cSld>
  <p:clrMapOvr>
    <a:masterClrMapping/>
  </p:clrMapOvr>
  <p:transition spd="med">
    <p:wipe dir="r"/>
  </p:transition>
</p:sldLayout>
</file>

<file path=ppt/slideLayouts/slideLayout2701.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10899802"/>
      </p:ext>
    </p:extLst>
  </p:cSld>
  <p:clrMapOvr>
    <a:masterClrMapping/>
  </p:clrMapOvr>
  <p:transition spd="med">
    <p:wipe dir="r"/>
  </p:transition>
</p:sldLayout>
</file>

<file path=ppt/slideLayouts/slideLayout2702.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72245405"/>
      </p:ext>
    </p:extLst>
  </p:cSld>
  <p:clrMapOvr>
    <a:masterClrMapping/>
  </p:clrMapOvr>
  <p:transition spd="med">
    <p:wipe dir="r"/>
  </p:transition>
</p:sldLayout>
</file>

<file path=ppt/slideLayouts/slideLayout2703.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86524529"/>
      </p:ext>
    </p:extLst>
  </p:cSld>
  <p:clrMapOvr>
    <a:masterClrMapping/>
  </p:clrMapOvr>
  <p:transition spd="med">
    <p:wipe dir="r"/>
  </p:transition>
</p:sldLayout>
</file>

<file path=ppt/slideLayouts/slideLayout2704.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480106908"/>
      </p:ext>
    </p:extLst>
  </p:cSld>
  <p:clrMapOvr>
    <a:masterClrMapping/>
  </p:clrMapOvr>
  <p:transition spd="med">
    <p:wipe dir="r"/>
  </p:transition>
</p:sldLayout>
</file>

<file path=ppt/slideLayouts/slideLayout2705.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833958152"/>
      </p:ext>
    </p:extLst>
  </p:cSld>
  <p:clrMapOvr>
    <a:masterClrMapping/>
  </p:clrMapOvr>
  <p:transition spd="med">
    <p:wipe dir="r"/>
  </p:transition>
</p:sldLayout>
</file>

<file path=ppt/slideLayouts/slideLayout2706.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4239759"/>
      </p:ext>
    </p:extLst>
  </p:cSld>
  <p:clrMapOvr>
    <a:masterClrMapping/>
  </p:clrMapOvr>
  <p:transition spd="med">
    <p:wipe dir="r"/>
  </p:transition>
</p:sldLayout>
</file>

<file path=ppt/slideLayouts/slideLayout2707.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2589150"/>
      </p:ext>
    </p:extLst>
  </p:cSld>
  <p:clrMapOvr>
    <a:masterClrMapping/>
  </p:clrMapOvr>
  <p:transition spd="slow">
    <p:fade/>
  </p:transition>
</p:sldLayout>
</file>

<file path=ppt/slideLayouts/slideLayout2708.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1" rIns="0" bIns="4556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81" indent="0">
              <a:lnSpc>
                <a:spcPct val="100000"/>
              </a:lnSpc>
              <a:spcBef>
                <a:spcPts val="300"/>
              </a:spcBef>
              <a:spcAft>
                <a:spcPts val="0"/>
              </a:spcAft>
              <a:buClr>
                <a:srgbClr val="808080"/>
              </a:buClr>
              <a:buNone/>
              <a:defRPr>
                <a:latin typeface="+mn-lt"/>
                <a:ea typeface="Arial"/>
              </a:defRPr>
            </a:lvl2pPr>
            <a:lvl3pPr marL="686272" indent="0">
              <a:lnSpc>
                <a:spcPct val="100000"/>
              </a:lnSpc>
              <a:spcBef>
                <a:spcPts val="300"/>
              </a:spcBef>
              <a:spcAft>
                <a:spcPts val="0"/>
              </a:spcAft>
              <a:buClr>
                <a:srgbClr val="808080"/>
              </a:buClr>
              <a:buNone/>
              <a:defRPr>
                <a:latin typeface="+mn-lt"/>
                <a:ea typeface="Arial"/>
              </a:defRPr>
            </a:lvl3pPr>
            <a:lvl4pPr marL="1253897" indent="-22923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93266808"/>
      </p:ext>
    </p:extLst>
  </p:cSld>
  <p:clrMapOvr>
    <a:masterClrMapping/>
  </p:clrMapOvr>
  <p:transition spd="med">
    <p:wipe dir="r"/>
  </p:transition>
</p:sldLayout>
</file>

<file path=ppt/slideLayouts/slideLayout270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0"/>
            <a:ext cx="9000000" cy="1296789"/>
          </a:xfrm>
          <a:prstGeom prst="rect">
            <a:avLst/>
          </a:prstGeom>
        </p:spPr>
        <p:txBody>
          <a:bodyPr/>
          <a:lstStyle>
            <a:lvl1pPr marL="182563" indent="-182563">
              <a:buClr>
                <a:srgbClr val="0085C3"/>
              </a:buClr>
              <a:defRPr sz="1600">
                <a:solidFill>
                  <a:schemeClr val="tx1"/>
                </a:solidFill>
              </a:defRPr>
            </a:lvl1pPr>
            <a:lvl2pPr marL="358775" indent="-176213">
              <a:buClr>
                <a:srgbClr val="0085C3"/>
              </a:buClr>
              <a:defRPr sz="1400" baseline="0">
                <a:solidFill>
                  <a:schemeClr val="tx1"/>
                </a:solidFill>
              </a:defRPr>
            </a:lvl2pPr>
            <a:lvl3pPr marL="541338" indent="-182563">
              <a:buClr>
                <a:srgbClr val="0085C3"/>
              </a:buClr>
              <a:buFont typeface="Arial" panose="020B0604020202020204" pitchFamily="34" charset="0"/>
              <a:buChar char="&gt;"/>
              <a:defRPr sz="1400" baseline="0">
                <a:solidFill>
                  <a:schemeClr val="tx1"/>
                </a:solidFill>
              </a:defRPr>
            </a:lvl3pPr>
            <a:lvl4pPr marL="1371600" indent="0">
              <a:buClr>
                <a:srgbClr val="0085C3"/>
              </a:buClr>
              <a:buNone/>
              <a:defRPr/>
            </a:lvl4pPr>
            <a:lvl5pPr marL="1828800"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4231931978"/>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69795466"/>
      </p:ext>
    </p:extLst>
  </p:cSld>
  <p:clrMapOvr>
    <a:masterClrMapping/>
  </p:clrMapOvr>
  <p:transition spd="med">
    <p:wipe dir="r"/>
  </p:transition>
</p:sldLayout>
</file>

<file path=ppt/slideLayouts/slideLayout2710.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7811093"/>
      </p:ext>
    </p:extLst>
  </p:cSld>
  <p:clrMapOvr>
    <a:masterClrMapping/>
  </p:clrMapOvr>
  <p:transition spd="med">
    <p:wipe dir="r"/>
  </p:transition>
</p:sldLayout>
</file>

<file path=ppt/slideLayouts/slideLayout2711.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806" indent="-173827">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39"/>
            <a:ext cx="7886700" cy="9937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71144247"/>
      </p:ext>
    </p:extLst>
  </p:cSld>
  <p:clrMapOvr>
    <a:masterClrMapping/>
  </p:clrMapOvr>
  <p:transition spd="med">
    <p:wipe dir="r"/>
  </p:transition>
</p:sldLayout>
</file>

<file path=ppt/slideLayouts/slideLayout2712.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438" tIns="45719" rIns="91438" bIns="45719"/>
          <a:lstStyle>
            <a:lvl1pPr>
              <a:defRPr/>
            </a:lvl1pPr>
          </a:lstStyle>
          <a:p>
            <a:r>
              <a:rPr lang="en-US" dirty="0"/>
              <a:t>Click to edit content page title</a:t>
            </a:r>
          </a:p>
        </p:txBody>
      </p:sp>
    </p:spTree>
    <p:extLst>
      <p:ext uri="{BB962C8B-B14F-4D97-AF65-F5344CB8AC3E}">
        <p14:creationId xmlns:p14="http://schemas.microsoft.com/office/powerpoint/2010/main" val="3486803695"/>
      </p:ext>
    </p:extLst>
  </p:cSld>
  <p:clrMapOvr>
    <a:masterClrMapping/>
  </p:clrMapOvr>
  <p:transition spd="med">
    <p:wipe dir="r"/>
  </p:transition>
</p:sldLayout>
</file>

<file path=ppt/slideLayouts/slideLayout271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076281395"/>
      </p:ext>
    </p:extLst>
  </p:cSld>
  <p:clrMapOvr>
    <a:masterClrMapping/>
  </p:clrMapOvr>
  <p:transition spd="med">
    <p:wipe dir="r"/>
  </p:transition>
</p:sldLayout>
</file>

<file path=ppt/slideLayouts/slideLayout27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8072890"/>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715.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438" tIns="45719" rIns="91438" bIns="45719"/>
          <a:lstStyle/>
          <a:p>
            <a:r>
              <a:rPr lang="zh-TW" altLang="en-US" noProof="1"/>
              <a:t>按一下以編輯母片標題樣式</a:t>
            </a:r>
          </a:p>
        </p:txBody>
      </p:sp>
    </p:spTree>
    <p:extLst>
      <p:ext uri="{BB962C8B-B14F-4D97-AF65-F5344CB8AC3E}">
        <p14:creationId xmlns:p14="http://schemas.microsoft.com/office/powerpoint/2010/main" val="2678927476"/>
      </p:ext>
    </p:extLst>
  </p:cSld>
  <p:clrMapOvr>
    <a:masterClrMapping/>
  </p:clrMapOvr>
  <p:transition spd="med">
    <p:wipe dir="r"/>
  </p:transition>
</p:sldLayout>
</file>

<file path=ppt/slideLayouts/slideLayout271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8456357"/>
      </p:ext>
    </p:extLst>
  </p:cSld>
  <p:clrMapOvr>
    <a:masterClrMapping/>
  </p:clrMapOvr>
  <p:transition spd="slow">
    <p:fade/>
  </p:transition>
</p:sldLayout>
</file>

<file path=ppt/slideLayouts/slideLayout271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956885"/>
      </p:ext>
    </p:extLst>
  </p:cSld>
  <p:clrMapOvr>
    <a:masterClrMapping/>
  </p:clrMapOvr>
  <p:transition>
    <p:fade/>
  </p:transition>
</p:sldLayout>
</file>

<file path=ppt/slideLayouts/slideLayout271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2538440"/>
      </p:ext>
    </p:extLst>
  </p:cSld>
  <p:clrMapOvr>
    <a:masterClrMapping/>
  </p:clrMapOvr>
  <p:transition spd="med">
    <p:wipe dir="r"/>
  </p:transition>
</p:sldLayout>
</file>

<file path=ppt/slideLayouts/slideLayout2719.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221509"/>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300603572"/>
      </p:ext>
    </p:extLst>
  </p:cSld>
  <p:clrMapOvr>
    <a:masterClrMapping/>
  </p:clrMapOvr>
  <p:transition spd="med">
    <p:wipe dir="r"/>
  </p:transition>
</p:sldLayout>
</file>

<file path=ppt/slideLayouts/slideLayout2720.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404816"/>
      </p:ext>
    </p:extLst>
  </p:cSld>
  <p:clrMapOvr>
    <a:masterClrMapping/>
  </p:clrMapOvr>
  <p:transition spd="med">
    <p:wipe dir="r"/>
  </p:transition>
</p:sldLayout>
</file>

<file path=ppt/slideLayouts/slideLayout2721.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342" tIns="34289" rIns="68342"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949474257"/>
      </p:ext>
    </p:extLst>
  </p:cSld>
  <p:clrMapOvr>
    <a:masterClrMapping/>
  </p:clrMapOvr>
  <p:transition spd="med">
    <p:zoom dir="in"/>
  </p:transition>
</p:sldLayout>
</file>

<file path=ppt/slideLayouts/slideLayout2722.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923192"/>
      </p:ext>
    </p:extLst>
  </p:cSld>
  <p:clrMapOvr>
    <a:masterClrMapping/>
  </p:clrMapOvr>
  <p:transition spd="med">
    <p:zoom dir="in"/>
  </p:transition>
</p:sldLayout>
</file>

<file path=ppt/slideLayouts/slideLayout2723.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04113"/>
      </p:ext>
    </p:extLst>
  </p:cSld>
  <p:clrMapOvr>
    <a:masterClrMapping/>
  </p:clrMapOvr>
  <p:transition spd="med">
    <p:wipe dir="r"/>
  </p:transition>
</p:sldLayout>
</file>

<file path=ppt/slideLayouts/slideLayout2724.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124296"/>
      </p:ext>
    </p:extLst>
  </p:cSld>
  <p:clrMapOvr>
    <a:masterClrMapping/>
  </p:clrMapOvr>
  <p:transition spd="med">
    <p:wipe dir="r"/>
  </p:transition>
</p:sldLayout>
</file>

<file path=ppt/slideLayouts/slideLayout2725.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744164664"/>
      </p:ext>
    </p:extLst>
  </p:cSld>
  <p:clrMapOvr>
    <a:masterClrMapping/>
  </p:clrMapOvr>
  <p:transition spd="med">
    <p:wipe dir="r"/>
  </p:transition>
</p:sldLayout>
</file>

<file path=ppt/slideLayouts/slideLayout2726.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417786"/>
      </p:ext>
    </p:extLst>
  </p:cSld>
  <p:clrMapOvr>
    <a:masterClrMapping/>
  </p:clrMapOvr>
  <p:transition spd="slow">
    <p:fade/>
  </p:transition>
</p:sldLayout>
</file>

<file path=ppt/slideLayouts/slideLayout272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850" indent="-231674">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275060633"/>
      </p:ext>
    </p:extLst>
  </p:cSld>
  <p:clrMapOvr>
    <a:masterClrMapping/>
  </p:clrMapOvr>
  <p:transition spd="med">
    <p:wipe dir="r"/>
  </p:transition>
</p:sldLayout>
</file>

<file path=ppt/slideLayouts/slideLayout272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xfrm>
            <a:off x="434976" y="4824413"/>
            <a:ext cx="260350" cy="114300"/>
          </a:xfrm>
          <a:prstGeom prst="rect">
            <a:avLst/>
          </a:prstGeom>
        </p:spPr>
        <p:txBody>
          <a:bodyPr lIns="68580" tIns="34290" rIns="68580" bIns="34290"/>
          <a:lstStyle>
            <a:lvl1pPr eaLnBrk="0" hangingPunct="0">
              <a:defRPr>
                <a:ea typeface="SimSun" pitchFamily="2" charset="-122"/>
              </a:defRPr>
            </a:lvl1pPr>
          </a:lstStyle>
          <a:p>
            <a:pPr defTabSz="677606" fontAlgn="auto">
              <a:spcBef>
                <a:spcPts val="0"/>
              </a:spcBef>
              <a:spcAft>
                <a:spcPts val="0"/>
              </a:spcAft>
              <a:defRPr/>
            </a:pPr>
            <a:fld id="{0C9F1198-C61D-48C6-883B-2CC947E0DB39}" type="slidenum">
              <a:rPr lang="en-US" altLang="zh-TW" sz="1400">
                <a:solidFill>
                  <a:srgbClr val="444444"/>
                </a:solidFill>
                <a:latin typeface="Arial"/>
              </a:rPr>
              <a:pPr defTabSz="677606" fontAlgn="auto">
                <a:spcBef>
                  <a:spcPts val="0"/>
                </a:spcBef>
                <a:spcAft>
                  <a:spcPts val="0"/>
                </a:spcAft>
                <a:defRPr/>
              </a:pPr>
              <a:t>‹#›</a:t>
            </a:fld>
            <a:endParaRPr lang="en-US" altLang="zh-TW" sz="1400">
              <a:solidFill>
                <a:srgbClr val="444444"/>
              </a:solidFill>
              <a:latin typeface="Arial"/>
            </a:endParaRPr>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1036" tIns="45517" rIns="91036" bIns="45517"/>
          <a:lstStyle>
            <a:lvl1pPr eaLnBrk="1" hangingPunct="1">
              <a:defRPr>
                <a:solidFill>
                  <a:srgbClr val="444444"/>
                </a:solidFill>
                <a:latin typeface="Arial" charset="0"/>
                <a:ea typeface="+mn-ea"/>
              </a:defRPr>
            </a:lvl1pPr>
          </a:lstStyle>
          <a:p>
            <a:pPr defTabSz="684168">
              <a:defRPr/>
            </a:pPr>
            <a:endParaRPr lang="en-US" altLang="zh-TW"/>
          </a:p>
        </p:txBody>
      </p:sp>
    </p:spTree>
    <p:extLst>
      <p:ext uri="{BB962C8B-B14F-4D97-AF65-F5344CB8AC3E}">
        <p14:creationId xmlns:p14="http://schemas.microsoft.com/office/powerpoint/2010/main" val="2742753359"/>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991619496"/>
      </p:ext>
    </p:extLst>
  </p:cSld>
  <p:clrMapOvr>
    <a:masterClrMapping/>
  </p:clrMapOvr>
  <p:transition spd="med">
    <p:wipe dir="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3176921"/>
      </p:ext>
    </p:extLst>
  </p:cSld>
  <p:clrMapOvr>
    <a:masterClrMapping/>
  </p:clrMapOvr>
  <p:transition spd="med">
    <p:wipe dir="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6784"/>
      </p:ext>
    </p:extLst>
  </p:cSld>
  <p:clrMapOvr>
    <a:masterClrMapping/>
  </p:clrMapOvr>
  <p:transition spd="slow">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842" rIns="0" bIns="4484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3586" indent="0">
              <a:lnSpc>
                <a:spcPct val="100000"/>
              </a:lnSpc>
              <a:spcBef>
                <a:spcPts val="300"/>
              </a:spcBef>
              <a:spcAft>
                <a:spcPts val="0"/>
              </a:spcAft>
              <a:buClr>
                <a:srgbClr val="808080"/>
              </a:buClr>
              <a:buNone/>
              <a:defRPr>
                <a:latin typeface="+mn-lt"/>
                <a:ea typeface="Arial"/>
              </a:defRPr>
            </a:lvl2pPr>
            <a:lvl3pPr marL="674076" indent="0">
              <a:lnSpc>
                <a:spcPct val="100000"/>
              </a:lnSpc>
              <a:spcBef>
                <a:spcPts val="300"/>
              </a:spcBef>
              <a:spcAft>
                <a:spcPts val="0"/>
              </a:spcAft>
              <a:buClr>
                <a:srgbClr val="808080"/>
              </a:buClr>
              <a:buNone/>
              <a:defRPr>
                <a:latin typeface="+mn-lt"/>
                <a:ea typeface="Arial"/>
              </a:defRPr>
            </a:lvl3pPr>
            <a:lvl4pPr marL="1231715" indent="-22492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45865499"/>
      </p:ext>
    </p:extLst>
  </p:cSld>
  <p:clrMapOvr>
    <a:masterClrMapping/>
  </p:clrMapOvr>
  <p:transition spd="med">
    <p:wipe dir="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002" tIns="45001" rIns="90002" bIns="45001"/>
          <a:lstStyle>
            <a:lvl1pPr marL="179327" indent="-179327">
              <a:buClr>
                <a:srgbClr val="0085C3"/>
              </a:buClr>
              <a:defRPr sz="1600">
                <a:solidFill>
                  <a:schemeClr val="tx1"/>
                </a:solidFill>
              </a:defRPr>
            </a:lvl1pPr>
            <a:lvl2pPr marL="352304" indent="-173202">
              <a:buClr>
                <a:srgbClr val="0085C3"/>
              </a:buClr>
              <a:defRPr sz="1400" baseline="0">
                <a:solidFill>
                  <a:schemeClr val="tx1"/>
                </a:solidFill>
              </a:defRPr>
            </a:lvl2pPr>
            <a:lvl3pPr marL="531757" indent="-179327">
              <a:buClr>
                <a:srgbClr val="0085C3"/>
              </a:buClr>
              <a:buFont typeface="Arial" panose="020B0604020202020204" pitchFamily="34" charset="0"/>
              <a:buChar char="&gt;"/>
              <a:defRPr sz="1400" baseline="0">
                <a:solidFill>
                  <a:schemeClr val="tx1"/>
                </a:solidFill>
              </a:defRPr>
            </a:lvl3pPr>
            <a:lvl4pPr marL="1347383" indent="0">
              <a:buClr>
                <a:srgbClr val="0085C3"/>
              </a:buClr>
              <a:buNone/>
              <a:defRPr/>
            </a:lvl4pPr>
            <a:lvl5pPr marL="179644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002" tIns="45001" rIns="90002" bIns="45001"/>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462780392"/>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2835056"/>
      </p:ext>
    </p:extLst>
  </p:cSld>
  <p:clrMapOvr>
    <a:masterClrMapping/>
  </p:clrMapOvr>
  <p:transition spd="med">
    <p:wipe dir="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2257" indent="-170951">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002" tIns="45001" rIns="90002" bIns="45001"/>
          <a:lstStyle/>
          <a:p>
            <a:r>
              <a:rPr lang="en-US"/>
              <a:t>Click to edit Master title style</a:t>
            </a:r>
          </a:p>
        </p:txBody>
      </p:sp>
    </p:spTree>
    <p:extLst>
      <p:ext uri="{BB962C8B-B14F-4D97-AF65-F5344CB8AC3E}">
        <p14:creationId xmlns:p14="http://schemas.microsoft.com/office/powerpoint/2010/main" val="1418530548"/>
      </p:ext>
    </p:extLst>
  </p:cSld>
  <p:clrMapOvr>
    <a:masterClrMapping/>
  </p:clrMapOvr>
  <p:transition spd="med">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3961089504"/>
      </p:ext>
    </p:extLst>
  </p:cSld>
  <p:clrMapOvr>
    <a:masterClrMapping/>
  </p:clrMapOvr>
  <p:transition spd="med">
    <p:wipe dir="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000" tIns="45000" rIns="90000" bIns="45000"/>
          <a:lstStyle>
            <a:lvl1pPr>
              <a:defRPr/>
            </a:lvl1pPr>
          </a:lstStyle>
          <a:p>
            <a:r>
              <a:rPr lang="en-US" dirty="0"/>
              <a:t>Click to edit content page title</a:t>
            </a:r>
          </a:p>
        </p:txBody>
      </p:sp>
    </p:spTree>
    <p:extLst>
      <p:ext uri="{BB962C8B-B14F-4D97-AF65-F5344CB8AC3E}">
        <p14:creationId xmlns:p14="http://schemas.microsoft.com/office/powerpoint/2010/main" val="2409608562"/>
      </p:ext>
    </p:extLst>
  </p:cSld>
  <p:clrMapOvr>
    <a:masterClrMapping/>
  </p:clrMapOvr>
  <p:transition spd="med">
    <p:wipe dir="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3" tIns="34286" rIns="67493" bIns="34286" rtlCol="0" anchor="ctr"/>
          <a:lstStyle/>
          <a:p>
            <a:pPr algn="ctr" defTabSz="66566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3" tIns="34286" rIns="67493" bIns="34286" rtlCol="0" anchor="ctr"/>
          <a:lstStyle/>
          <a:p>
            <a:pPr algn="ctr" defTabSz="66566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3" tIns="34286" rIns="67493" bIns="34286" rtlCol="0" anchor="ctr"/>
          <a:lstStyle/>
          <a:p>
            <a:pPr algn="ctr" defTabSz="66566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360970770"/>
      </p:ext>
    </p:extLst>
  </p:cSld>
  <p:clrMapOvr>
    <a:masterClrMapping/>
  </p:clrMapOvr>
  <p:transition spd="med">
    <p:wipe dir="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3666144"/>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000" tIns="45000" rIns="90000" bIns="45000"/>
          <a:lstStyle/>
          <a:p>
            <a:r>
              <a:rPr lang="zh-TW" altLang="en-US" noProof="1"/>
              <a:t>按一下以編輯母片標題樣式</a:t>
            </a:r>
          </a:p>
        </p:txBody>
      </p:sp>
    </p:spTree>
    <p:extLst>
      <p:ext uri="{BB962C8B-B14F-4D97-AF65-F5344CB8AC3E}">
        <p14:creationId xmlns:p14="http://schemas.microsoft.com/office/powerpoint/2010/main" val="2502406087"/>
      </p:ext>
    </p:extLst>
  </p:cSld>
  <p:clrMapOvr>
    <a:masterClrMapping/>
  </p:clrMapOvr>
  <p:transition spd="med">
    <p:wipe dir="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772401"/>
      </p:ext>
    </p:extLst>
  </p:cSld>
  <p:clrMapOvr>
    <a:masterClrMapping/>
  </p:clrMapOvr>
  <p:transition spd="slow">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8574" indent="-168574">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5721" indent="-168574">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5952" indent="-112143">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78582" indent="-168574">
              <a:lnSpc>
                <a:spcPct val="100000"/>
              </a:lnSpc>
              <a:spcBef>
                <a:spcPts val="300"/>
              </a:spcBef>
              <a:buClr>
                <a:schemeClr val="bg1">
                  <a:lumMod val="60000"/>
                  <a:lumOff val="40000"/>
                </a:schemeClr>
              </a:buClr>
              <a:buFont typeface="Arial" panose="020B0604020202020204" pitchFamily="34" charset="0"/>
              <a:buChar char="•"/>
              <a:defRPr sz="900"/>
            </a:lvl4pPr>
            <a:lvl5pPr marL="1515523" indent="-168574">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01608029"/>
      </p:ext>
    </p:extLst>
  </p:cSld>
  <p:clrMapOvr>
    <a:masterClrMapping/>
  </p:clrMapOvr>
  <p:extLst mod="1">
    <p:ext uri="{DCECCB84-F9BA-43D5-87BE-67443E8EF086}">
      <p15:sldGuideLst xmlns:p15="http://schemas.microsoft.com/office/powerpoint/2012/main"/>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2565223"/>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002" tIns="45001" rIns="90002" bIns="45001"/>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002" tIns="45001" rIns="90002" bIns="45001"/>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9615989"/>
      </p:ext>
    </p:extLst>
  </p:cSld>
  <p:clrMapOvr>
    <a:masterClrMapping/>
  </p:clrMapOvr>
  <p:transition spd="med">
    <p:wipe dir="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0083"/>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4280612"/>
      </p:ext>
    </p:extLst>
  </p:cSld>
  <p:clrMapOvr>
    <a:masterClrMapping/>
  </p:clrMapOvr>
  <p:transition spd="med">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190464233"/>
      </p:ext>
    </p:extLst>
  </p:cSld>
  <p:clrMapOvr>
    <a:masterClrMapping/>
  </p:clrMapOvr>
  <p:transition spd="med">
    <p:wipe dir="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263" tIns="34289" rIns="67263"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286215345"/>
      </p:ext>
    </p:extLst>
  </p:cSld>
  <p:clrMapOvr>
    <a:masterClrMapping/>
  </p:clrMapOvr>
  <p:transition spd="med">
    <p:zoom dir="in"/>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936688"/>
      </p:ext>
    </p:extLst>
  </p:cSld>
  <p:clrMapOvr>
    <a:masterClrMapping/>
  </p:clrMapOvr>
  <p:transition spd="med">
    <p:zoom dir="in"/>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916607"/>
      </p:ext>
    </p:extLst>
  </p:cSld>
  <p:clrMapOvr>
    <a:masterClrMapping/>
  </p:clrMapOvr>
  <p:transition spd="med">
    <p:wipe dir="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675005"/>
      </p:ext>
    </p:extLst>
  </p:cSld>
  <p:clrMapOvr>
    <a:masterClrMapping/>
  </p:clrMapOvr>
  <p:transition spd="med">
    <p:wipe dir="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288" tIns="224288" rIns="224288" bIns="224288">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455761267"/>
      </p:ext>
    </p:extLst>
  </p:cSld>
  <p:clrMapOvr>
    <a:masterClrMapping/>
  </p:clrMapOvr>
  <p:transition spd="med">
    <p:wipe dir="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985179"/>
      </p:ext>
    </p:extLst>
  </p:cSld>
  <p:clrMapOvr>
    <a:masterClrMapping/>
  </p:clrMapOvr>
  <p:transition spd="slow">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002" tIns="45001" rIns="90002" bIns="45001"/>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2784" indent="-227360">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437658339"/>
      </p:ext>
    </p:extLst>
  </p:cSld>
  <p:clrMapOvr>
    <a:masterClrMapping/>
  </p:clrMapOvr>
  <p:transition spd="med">
    <p:wipe dir="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589" tIns="44794" rIns="89589" bIns="44794" anchor="ctr"/>
          <a:lstStyle/>
          <a:p>
            <a:pPr algn="ctr" defTabSz="672068">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589" tIns="44794" rIns="89589" bIns="44794" anchor="ctr"/>
          <a:lstStyle/>
          <a:p>
            <a:pPr algn="ctr" defTabSz="672068">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589" tIns="44794" rIns="89589" bIns="44794" anchor="ctr"/>
          <a:lstStyle/>
          <a:p>
            <a:pPr algn="ctr" defTabSz="672068">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805"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4066047838"/>
      </p:ext>
    </p:extLst>
  </p:cSld>
  <p:clrMapOvr>
    <a:masterClrMapping/>
  </p:clrMapOvr>
  <p:transition spd="med">
    <p:wipe dir="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6" name="Slide Number Placeholder 5"/>
          <p:cNvSpPr>
            <a:spLocks noGrp="1"/>
          </p:cNvSpPr>
          <p:nvPr>
            <p:ph type="sldNum" sz="quarter" idx="11"/>
          </p:nvPr>
        </p:nvSpPr>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82780698"/>
      </p:ext>
    </p:extLst>
  </p:cSld>
  <p:clrMapOvr>
    <a:masterClrMapping/>
  </p:clrMapOvr>
  <p:transition spd="med">
    <p:wipe dir="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589" tIns="44794" rIns="89589" bIns="44794" anchor="ctr"/>
          <a:lstStyle/>
          <a:p>
            <a:pPr algn="ctr" defTabSz="672068">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589" tIns="44794" rIns="89589" bIns="44794" anchor="ctr"/>
          <a:lstStyle/>
          <a:p>
            <a:pPr algn="ctr" defTabSz="672068">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589" tIns="44794" rIns="89589" bIns="44794" anchor="ctr"/>
          <a:lstStyle/>
          <a:p>
            <a:pPr algn="ctr" defTabSz="672068">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1932543716"/>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03" rIns="0" bIns="4500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888849704"/>
      </p:ext>
    </p:extLst>
  </p:cSld>
  <p:clrMapOvr>
    <a:masterClrMapping/>
  </p:clrMapOvr>
  <p:transition spd="med">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925391226"/>
      </p:ext>
    </p:extLst>
  </p:cSld>
  <p:clrMapOvr>
    <a:masterClrMapping/>
  </p:clrMapOvr>
  <p:transition spd="med">
    <p:wipe dir="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1744" indent="-226238">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1744" indent="-226238">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90709048"/>
      </p:ext>
    </p:extLst>
  </p:cSld>
  <p:clrMapOvr>
    <a:masterClrMapping/>
  </p:clrMapOvr>
  <p:transition spd="med">
    <p:wipe dir="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1744" indent="-226238">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1744" indent="-226238">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74019476"/>
      </p:ext>
    </p:extLst>
  </p:cSld>
  <p:clrMapOvr>
    <a:masterClrMapping/>
  </p:clrMapOvr>
  <p:transition spd="med">
    <p:wipe dir="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602" tIns="44800" rIns="89602" bIns="44800"/>
          <a:lstStyle/>
          <a:p>
            <a:pPr defTabSz="672068">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97369411"/>
      </p:ext>
    </p:extLst>
  </p:cSld>
  <p:clrMapOvr>
    <a:masterClrMapping/>
  </p:clrMapOvr>
  <p:transition spd="med">
    <p:wipe dir="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535027729"/>
      </p:ext>
    </p:extLst>
  </p:cSld>
  <p:clrMapOvr>
    <a:masterClrMapping/>
  </p:clrMapOvr>
  <p:transition spd="med">
    <p:wipe dir="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02001012"/>
      </p:ext>
    </p:extLst>
  </p:cSld>
  <p:clrMapOvr>
    <a:masterClrMapping/>
  </p:clrMapOvr>
  <p:transition spd="med">
    <p:wipe dir="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3064" tIns="223064" rIns="223064" bIns="223064">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718664133"/>
      </p:ext>
    </p:extLst>
  </p:cSld>
  <p:clrMapOvr>
    <a:masterClrMapping/>
  </p:clrMapOvr>
  <p:transition spd="med">
    <p:wipe dir="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89602"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2068">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89602"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2068">
              <a:defRPr/>
            </a:pPr>
            <a:fld id="{116A85C1-27ED-4431-8B7E-C187FA0F4681}" type="slidenum">
              <a:rPr lang="en-US" smtClean="0">
                <a:solidFill>
                  <a:srgbClr val="000000">
                    <a:lumMod val="60000"/>
                    <a:lumOff val="40000"/>
                  </a:srgbClr>
                </a:solidFill>
              </a:rPr>
              <a:pPr defTabSz="672068">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89592" tIns="44797" rIns="89592" bIns="44797"/>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89602" tIns="44800" rIns="89602" bIns="44800"/>
          <a:lstStyle>
            <a:lvl1pPr eaLnBrk="1" hangingPunct="1">
              <a:defRPr>
                <a:solidFill>
                  <a:srgbClr val="444444"/>
                </a:solidFill>
                <a:latin typeface="Arial" charset="0"/>
                <a:ea typeface="PMingLiU" pitchFamily="18" charset="-120"/>
              </a:defRPr>
            </a:lvl1pPr>
          </a:lstStyle>
          <a:p>
            <a:pPr defTabSz="672068">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89602" tIns="44800" rIns="89602" bIns="44800"/>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432186515"/>
      </p:ext>
    </p:extLst>
  </p:cSld>
  <p:clrMapOvr>
    <a:masterClrMapping/>
  </p:clrMapOvr>
  <p:transition spd="med">
    <p:wipe dir="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78748" tIns="134402" rIns="134402" bIns="134402" anchor="ctr"/>
          <a:lstStyle/>
          <a:p>
            <a:pPr defTabSz="672068"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9602" tIns="44800" rIns="89602" bIns="44800" anchor="ctr"/>
          <a:lstStyle/>
          <a:p>
            <a:pPr defTabSz="672068"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4028111952"/>
      </p:ext>
    </p:extLst>
  </p:cSld>
  <p:clrMapOvr>
    <a:masterClrMapping/>
  </p:clrMapOvr>
  <p:transition spd="med">
    <p:wipe dir="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082"/>
            <a:ext cx="2895600" cy="274637"/>
          </a:xfrm>
          <a:prstGeom prst="rect">
            <a:avLst/>
          </a:prstGeom>
        </p:spPr>
        <p:txBody>
          <a:bodyPr lIns="89602" tIns="44800" rIns="89602" bIns="44800"/>
          <a:lstStyle>
            <a:lvl1pPr eaLnBrk="1" hangingPunct="1">
              <a:defRPr>
                <a:solidFill>
                  <a:srgbClr val="444444"/>
                </a:solidFill>
                <a:latin typeface="Arial" charset="0"/>
                <a:ea typeface="+mn-ea"/>
              </a:defRPr>
            </a:lvl1pPr>
          </a:lstStyle>
          <a:p>
            <a:pPr defTabSz="672068">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3547423632"/>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0" rIns="89602" bIns="44800" anchor="ctr"/>
          <a:lstStyle/>
          <a:p>
            <a:pPr algn="ctr" defTabSz="672068">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0" rIns="89602" bIns="44800" anchor="ctr"/>
          <a:lstStyle/>
          <a:p>
            <a:pPr algn="ctr" defTabSz="672068">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0" rIns="89602" bIns="44800" anchor="ctr"/>
          <a:lstStyle/>
          <a:p>
            <a:pPr algn="ctr" defTabSz="672068">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570819739"/>
      </p:ext>
    </p:extLst>
  </p:cSld>
  <p:clrMapOvr>
    <a:masterClrMapping/>
  </p:clrMapOvr>
  <p:transition spd="med">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9257" tIns="59627" rIns="119257" bIns="59627"/>
          <a:lstStyle/>
          <a:p>
            <a:pPr defTabSz="895727">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316381126"/>
      </p:ext>
    </p:extLst>
  </p:cSld>
  <p:clrMapOvr>
    <a:masterClrMapping/>
  </p:clrMapOvr>
  <p:transition spd="med">
    <p:wipe dir="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2590943665"/>
      </p:ext>
    </p:extLst>
  </p:cSld>
  <p:clrMapOvr>
    <a:masterClrMapping/>
  </p:clrMapOvr>
  <p:transition spd="med">
    <p:wipe dir="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0232" indent="-226269">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279420940"/>
      </p:ext>
    </p:extLst>
  </p:cSld>
  <p:clrMapOvr>
    <a:masterClrMapping/>
  </p:clrMapOvr>
  <p:transition spd="med">
    <p:wipe dir="r"/>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089" tIns="38044" rIns="76089" bIns="38044"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2068">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982070630"/>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089" tIns="38044" rIns="76089" bIns="38044" anchor="ctr"/>
          <a:lstStyle/>
          <a:p>
            <a:pPr algn="ctr" defTabSz="672068">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089" tIns="38044" rIns="76089" bIns="38044"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2068"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2068"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037076507"/>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993927107"/>
      </p:ext>
    </p:extLst>
  </p:cSld>
  <p:clrMapOvr>
    <a:masterClrMapping/>
  </p:clrMapOvr>
  <p:transition spd="med">
    <p:wipe dir="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74" tIns="34289" rIns="67374" bIns="34289" anchor="ctr"/>
          <a:lstStyle/>
          <a:p>
            <a:pPr algn="ctr" defTabSz="89631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74" tIns="34289" rIns="67374" bIns="34289" anchor="ctr"/>
          <a:lstStyle/>
          <a:p>
            <a:pPr algn="ctr" defTabSz="89631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74" tIns="34289" rIns="67374" bIns="34289" anchor="ctr"/>
          <a:lstStyle/>
          <a:p>
            <a:pPr algn="ctr" defTabSz="89631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186934545"/>
      </p:ext>
    </p:extLst>
  </p:cSld>
  <p:clrMapOvr>
    <a:masterClrMapping/>
  </p:clrMapOvr>
  <p:transition spd="med">
    <p:wipe dir="r"/>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953826900"/>
      </p:ext>
    </p:extLst>
  </p:cSld>
  <p:clrMapOvr>
    <a:masterClrMapping/>
  </p:clrMapOvr>
  <p:transition spd="med">
    <p:wipe dir="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564" indent="-17061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564" indent="-17061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90021790"/>
      </p:ext>
    </p:extLst>
  </p:cSld>
  <p:clrMapOvr>
    <a:masterClrMapping/>
  </p:clrMapOvr>
  <p:transition spd="med">
    <p:wipe dir="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564" indent="-17061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564" indent="-17061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107240262"/>
      </p:ext>
    </p:extLst>
  </p:cSld>
  <p:clrMapOvr>
    <a:masterClrMapping/>
  </p:clrMapOvr>
  <p:transition spd="med">
    <p:wipe dir="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53960751"/>
      </p:ext>
    </p:extLst>
  </p:cSld>
  <p:clrMapOvr>
    <a:masterClrMapping/>
  </p:clrMapOvr>
  <p:transition spd="med">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145485843"/>
      </p:ext>
    </p:extLst>
  </p:cSld>
  <p:clrMapOvr>
    <a:masterClrMapping/>
  </p:clrMapOvr>
  <p:transition spd="med">
    <p:wipe dir="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259644"/>
      </p:ext>
    </p:extLst>
  </p:cSld>
  <p:clrMapOvr>
    <a:masterClrMapping/>
  </p:clrMapOvr>
  <p:transition spd="med">
    <p:wipe dir="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234" tIns="168234" rIns="168234" bIns="16823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3974497"/>
      </p:ext>
    </p:extLst>
  </p:cSld>
  <p:clrMapOvr>
    <a:masterClrMapping/>
  </p:clrMapOvr>
  <p:transition spd="med">
    <p:wipe dir="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234" tIns="168234" rIns="168234" bIns="16823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5737039"/>
      </p:ext>
    </p:extLst>
  </p:cSld>
  <p:clrMapOvr>
    <a:masterClrMapping/>
  </p:clrMapOvr>
  <p:transition spd="med">
    <p:wipe dir="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234" tIns="168234" rIns="168234" bIns="16823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571716733"/>
      </p:ext>
    </p:extLst>
  </p:cSld>
  <p:clrMapOvr>
    <a:masterClrMapping/>
  </p:clrMapOvr>
  <p:transition spd="med">
    <p:wipe dir="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234" tIns="168234" rIns="168234" bIns="16823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32340875"/>
      </p:ext>
    </p:extLst>
  </p:cSld>
  <p:clrMapOvr>
    <a:masterClrMapping/>
  </p:clrMapOvr>
  <p:transition spd="med">
    <p:wipe dir="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234" tIns="168234" rIns="168234" bIns="16823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89609760"/>
      </p:ext>
    </p:extLst>
  </p:cSld>
  <p:clrMapOvr>
    <a:masterClrMapping/>
  </p:clrMapOvr>
  <p:transition spd="med">
    <p:wipe dir="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590484583"/>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75"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338978210"/>
      </p:ext>
    </p:extLst>
  </p:cSld>
  <p:clrMapOvr>
    <a:masterClrMapping/>
  </p:clrMapOvr>
  <p:transition spd="med">
    <p:wipe dir="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507780452"/>
      </p:ext>
    </p:extLst>
  </p:cSld>
  <p:clrMapOvr>
    <a:masterClrMapping/>
  </p:clrMapOvr>
  <p:transition spd="med">
    <p:wipe dir="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779414826"/>
      </p:ext>
    </p:extLst>
  </p:cSld>
  <p:clrMapOvr>
    <a:masterClrMapping/>
  </p:clrMapOvr>
  <p:transition spd="med">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02877300"/>
      </p:ext>
    </p:extLst>
  </p:cSld>
  <p:clrMapOvr>
    <a:masterClrMapping/>
  </p:clrMapOvr>
  <p:transition spd="med">
    <p:wipe dir="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58" tIns="34289" rIns="67458"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58" tIns="34289" rIns="67458"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58" tIns="34289" rIns="67458"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216931351"/>
      </p:ext>
    </p:extLst>
  </p:cSld>
  <p:clrMapOvr>
    <a:masterClrMapping/>
  </p:clrMapOvr>
  <p:transition spd="med">
    <p:wipe dir="r"/>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469375126"/>
      </p:ext>
    </p:extLst>
  </p:cSld>
  <p:clrMapOvr>
    <a:masterClrMapping/>
  </p:clrMapOvr>
  <p:transition spd="med">
    <p:wipe dir="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094313"/>
      </p:ext>
    </p:extLst>
  </p:cSld>
  <p:clrMapOvr>
    <a:masterClrMapping/>
  </p:clrMapOvr>
  <p:transition spd="med">
    <p:wipe dir="r"/>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4104731913"/>
      </p:ext>
    </p:extLst>
  </p:cSld>
  <p:clrMapOvr>
    <a:masterClrMapping/>
  </p:clrMapOvr>
  <p:transition spd="med">
    <p:wipe dir="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654035417"/>
      </p:ext>
    </p:extLst>
  </p:cSld>
  <p:clrMapOvr>
    <a:masterClrMapping/>
  </p:clrMapOvr>
  <p:transition spd="med">
    <p:wipe dir="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4702150"/>
      </p:ext>
    </p:extLst>
  </p:cSld>
  <p:clrMapOvr>
    <a:masterClrMapping/>
  </p:clrMapOvr>
  <p:transition spd="med">
    <p:wipe dir="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45583149"/>
      </p:ext>
    </p:extLst>
  </p:cSld>
  <p:clrMapOvr>
    <a:masterClrMapping/>
  </p:clrMapOvr>
  <p:transition spd="med">
    <p:wipe dir="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47801050"/>
      </p:ext>
    </p:extLst>
  </p:cSld>
  <p:clrMapOvr>
    <a:masterClrMapping/>
  </p:clrMapOvr>
  <p:transition spd="med">
    <p:wipe dir="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79612161"/>
      </p:ext>
    </p:extLst>
  </p:cSld>
  <p:clrMapOvr>
    <a:masterClrMapping/>
  </p:clrMapOvr>
  <p:transition spd="med">
    <p:wipe dir="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80255242"/>
      </p:ext>
    </p:extLst>
  </p:cSld>
  <p:clrMapOvr>
    <a:masterClrMapping/>
  </p:clrMapOvr>
  <p:transition spd="med">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97857" tIns="297857" rIns="297857" bIns="297857">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256026215"/>
      </p:ext>
    </p:extLst>
  </p:cSld>
  <p:clrMapOvr>
    <a:masterClrMapping/>
  </p:clrMapOvr>
  <p:transition spd="med">
    <p:wipe dir="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33316153"/>
      </p:ext>
    </p:extLst>
  </p:cSld>
  <p:clrMapOvr>
    <a:masterClrMapping/>
  </p:clrMapOvr>
  <p:transition spd="med">
    <p:wipe dir="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84620911"/>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203378299"/>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1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482521439"/>
      </p:ext>
    </p:extLst>
  </p:cSld>
  <p:clrMapOvr>
    <a:masterClrMapping/>
  </p:clrMapOvr>
  <p:transition spd="med">
    <p:wipe dir="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3364283634"/>
      </p:ext>
    </p:extLst>
  </p:cSld>
  <p:clrMapOvr>
    <a:masterClrMapping/>
  </p:clrMapOvr>
  <p:transition spd="med">
    <p:wipe dir="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816414968"/>
      </p:ext>
    </p:extLst>
  </p:cSld>
  <p:clrMapOvr>
    <a:masterClrMapping/>
  </p:clrMapOvr>
  <p:transition spd="med">
    <p:wipe dir="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24" tIns="34289" rIns="67424"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24" tIns="34289" rIns="67424"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24" tIns="34289" rIns="67424"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4153713174"/>
      </p:ext>
    </p:extLst>
  </p:cSld>
  <p:clrMapOvr>
    <a:masterClrMapping/>
  </p:clrMapOvr>
  <p:transition spd="med">
    <p:wipe dir="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993612125"/>
      </p:ext>
    </p:extLst>
  </p:cSld>
  <p:clrMapOvr>
    <a:masterClrMapping/>
  </p:clrMapOvr>
  <p:transition spd="med">
    <p:wipe dir="r"/>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911" indent="-1707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911" indent="-1707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508620682"/>
      </p:ext>
    </p:extLst>
  </p:cSld>
  <p:clrMapOvr>
    <a:masterClrMapping/>
  </p:clrMapOvr>
  <p:transition spd="med">
    <p:wipe dir="r"/>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911" indent="-1707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911" indent="-1707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89218734"/>
      </p:ext>
    </p:extLst>
  </p:cSld>
  <p:clrMapOvr>
    <a:masterClrMapping/>
  </p:clrMapOvr>
  <p:transition spd="med">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38391" tIns="178883" rIns="178883" bIns="178883" anchor="ctr"/>
          <a:lstStyle/>
          <a:p>
            <a:pPr defTabSz="895727"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19257" tIns="59627" rIns="119257" bIns="59627" anchor="ctr"/>
          <a:lstStyle/>
          <a:p>
            <a:pPr defTabSz="895727"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928"/>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4101932803"/>
      </p:ext>
    </p:extLst>
  </p:cSld>
  <p:clrMapOvr>
    <a:masterClrMapping/>
  </p:clrMapOvr>
  <p:transition spd="med">
    <p:wipe dir="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66887966"/>
      </p:ext>
    </p:extLst>
  </p:cSld>
  <p:clrMapOvr>
    <a:masterClrMapping/>
  </p:clrMapOvr>
  <p:transition spd="med">
    <p:wipe dir="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8988294"/>
      </p:ext>
    </p:extLst>
  </p:cSld>
  <p:clrMapOvr>
    <a:masterClrMapping/>
  </p:clrMapOvr>
  <p:transition spd="med">
    <p:wipe dir="r"/>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366" tIns="168366" rIns="168366" bIns="1683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503217820"/>
      </p:ext>
    </p:extLst>
  </p:cSld>
  <p:clrMapOvr>
    <a:masterClrMapping/>
  </p:clrMapOvr>
  <p:transition spd="med">
    <p:wipe dir="r"/>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366" tIns="168366" rIns="168366" bIns="1683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06820097"/>
      </p:ext>
    </p:extLst>
  </p:cSld>
  <p:clrMapOvr>
    <a:masterClrMapping/>
  </p:clrMapOvr>
  <p:transition spd="med">
    <p:wipe dir="r"/>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366" tIns="168366" rIns="168366" bIns="1683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97607780"/>
      </p:ext>
    </p:extLst>
  </p:cSld>
  <p:clrMapOvr>
    <a:masterClrMapping/>
  </p:clrMapOvr>
  <p:transition spd="med">
    <p:wipe dir="r"/>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366" tIns="168366" rIns="168366" bIns="1683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09965673"/>
      </p:ext>
    </p:extLst>
  </p:cSld>
  <p:clrMapOvr>
    <a:masterClrMapping/>
  </p:clrMapOvr>
  <p:transition spd="med">
    <p:wipe dir="r"/>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366" tIns="168366" rIns="168366" bIns="1683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75592629"/>
      </p:ext>
    </p:extLst>
  </p:cSld>
  <p:clrMapOvr>
    <a:masterClrMapping/>
  </p:clrMapOvr>
  <p:transition spd="med">
    <p:wipe dir="r"/>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12932985"/>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00874576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42"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93092643"/>
      </p:ext>
    </p:extLst>
  </p:cSld>
  <p:clrMapOvr>
    <a:masterClrMapping/>
  </p:clrMapOvr>
  <p:transition spd="med">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7186"/>
            <a:ext cx="2895600" cy="274637"/>
          </a:xfrm>
          <a:prstGeom prst="rect">
            <a:avLst/>
          </a:prstGeom>
        </p:spPr>
        <p:txBody>
          <a:bodyPr lIns="119257" tIns="59627" rIns="119257" bIns="59627"/>
          <a:lstStyle>
            <a:lvl1pPr eaLnBrk="1" hangingPunct="1">
              <a:defRPr>
                <a:solidFill>
                  <a:srgbClr val="444444"/>
                </a:solidFill>
                <a:latin typeface="Calibri" panose="020F0502020204030204" pitchFamily="34" charset="0"/>
                <a:ea typeface="+mn-ea"/>
              </a:defRPr>
            </a:lvl1pPr>
          </a:lstStyle>
          <a:p>
            <a:pPr defTabSz="895727">
              <a:defRPr/>
            </a:pPr>
            <a:endParaRPr lang="en-US" altLang="zh-TW" sz="3200"/>
          </a:p>
        </p:txBody>
      </p:sp>
    </p:spTree>
    <p:extLst>
      <p:ext uri="{BB962C8B-B14F-4D97-AF65-F5344CB8AC3E}">
        <p14:creationId xmlns:p14="http://schemas.microsoft.com/office/powerpoint/2010/main" val="1951264156"/>
      </p:ext>
    </p:extLst>
  </p:cSld>
  <p:clrMapOvr>
    <a:masterClrMapping/>
  </p:clrMapOvr>
  <p:transition spd="slow">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903470458"/>
      </p:ext>
    </p:extLst>
  </p:cSld>
  <p:clrMapOvr>
    <a:masterClrMapping/>
  </p:clrMapOvr>
  <p:transition spd="med">
    <p:wipe dir="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823892536"/>
      </p:ext>
    </p:extLst>
  </p:cSld>
  <p:clrMapOvr>
    <a:masterClrMapping/>
  </p:clrMapOvr>
  <p:transition spd="med">
    <p:wipe dir="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38" rIns="0" bIns="44638"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822949143"/>
      </p:ext>
    </p:extLst>
  </p:cSld>
  <p:clrMapOvr>
    <a:masterClrMapping/>
  </p:clrMapOvr>
  <p:transition spd="med">
    <p:wipe dir="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38" rIns="0" bIns="44638"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601128224"/>
      </p:ext>
    </p:extLst>
  </p:cSld>
  <p:clrMapOvr>
    <a:masterClrMapping/>
  </p:clrMapOvr>
  <p:transition spd="med">
    <p:wipe dir="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38" rIns="0" bIns="44638"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930955621"/>
      </p:ext>
    </p:extLst>
  </p:cSld>
  <p:clrMapOvr>
    <a:masterClrMapping/>
  </p:clrMapOvr>
  <p:transition spd="med">
    <p:wipe dir="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38" rIns="0" bIns="44638"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240932110"/>
      </p:ext>
    </p:extLst>
  </p:cSld>
  <p:clrMapOvr>
    <a:masterClrMapping/>
  </p:clrMapOvr>
  <p:transition spd="med">
    <p:wipe dir="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38" rIns="0" bIns="44638"/>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0480361"/>
      </p:ext>
    </p:extLst>
  </p:cSld>
  <p:clrMapOvr>
    <a:masterClrMapping/>
  </p:clrMapOvr>
  <p:transition spd="med">
    <p:wipe dir="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638" rIns="0" bIns="44638">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848"/>
            <a:ext cx="7960422" cy="313267"/>
          </a:xfrm>
          <a:prstGeom prst="rect">
            <a:avLst/>
          </a:prstGeom>
        </p:spPr>
        <p:txBody>
          <a:bodyPr lIns="0" tIns="44638" rIns="0" bIns="44638" anchor="t" anchorCtr="0"/>
          <a:lstStyle>
            <a:lvl1pPr marL="222110" indent="-22211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07191711"/>
      </p:ext>
    </p:extLst>
  </p:cSld>
  <p:clrMapOvr>
    <a:masterClrMapping/>
  </p:clrMapOvr>
  <p:transition spd="med">
    <p:wipe dir="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38" rIns="0" bIns="44638"/>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660349"/>
      </p:ext>
    </p:extLst>
  </p:cSld>
  <p:clrMapOvr>
    <a:masterClrMapping/>
  </p:clrMapOvr>
  <p:transition spd="med">
    <p:wipe dir="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638" rIns="0" bIns="44638"/>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62210238"/>
      </p:ext>
    </p:extLst>
  </p:cSld>
  <p:clrMapOvr>
    <a:masterClrMapping/>
  </p:clrMapOvr>
  <p:transition spd="med">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136"/>
            <a:ext cx="2895600" cy="274637"/>
          </a:xfrm>
          <a:prstGeom prst="rect">
            <a:avLst/>
          </a:prstGeom>
        </p:spPr>
        <p:txBody>
          <a:bodyPr lIns="119257" tIns="59627" rIns="119257" bIns="59627"/>
          <a:lstStyle>
            <a:lvl1pPr eaLnBrk="1" hangingPunct="1">
              <a:defRPr>
                <a:solidFill>
                  <a:srgbClr val="444444"/>
                </a:solidFill>
                <a:latin typeface="Arial" panose="020B0604020202020204" pitchFamily="34" charset="0"/>
                <a:ea typeface="+mn-ea"/>
              </a:defRPr>
            </a:lvl1pPr>
          </a:lstStyle>
          <a:p>
            <a:pPr defTabSz="895727">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109839239"/>
      </p:ext>
    </p:extLst>
  </p:cSld>
  <p:clrMapOvr>
    <a:masterClrMapping/>
  </p:clrMapOvr>
  <p:transition spd="med">
    <p:wipe dir="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638" rIns="0" bIns="44638"/>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638" rIns="0" bIns="44638" anchor="t" anchorCtr="0"/>
          <a:lstStyle>
            <a:lvl1pPr marL="222110" indent="-22211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04325723"/>
      </p:ext>
    </p:extLst>
  </p:cSld>
  <p:clrMapOvr>
    <a:masterClrMapping/>
  </p:clrMapOvr>
  <p:transition spd="med">
    <p:wipe dir="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638" rIns="0" bIns="44638"/>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448"/>
            <a:ext cx="4305300" cy="313267"/>
          </a:xfrm>
          <a:prstGeom prst="rect">
            <a:avLst/>
          </a:prstGeom>
        </p:spPr>
        <p:txBody>
          <a:bodyPr lIns="0" tIns="44638" rIns="0" bIns="44638" anchor="t" anchorCtr="0"/>
          <a:lstStyle>
            <a:lvl1pPr marL="222110" indent="-22211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95029801"/>
      </p:ext>
    </p:extLst>
  </p:cSld>
  <p:clrMapOvr>
    <a:masterClrMapping/>
  </p:clrMapOvr>
  <p:transition spd="med">
    <p:wipe dir="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638" rIns="0" bIns="44638"/>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787059286"/>
      </p:ext>
    </p:extLst>
  </p:cSld>
  <p:clrMapOvr>
    <a:masterClrMapping/>
  </p:clrMapOvr>
  <p:transition spd="med">
    <p:wipe dir="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605805"/>
      </p:ext>
    </p:extLst>
  </p:cSld>
  <p:clrMapOvr>
    <a:masterClrMapping/>
  </p:clrMapOvr>
  <p:transition spd="med">
    <p:wipe dir="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933079725"/>
      </p:ext>
    </p:extLst>
  </p:cSld>
  <p:clrMapOvr>
    <a:masterClrMapping/>
  </p:clrMapOvr>
  <p:transition spd="med">
    <p:wipe dir="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529054139"/>
      </p:ext>
    </p:extLst>
  </p:cSld>
  <p:clrMapOvr>
    <a:masterClrMapping/>
  </p:clrMapOvr>
  <p:transition spd="med">
    <p:wipe dir="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55697035"/>
      </p:ext>
    </p:extLst>
  </p:cSld>
  <p:clrMapOvr>
    <a:masterClrMapping/>
  </p:clrMapOvr>
  <p:transition spd="med">
    <p:wipe dir="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69374264"/>
      </p:ext>
    </p:extLst>
  </p:cSld>
  <p:clrMapOvr>
    <a:masterClrMapping/>
  </p:clrMapOvr>
  <p:transition spd="med">
    <p:wipe dir="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574851167"/>
      </p:ext>
    </p:extLst>
  </p:cSld>
  <p:clrMapOvr>
    <a:masterClrMapping/>
  </p:clrMapOvr>
  <p:transition spd="med">
    <p:wipe dir="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63844299"/>
      </p:ext>
    </p:extLst>
  </p:cSld>
  <p:clrMapOvr>
    <a:masterClrMapping/>
  </p:clrMapOvr>
  <p:transition spd="med">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19257" tIns="59627" rIns="119257" bIns="59627"/>
          <a:lstStyle>
            <a:lvl1pPr eaLnBrk="1" hangingPunct="1">
              <a:defRPr>
                <a:solidFill>
                  <a:srgbClr val="444444"/>
                </a:solidFill>
                <a:latin typeface="Arial" panose="020B0604020202020204" pitchFamily="34" charset="0"/>
                <a:ea typeface="+mn-ea"/>
              </a:defRPr>
            </a:lvl1pPr>
          </a:lstStyle>
          <a:p>
            <a:pPr defTabSz="895727">
              <a:defRPr/>
            </a:pPr>
            <a:endParaRPr lang="en-US" altLang="zh-TW" sz="3200"/>
          </a:p>
        </p:txBody>
      </p:sp>
    </p:spTree>
    <p:extLst>
      <p:ext uri="{BB962C8B-B14F-4D97-AF65-F5344CB8AC3E}">
        <p14:creationId xmlns:p14="http://schemas.microsoft.com/office/powerpoint/2010/main" val="453100328"/>
      </p:ext>
    </p:extLst>
  </p:cSld>
  <p:clrMapOvr>
    <a:masterClrMapping/>
  </p:clrMapOvr>
  <p:transition spd="med">
    <p:wipe dir="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24333599"/>
      </p:ext>
    </p:extLst>
  </p:cSld>
  <p:clrMapOvr>
    <a:masterClrMapping/>
  </p:clrMapOvr>
  <p:transition spd="med">
    <p:wipe dir="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595600758"/>
      </p:ext>
    </p:extLst>
  </p:cSld>
  <p:clrMapOvr>
    <a:masterClrMapping/>
  </p:clrMapOvr>
  <p:transition spd="med">
    <p:wipe dir="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832878856"/>
      </p:ext>
    </p:extLst>
  </p:cSld>
  <p:clrMapOvr>
    <a:masterClrMapping/>
  </p:clrMapOvr>
  <p:transition spd="med">
    <p:wipe dir="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3" rIns="0" bIns="446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66409282"/>
      </p:ext>
    </p:extLst>
  </p:cSld>
  <p:clrMapOvr>
    <a:masterClrMapping/>
  </p:clrMapOvr>
  <p:transition spd="med">
    <p:wipe dir="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3" rIns="0" bIns="446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852813"/>
      </p:ext>
    </p:extLst>
  </p:cSld>
  <p:clrMapOvr>
    <a:masterClrMapping/>
  </p:clrMapOvr>
  <p:transition spd="med">
    <p:wipe dir="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3" rIns="0" bIns="446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90243482"/>
      </p:ext>
    </p:extLst>
  </p:cSld>
  <p:clrMapOvr>
    <a:masterClrMapping/>
  </p:clrMapOvr>
  <p:transition spd="med">
    <p:wipe dir="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3" rIns="0" bIns="446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220077000"/>
      </p:ext>
    </p:extLst>
  </p:cSld>
  <p:clrMapOvr>
    <a:masterClrMapping/>
  </p:clrMapOvr>
  <p:transition spd="med">
    <p:wipe dir="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63" rIns="0" bIns="446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33672532"/>
      </p:ext>
    </p:extLst>
  </p:cSld>
  <p:clrMapOvr>
    <a:masterClrMapping/>
  </p:clrMapOvr>
  <p:transition spd="med">
    <p:wipe dir="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663" rIns="0" bIns="4466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823"/>
            <a:ext cx="7960422" cy="313267"/>
          </a:xfrm>
          <a:prstGeom prst="rect">
            <a:avLst/>
          </a:prstGeom>
        </p:spPr>
        <p:txBody>
          <a:bodyPr lIns="0" tIns="44663" rIns="0" bIns="44663" anchor="t" anchorCtr="0"/>
          <a:lstStyle>
            <a:lvl1pPr marL="222260" indent="-22226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90925243"/>
      </p:ext>
    </p:extLst>
  </p:cSld>
  <p:clrMapOvr>
    <a:masterClrMapping/>
  </p:clrMapOvr>
  <p:transition spd="med">
    <p:wipe dir="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63" rIns="0" bIns="446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71432381"/>
      </p:ext>
    </p:extLst>
  </p:cSld>
  <p:clrMapOvr>
    <a:masterClrMapping/>
  </p:clrMapOvr>
  <p:transition spd="med">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57" tIns="59627" rIns="119257" bIns="59627" anchor="ctr"/>
          <a:lstStyle/>
          <a:p>
            <a:pPr algn="ctr" defTabSz="895727">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57" tIns="59627" rIns="119257" bIns="59627" anchor="ctr"/>
          <a:lstStyle/>
          <a:p>
            <a:pPr algn="ctr" defTabSz="895727">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57" tIns="59627" rIns="119257" bIns="59627" anchor="ctr"/>
          <a:lstStyle/>
          <a:p>
            <a:pPr algn="ctr" defTabSz="895727">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4111589549"/>
      </p:ext>
    </p:extLst>
  </p:cSld>
  <p:clrMapOvr>
    <a:masterClrMapping/>
  </p:clrMapOvr>
  <p:transition spd="med">
    <p:wipe dir="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663" rIns="0" bIns="446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96808422"/>
      </p:ext>
    </p:extLst>
  </p:cSld>
  <p:clrMapOvr>
    <a:masterClrMapping/>
  </p:clrMapOvr>
  <p:transition spd="med">
    <p:wipe dir="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663" rIns="0" bIns="4466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663" rIns="0" bIns="44663" anchor="t" anchorCtr="0"/>
          <a:lstStyle>
            <a:lvl1pPr marL="222260" indent="-22226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7817989"/>
      </p:ext>
    </p:extLst>
  </p:cSld>
  <p:clrMapOvr>
    <a:masterClrMapping/>
  </p:clrMapOvr>
  <p:transition spd="med">
    <p:wipe dir="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663" rIns="0" bIns="446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423"/>
            <a:ext cx="4305300" cy="313267"/>
          </a:xfrm>
          <a:prstGeom prst="rect">
            <a:avLst/>
          </a:prstGeom>
        </p:spPr>
        <p:txBody>
          <a:bodyPr lIns="0" tIns="44663" rIns="0" bIns="44663" anchor="t" anchorCtr="0"/>
          <a:lstStyle>
            <a:lvl1pPr marL="222260" indent="-22226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32815845"/>
      </p:ext>
    </p:extLst>
  </p:cSld>
  <p:clrMapOvr>
    <a:masterClrMapping/>
  </p:clrMapOvr>
  <p:transition spd="med">
    <p:wipe dir="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663" rIns="0" bIns="446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570945840"/>
      </p:ext>
    </p:extLst>
  </p:cSld>
  <p:clrMapOvr>
    <a:masterClrMapping/>
  </p:clrMapOvr>
  <p:transition spd="med">
    <p:wipe dir="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8289731"/>
      </p:ext>
    </p:extLst>
  </p:cSld>
  <p:clrMapOvr>
    <a:masterClrMapping/>
  </p:clrMapOvr>
  <p:transition spd="med">
    <p:wipe dir="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13668656"/>
      </p:ext>
    </p:extLst>
  </p:cSld>
  <p:clrMapOvr>
    <a:masterClrMapping/>
  </p:clrMapOvr>
  <p:transition spd="med">
    <p:wipe dir="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16975819"/>
      </p:ext>
    </p:extLst>
  </p:cSld>
  <p:clrMapOvr>
    <a:masterClrMapping/>
  </p:clrMapOvr>
  <p:transition spd="med">
    <p:wipe dir="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13336264"/>
      </p:ext>
    </p:extLst>
  </p:cSld>
  <p:clrMapOvr>
    <a:masterClrMapping/>
  </p:clrMapOvr>
  <p:transition spd="med">
    <p:wipe dir="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078025395"/>
      </p:ext>
    </p:extLst>
  </p:cSld>
  <p:clrMapOvr>
    <a:masterClrMapping/>
  </p:clrMapOvr>
  <p:transition spd="med">
    <p:wipe dir="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41271795"/>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03" rIns="0" bIns="4500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025522185"/>
      </p:ext>
    </p:extLst>
  </p:cSld>
  <p:clrMapOvr>
    <a:masterClrMapping/>
  </p:clrMapOvr>
  <p:transition spd="med">
    <p:wipe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553942903"/>
      </p:ext>
    </p:extLst>
  </p:cSld>
  <p:clrMapOvr>
    <a:masterClrMapping/>
  </p:clrMapOvr>
  <p:transition spd="med">
    <p:wipe dir="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977141527"/>
      </p:ext>
    </p:extLst>
  </p:cSld>
  <p:clrMapOvr>
    <a:masterClrMapping/>
  </p:clrMapOvr>
  <p:transition spd="med">
    <p:wipe dir="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15788589"/>
      </p:ext>
    </p:extLst>
  </p:cSld>
  <p:clrMapOvr>
    <a:masterClrMapping/>
  </p:clrMapOvr>
  <p:transition spd="med">
    <p:wipe dir="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391115813"/>
      </p:ext>
    </p:extLst>
  </p:cSld>
  <p:clrMapOvr>
    <a:masterClrMapping/>
  </p:clrMapOvr>
  <p:transition spd="med">
    <p:wipe dir="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54698955"/>
      </p:ext>
    </p:extLst>
  </p:cSld>
  <p:clrMapOvr>
    <a:masterClrMapping/>
  </p:clrMapOvr>
  <p:transition spd="med">
    <p:wipe dir="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201698"/>
      </p:ext>
    </p:extLst>
  </p:cSld>
  <p:clrMapOvr>
    <a:masterClrMapping/>
  </p:clrMapOvr>
  <p:transition spd="med">
    <p:wipe dir="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059858"/>
      </p:ext>
    </p:extLst>
  </p:cSld>
  <p:clrMapOvr>
    <a:masterClrMapping/>
  </p:clrMapOvr>
  <p:transition spd="slow">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841" rIns="0" bIns="4484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3578" indent="0">
              <a:lnSpc>
                <a:spcPct val="100000"/>
              </a:lnSpc>
              <a:spcBef>
                <a:spcPts val="300"/>
              </a:spcBef>
              <a:spcAft>
                <a:spcPts val="0"/>
              </a:spcAft>
              <a:buClr>
                <a:srgbClr val="808080"/>
              </a:buClr>
              <a:buNone/>
              <a:defRPr>
                <a:latin typeface="+mn-lt"/>
                <a:ea typeface="Arial"/>
              </a:defRPr>
            </a:lvl2pPr>
            <a:lvl3pPr marL="674060" indent="0">
              <a:lnSpc>
                <a:spcPct val="100000"/>
              </a:lnSpc>
              <a:spcBef>
                <a:spcPts val="300"/>
              </a:spcBef>
              <a:spcAft>
                <a:spcPts val="0"/>
              </a:spcAft>
              <a:buClr>
                <a:srgbClr val="808080"/>
              </a:buClr>
              <a:buNone/>
              <a:defRPr>
                <a:latin typeface="+mn-lt"/>
                <a:ea typeface="Arial"/>
              </a:defRPr>
            </a:lvl3pPr>
            <a:lvl4pPr marL="1231685" indent="-22491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59267266"/>
      </p:ext>
    </p:extLst>
  </p:cSld>
  <p:clrMapOvr>
    <a:masterClrMapping/>
  </p:clrMapOvr>
  <p:transition spd="med">
    <p:wipe dir="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000" tIns="45000" rIns="90000" bIns="45000"/>
          <a:lstStyle>
            <a:lvl1pPr marL="179323" indent="-179323">
              <a:buClr>
                <a:srgbClr val="0085C3"/>
              </a:buClr>
              <a:defRPr sz="1600">
                <a:solidFill>
                  <a:schemeClr val="tx1"/>
                </a:solidFill>
              </a:defRPr>
            </a:lvl1pPr>
            <a:lvl2pPr marL="352295" indent="-173198">
              <a:buClr>
                <a:srgbClr val="0085C3"/>
              </a:buClr>
              <a:defRPr sz="1400" baseline="0">
                <a:solidFill>
                  <a:schemeClr val="tx1"/>
                </a:solidFill>
              </a:defRPr>
            </a:lvl2pPr>
            <a:lvl3pPr marL="531744" indent="-179323">
              <a:buClr>
                <a:srgbClr val="0085C3"/>
              </a:buClr>
              <a:buFont typeface="Arial" panose="020B0604020202020204" pitchFamily="34" charset="0"/>
              <a:buChar char="&gt;"/>
              <a:defRPr sz="1400" baseline="0">
                <a:solidFill>
                  <a:schemeClr val="tx1"/>
                </a:solidFill>
              </a:defRPr>
            </a:lvl3pPr>
            <a:lvl4pPr marL="1347350" indent="0">
              <a:buClr>
                <a:srgbClr val="0085C3"/>
              </a:buClr>
              <a:buNone/>
              <a:defRPr/>
            </a:lvl4pPr>
            <a:lvl5pPr marL="179639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000" tIns="45000" rIns="90000" bIns="45000"/>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1892703422"/>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376163"/>
      </p:ext>
    </p:extLst>
  </p:cSld>
  <p:clrMapOvr>
    <a:masterClrMapping/>
  </p:clrMapOvr>
  <p:transition spd="med">
    <p:wipe dir="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2246" indent="-170947">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000" tIns="45000" rIns="90000" bIns="45000"/>
          <a:lstStyle/>
          <a:p>
            <a:r>
              <a:rPr lang="en-US"/>
              <a:t>Click to edit Master title style</a:t>
            </a:r>
          </a:p>
        </p:txBody>
      </p:sp>
    </p:spTree>
    <p:extLst>
      <p:ext uri="{BB962C8B-B14F-4D97-AF65-F5344CB8AC3E}">
        <p14:creationId xmlns:p14="http://schemas.microsoft.com/office/powerpoint/2010/main" val="2095407599"/>
      </p:ext>
    </p:extLst>
  </p:cSld>
  <p:clrMapOvr>
    <a:masterClrMapping/>
  </p:clrMapOvr>
  <p:transition spd="med">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47521" indent="-301963">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1405823894"/>
      </p:ext>
    </p:extLst>
  </p:cSld>
  <p:clrMapOvr>
    <a:masterClrMapping/>
  </p:clrMapOvr>
  <p:transition spd="med">
    <p:wipe dir="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89998" tIns="44999" rIns="89998" bIns="44999"/>
          <a:lstStyle>
            <a:lvl1pPr>
              <a:defRPr/>
            </a:lvl1pPr>
          </a:lstStyle>
          <a:p>
            <a:r>
              <a:rPr lang="en-US" dirty="0"/>
              <a:t>Click to edit content page title</a:t>
            </a:r>
          </a:p>
        </p:txBody>
      </p:sp>
    </p:spTree>
    <p:extLst>
      <p:ext uri="{BB962C8B-B14F-4D97-AF65-F5344CB8AC3E}">
        <p14:creationId xmlns:p14="http://schemas.microsoft.com/office/powerpoint/2010/main" val="1471352025"/>
      </p:ext>
    </p:extLst>
  </p:cSld>
  <p:clrMapOvr>
    <a:masterClrMapping/>
  </p:clrMapOvr>
  <p:transition spd="med">
    <p:wipe dir="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1" tIns="34286" rIns="67491" bIns="34286" rtlCol="0" anchor="ctr"/>
          <a:lstStyle/>
          <a:p>
            <a:pPr algn="ctr" defTabSz="665649"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1" tIns="34286" rIns="67491" bIns="34286" rtlCol="0" anchor="ctr"/>
          <a:lstStyle/>
          <a:p>
            <a:pPr algn="ctr" defTabSz="665649"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1" tIns="34286" rIns="67491" bIns="34286" rtlCol="0" anchor="ctr"/>
          <a:lstStyle/>
          <a:p>
            <a:pPr algn="ctr" defTabSz="665649"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4239096628"/>
      </p:ext>
    </p:extLst>
  </p:cSld>
  <p:clrMapOvr>
    <a:masterClrMapping/>
  </p:clrMapOvr>
  <p:transition spd="med">
    <p:wipe dir="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784696"/>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998" tIns="44999" rIns="89998" bIns="44999"/>
          <a:lstStyle/>
          <a:p>
            <a:r>
              <a:rPr lang="zh-TW" altLang="en-US" noProof="1"/>
              <a:t>按一下以編輯母片標題樣式</a:t>
            </a:r>
          </a:p>
        </p:txBody>
      </p:sp>
    </p:spTree>
    <p:extLst>
      <p:ext uri="{BB962C8B-B14F-4D97-AF65-F5344CB8AC3E}">
        <p14:creationId xmlns:p14="http://schemas.microsoft.com/office/powerpoint/2010/main" val="3115810462"/>
      </p:ext>
    </p:extLst>
  </p:cSld>
  <p:clrMapOvr>
    <a:masterClrMapping/>
  </p:clrMapOvr>
  <p:transition spd="med">
    <p:wipe dir="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4756369"/>
      </p:ext>
    </p:extLst>
  </p:cSld>
  <p:clrMapOvr>
    <a:masterClrMapping/>
  </p:clrMapOvr>
  <p:transition spd="slow">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000" tIns="45000" rIns="90000" bIns="45000"/>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000" tIns="45000" rIns="90000" bIns="45000"/>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4360781"/>
      </p:ext>
    </p:extLst>
  </p:cSld>
  <p:clrMapOvr>
    <a:masterClrMapping/>
  </p:clrMapOvr>
  <p:transition spd="med">
    <p:wipe dir="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569456"/>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537898"/>
      </p:ext>
    </p:extLst>
  </p:cSld>
  <p:clrMapOvr>
    <a:masterClrMapping/>
  </p:clrMapOvr>
  <p:transition spd="med">
    <p:wipe dir="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811456"/>
      </p:ext>
    </p:extLst>
  </p:cSld>
  <p:clrMapOvr>
    <a:masterClrMapping/>
  </p:clrMapOvr>
  <p:transition spd="med">
    <p:zoom dir="in"/>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77042"/>
      </p:ext>
    </p:extLst>
  </p:cSld>
  <p:clrMapOvr>
    <a:masterClrMapping/>
  </p:clrMapOvr>
  <p:transition spd="med">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1240" tIns="50978" rIns="101240" bIns="50978"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895727">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2689879727"/>
      </p:ext>
    </p:extLst>
  </p:cSld>
  <p:clrMapOvr>
    <a:masterClrMapping/>
  </p:clrMapOvr>
  <p:transition spd="med">
    <p:wipe dir="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768607"/>
      </p:ext>
    </p:extLst>
  </p:cSld>
  <p:clrMapOvr>
    <a:masterClrMapping/>
  </p:clrMapOvr>
  <p:transition spd="med">
    <p:wipe dir="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282" tIns="224282" rIns="224282" bIns="224282">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63424871"/>
      </p:ext>
    </p:extLst>
  </p:cSld>
  <p:clrMapOvr>
    <a:masterClrMapping/>
  </p:clrMapOvr>
  <p:transition spd="med">
    <p:wipe dir="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708745"/>
      </p:ext>
    </p:extLst>
  </p:cSld>
  <p:clrMapOvr>
    <a:masterClrMapping/>
  </p:clrMapOvr>
  <p:transition spd="slow">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000" tIns="45000" rIns="90000" bIns="45000"/>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2770" indent="-227354">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964915841"/>
      </p:ext>
    </p:extLst>
  </p:cSld>
  <p:clrMapOvr>
    <a:masterClrMapping/>
  </p:clrMapOvr>
  <p:transition spd="med">
    <p:wipe dir="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
        <p:nvSpPr>
          <p:cNvPr id="2" name="Title 1"/>
          <p:cNvSpPr>
            <a:spLocks noGrp="1"/>
          </p:cNvSpPr>
          <p:nvPr>
            <p:ph type="title"/>
          </p:nvPr>
        </p:nvSpPr>
        <p:spPr>
          <a:xfrm>
            <a:off x="271464" y="288599"/>
            <a:ext cx="5205412" cy="1593393"/>
          </a:xfrm>
          <a:prstGeom prst="rect">
            <a:avLst/>
          </a:prstGeom>
        </p:spPr>
        <p:txBody>
          <a:bodyPr vert="horz" lIns="0" tIns="0" rIns="0" bIns="0" anchor="b" anchorCtr="0"/>
          <a:lstStyle>
            <a:lvl1pPr>
              <a:lnSpc>
                <a:spcPct val="100000"/>
              </a:lnSpc>
              <a:defRPr sz="5400">
                <a:solidFill>
                  <a:schemeClr val="tx2"/>
                </a:solidFill>
                <a:ea typeface="Arial"/>
              </a:defRPr>
            </a:lvl1pPr>
          </a:lstStyle>
          <a:p>
            <a:r>
              <a:rPr lang="en-US" smtClean="0"/>
              <a:t>Click to edit Master title style</a:t>
            </a:r>
            <a:endParaRPr lang="en-US" dirty="0"/>
          </a:p>
        </p:txBody>
      </p:sp>
      <p:sp>
        <p:nvSpPr>
          <p:cNvPr id="9" name="Text Placeholder 12"/>
          <p:cNvSpPr>
            <a:spLocks noGrp="1"/>
          </p:cNvSpPr>
          <p:nvPr>
            <p:ph type="subTitle" idx="11" hasCustomPrompt="1"/>
          </p:nvPr>
        </p:nvSpPr>
        <p:spPr>
          <a:xfrm>
            <a:off x="266701" y="2198968"/>
            <a:ext cx="5210175" cy="395622"/>
          </a:xfrm>
          <a:prstGeom prst="rect">
            <a:avLst/>
          </a:prstGeom>
        </p:spPr>
        <p:txBody>
          <a:bodyPr lIns="0" tIns="0" rIns="0" bIns="0" anchor="t" anchorCtr="0"/>
          <a:lstStyle>
            <a:lvl1pPr marL="224000" indent="-224000">
              <a:buNone/>
              <a:defRPr lang="en-US" sz="2000"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2007928479"/>
      </p:ext>
    </p:extLst>
  </p:cSld>
  <p:clrMapOvr>
    <a:masterClrMapping/>
  </p:clrMapOvr>
  <p:transition spd="med">
    <p:wipe dir="r"/>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4" y="274323"/>
            <a:ext cx="5200791" cy="1661993"/>
          </a:xfrm>
          <a:prstGeom prst="rect">
            <a:avLst/>
          </a:prstGeom>
        </p:spPr>
        <p:txBody>
          <a:bodyPr wrap="square" lIns="0" tIns="44953" rIns="0" bIns="4495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4" y="2252155"/>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944719189"/>
      </p:ext>
    </p:extLst>
  </p:cSld>
  <p:clrMapOvr>
    <a:masterClrMapping/>
  </p:clrMapOvr>
  <p:transition spd="med">
    <p:wipe dir="r"/>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4" y="274323"/>
            <a:ext cx="5200791" cy="1661993"/>
          </a:xfrm>
          <a:prstGeom prst="rect">
            <a:avLst/>
          </a:prstGeom>
        </p:spPr>
        <p:txBody>
          <a:bodyPr wrap="square" lIns="0" tIns="44953" rIns="0" bIns="4495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4" y="2252155"/>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366358776"/>
      </p:ext>
    </p:extLst>
  </p:cSld>
  <p:clrMapOvr>
    <a:masterClrMapping/>
  </p:clrMapOvr>
  <p:transition spd="med">
    <p:wipe dir="r"/>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4" y="274323"/>
            <a:ext cx="5200791" cy="1661993"/>
          </a:xfrm>
          <a:prstGeom prst="rect">
            <a:avLst/>
          </a:prstGeom>
        </p:spPr>
        <p:txBody>
          <a:bodyPr wrap="square" lIns="0" tIns="44953" rIns="0" bIns="4495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4" y="2252155"/>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96976322"/>
      </p:ext>
    </p:extLst>
  </p:cSld>
  <p:clrMapOvr>
    <a:masterClrMapping/>
  </p:clrMapOvr>
  <p:transition spd="med">
    <p:wipe dir="r"/>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53" rIns="0" bIns="4495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474" indent="0">
              <a:lnSpc>
                <a:spcPct val="100000"/>
              </a:lnSpc>
              <a:spcBef>
                <a:spcPts val="300"/>
              </a:spcBef>
              <a:spcAft>
                <a:spcPts val="0"/>
              </a:spcAft>
              <a:buClr>
                <a:srgbClr val="808080"/>
              </a:buClr>
              <a:buNone/>
              <a:defRPr>
                <a:latin typeface="+mn-lt"/>
                <a:ea typeface="Arial"/>
              </a:defRPr>
            </a:lvl2pPr>
            <a:lvl3pPr marL="675936" indent="0">
              <a:lnSpc>
                <a:spcPct val="100000"/>
              </a:lnSpc>
              <a:spcBef>
                <a:spcPts val="300"/>
              </a:spcBef>
              <a:spcAft>
                <a:spcPts val="0"/>
              </a:spcAft>
              <a:buClr>
                <a:srgbClr val="808080"/>
              </a:buClr>
              <a:buNone/>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42659470"/>
      </p:ext>
    </p:extLst>
  </p:cSld>
  <p:clrMapOvr>
    <a:masterClrMapping/>
  </p:clrMapOvr>
  <p:transition spd="med">
    <p:wipe dir="r"/>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53" rIns="0" bIns="4495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41116401"/>
      </p:ext>
    </p:extLst>
  </p:cSld>
  <p:clrMapOvr>
    <a:masterClrMapping/>
  </p:clrMapOvr>
  <p:transition spd="med">
    <p:wipe dir="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1240" tIns="50978" rIns="101240" bIns="50978" anchor="ctr"/>
          <a:lstStyle/>
          <a:p>
            <a:pPr algn="ctr" defTabSz="895727">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1240" tIns="50978" rIns="101240" bIns="50978"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895727"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895727"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3078926317"/>
      </p:ext>
    </p:extLst>
  </p:cSld>
  <p:clrMapOvr>
    <a:masterClrMapping/>
  </p:clrMapOvr>
  <p:transition spd="med">
    <p:wipe dir="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953" rIns="0" bIns="4495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266700" y="1058554"/>
            <a:ext cx="7960422" cy="313267"/>
          </a:xfrm>
          <a:prstGeom prst="rect">
            <a:avLst/>
          </a:prstGeom>
        </p:spPr>
        <p:txBody>
          <a:bodyPr lIns="0" tIns="44953" rIns="0" bIns="44953" anchor="t" anchorCtr="0"/>
          <a:lstStyle>
            <a:lvl1pPr marL="224000" indent="-2240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14368346"/>
      </p:ext>
    </p:extLst>
  </p:cSld>
  <p:clrMapOvr>
    <a:masterClrMapping/>
  </p:clrMapOvr>
  <p:transition spd="med">
    <p:wipe dir="r"/>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53" rIns="0" bIns="4495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55450147"/>
      </p:ext>
    </p:extLst>
  </p:cSld>
  <p:clrMapOvr>
    <a:masterClrMapping/>
  </p:clrMapOvr>
  <p:transition spd="med">
    <p:wipe dir="r"/>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4953" rIns="0" bIns="4495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57348563"/>
      </p:ext>
    </p:extLst>
  </p:cSld>
  <p:clrMapOvr>
    <a:masterClrMapping/>
  </p:clrMapOvr>
  <p:transition spd="med">
    <p:wipe dir="r"/>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953" rIns="0" bIns="44953"/>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4953" rIns="0" bIns="44953" anchor="t" anchorCtr="0"/>
          <a:lstStyle>
            <a:lvl1pPr marL="224000" indent="-2240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3644107"/>
      </p:ext>
    </p:extLst>
  </p:cSld>
  <p:clrMapOvr>
    <a:masterClrMapping/>
  </p:clrMapOvr>
  <p:transition spd="med">
    <p:wipe dir="r"/>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953" rIns="0" bIns="4495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266700" y="1114154"/>
            <a:ext cx="4305300" cy="313267"/>
          </a:xfrm>
          <a:prstGeom prst="rect">
            <a:avLst/>
          </a:prstGeom>
        </p:spPr>
        <p:txBody>
          <a:bodyPr lIns="0" tIns="44953" rIns="0" bIns="44953" anchor="t" anchorCtr="0"/>
          <a:lstStyle>
            <a:lvl1pPr marL="224000" indent="-2240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23871834"/>
      </p:ext>
    </p:extLst>
  </p:cSld>
  <p:clrMapOvr>
    <a:masterClrMapping/>
  </p:clrMapOvr>
  <p:transition spd="med">
    <p:wipe dir="r"/>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tIns="44953" rIns="0" bIns="4495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342188548"/>
      </p:ext>
    </p:extLst>
  </p:cSld>
  <p:clrMapOvr>
    <a:masterClrMapping/>
  </p:clrMapOvr>
  <p:transition spd="med">
    <p:wipe dir="r"/>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485884"/>
      </p:ext>
    </p:extLst>
  </p:cSld>
  <p:clrMapOvr>
    <a:masterClrMapping/>
  </p:clrMapOvr>
  <p:transition spd="med">
    <p:wipe dir="r"/>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627855885"/>
      </p:ext>
    </p:extLst>
  </p:cSld>
  <p:clrMapOvr>
    <a:masterClrMapping/>
  </p:clrMapOvr>
  <p:transition spd="med">
    <p:wipe dir="r"/>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3088055249"/>
      </p:ext>
    </p:extLst>
  </p:cSld>
  <p:clrMapOvr>
    <a:masterClrMapping/>
  </p:clrMapOvr>
  <p:transition spd="med">
    <p:wipe dir="r"/>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3229836757"/>
      </p:ext>
    </p:extLst>
  </p:cSld>
  <p:clrMapOvr>
    <a:masterClrMapping/>
  </p:clrMapOvr>
  <p:transition spd="med">
    <p:wipe dir="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798"/>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537054116"/>
      </p:ext>
    </p:extLst>
  </p:cSld>
  <p:clrMapOvr>
    <a:masterClrMapping/>
  </p:clrMapOvr>
  <p:transition spd="med">
    <p:wipe dir="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1456829465"/>
      </p:ext>
    </p:extLst>
  </p:cSld>
  <p:clrMapOvr>
    <a:masterClrMapping/>
  </p:clrMapOvr>
  <p:transition spd="med">
    <p:wipe dir="r"/>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4277434850"/>
      </p:ext>
    </p:extLst>
  </p:cSld>
  <p:clrMapOvr>
    <a:masterClrMapping/>
  </p:clrMapOvr>
  <p:transition spd="med">
    <p:wipe dir="r"/>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3628038513"/>
      </p:ext>
    </p:extLst>
  </p:cSld>
  <p:clrMapOvr>
    <a:masterClrMapping/>
  </p:clrMapOvr>
  <p:transition spd="med">
    <p:wipe dir="r"/>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3040117613"/>
      </p:ext>
    </p:extLst>
  </p:cSld>
  <p:clrMapOvr>
    <a:masterClrMapping/>
  </p:clrMapOvr>
  <p:transition spd="med">
    <p:wipe dir="r"/>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14078694"/>
      </p:ext>
    </p:extLst>
  </p:cSld>
  <p:clrMapOvr>
    <a:masterClrMapping/>
  </p:clrMapOvr>
  <p:transition spd="med">
    <p:wipe dir="r"/>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477494042"/>
      </p:ext>
    </p:extLst>
  </p:cSld>
  <p:clrMapOvr>
    <a:masterClrMapping/>
  </p:clrMapOvr>
  <p:transition spd="med">
    <p:wipe dir="r"/>
  </p:transition>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89" tIns="59543" rIns="119089" bIns="59543" anchor="ctr"/>
          <a:lstStyle/>
          <a:p>
            <a:pPr algn="ctr" defTabSz="894611">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89" tIns="59543" rIns="119089" bIns="59543" anchor="ctr"/>
          <a:lstStyle/>
          <a:p>
            <a:pPr algn="ctr" defTabSz="894611">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89" tIns="59543" rIns="119089" bIns="59543" anchor="ctr"/>
          <a:lstStyle/>
          <a:p>
            <a:pPr algn="ctr" defTabSz="894611">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854"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375706729"/>
      </p:ext>
    </p:extLst>
  </p:cSld>
  <p:clrMapOvr>
    <a:masterClrMapping/>
  </p:clrMapOvr>
  <p:transition spd="med">
    <p:wipe dir="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6" name="Slide Number Placeholder 5"/>
          <p:cNvSpPr>
            <a:spLocks noGrp="1"/>
          </p:cNvSpPr>
          <p:nvPr>
            <p:ph type="sldNum" sz="quarter" idx="11"/>
          </p:nvPr>
        </p:nvSpPr>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97048454"/>
      </p:ext>
    </p:extLst>
  </p:cSld>
  <p:clrMapOvr>
    <a:masterClrMapping/>
  </p:clrMapOvr>
  <p:transition spd="med">
    <p:wipe dir="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89" tIns="59543" rIns="119089" bIns="59543" anchor="ctr"/>
          <a:lstStyle/>
          <a:p>
            <a:pPr algn="ctr" defTabSz="894611">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89" tIns="59543" rIns="119089" bIns="59543" anchor="ctr"/>
          <a:lstStyle/>
          <a:p>
            <a:pPr algn="ctr" defTabSz="894611">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89" tIns="59543" rIns="119089" bIns="59543" anchor="ctr"/>
          <a:lstStyle/>
          <a:p>
            <a:pPr algn="ctr" defTabSz="894611">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1820733722"/>
      </p:ext>
    </p:extLst>
  </p:cSld>
  <p:clrMapOvr>
    <a:masterClrMapping/>
  </p:clrMapOvr>
  <p:transition spd="med">
    <p:wipe dir="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27" indent="-30158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27" indent="-30158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183719105"/>
      </p:ext>
    </p:extLst>
  </p:cSld>
  <p:clrMapOvr>
    <a:masterClrMapping/>
  </p:clrMapOvr>
  <p:transition spd="med">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804"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415388469"/>
      </p:ext>
    </p:extLst>
  </p:cSld>
  <p:clrMapOvr>
    <a:masterClrMapping/>
  </p:clrMapOvr>
  <p:transition spd="med">
    <p:wipe dir="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27" indent="-30158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27" indent="-30158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432997191"/>
      </p:ext>
    </p:extLst>
  </p:cSld>
  <p:clrMapOvr>
    <a:masterClrMapping/>
  </p:clrMapOvr>
  <p:transition spd="med">
    <p:wipe dir="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9107" tIns="59552" rIns="119107" bIns="59552"/>
          <a:lstStyle/>
          <a:p>
            <a:pPr defTabSz="894611">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16846492"/>
      </p:ext>
    </p:extLst>
  </p:cSld>
  <p:clrMapOvr>
    <a:masterClrMapping/>
  </p:clrMapOvr>
  <p:transition spd="med">
    <p:wipe dir="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796561191"/>
      </p:ext>
    </p:extLst>
  </p:cSld>
  <p:clrMapOvr>
    <a:masterClrMapping/>
  </p:clrMapOvr>
  <p:transition spd="med">
    <p:wipe dir="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5192903"/>
      </p:ext>
    </p:extLst>
  </p:cSld>
  <p:clrMapOvr>
    <a:masterClrMapping/>
  </p:clrMapOvr>
  <p:transition spd="med">
    <p:wipe dir="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97482" tIns="297482" rIns="297482" bIns="297482">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634638182"/>
      </p:ext>
    </p:extLst>
  </p:cSld>
  <p:clrMapOvr>
    <a:masterClrMapping/>
  </p:clrMapOvr>
  <p:transition spd="med">
    <p:wipe dir="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38091" tIns="178658" rIns="178658" bIns="178658" anchor="ctr"/>
          <a:lstStyle/>
          <a:p>
            <a:pPr defTabSz="894611"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19107" tIns="59552" rIns="119107" bIns="59552" anchor="ctr"/>
          <a:lstStyle/>
          <a:p>
            <a:pPr defTabSz="894611"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978"/>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821555010"/>
      </p:ext>
    </p:extLst>
  </p:cSld>
  <p:clrMapOvr>
    <a:masterClrMapping/>
  </p:clrMapOvr>
  <p:transition spd="med">
    <p:wipe dir="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7236"/>
            <a:ext cx="2895600" cy="274637"/>
          </a:xfrm>
          <a:prstGeom prst="rect">
            <a:avLst/>
          </a:prstGeom>
        </p:spPr>
        <p:txBody>
          <a:bodyPr lIns="119107" tIns="59552" rIns="119107" bIns="59552"/>
          <a:lstStyle>
            <a:lvl1pPr eaLnBrk="1" hangingPunct="1">
              <a:defRPr>
                <a:solidFill>
                  <a:srgbClr val="444444"/>
                </a:solidFill>
                <a:latin typeface="Calibri" panose="020F0502020204030204" pitchFamily="34" charset="0"/>
                <a:ea typeface="+mn-ea"/>
              </a:defRPr>
            </a:lvl1pPr>
          </a:lstStyle>
          <a:p>
            <a:pPr defTabSz="894611">
              <a:defRPr/>
            </a:pPr>
            <a:endParaRPr lang="en-US" altLang="zh-TW" sz="3200"/>
          </a:p>
        </p:txBody>
      </p:sp>
    </p:spTree>
    <p:extLst>
      <p:ext uri="{BB962C8B-B14F-4D97-AF65-F5344CB8AC3E}">
        <p14:creationId xmlns:p14="http://schemas.microsoft.com/office/powerpoint/2010/main" val="620361566"/>
      </p:ext>
    </p:extLst>
  </p:cSld>
  <p:clrMapOvr>
    <a:masterClrMapping/>
  </p:clrMapOvr>
  <p:transition spd="slow">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186"/>
            <a:ext cx="2895600" cy="274637"/>
          </a:xfrm>
          <a:prstGeom prst="rect">
            <a:avLst/>
          </a:prstGeom>
        </p:spPr>
        <p:txBody>
          <a:bodyPr lIns="119107" tIns="59552" rIns="119107" bIns="59552"/>
          <a:lstStyle>
            <a:lvl1pPr eaLnBrk="1" hangingPunct="1">
              <a:defRPr>
                <a:solidFill>
                  <a:srgbClr val="444444"/>
                </a:solidFill>
                <a:latin typeface="Arial" panose="020B0604020202020204" pitchFamily="34" charset="0"/>
                <a:ea typeface="+mn-ea"/>
              </a:defRPr>
            </a:lvl1pPr>
          </a:lstStyle>
          <a:p>
            <a:pPr defTabSz="894611">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496057479"/>
      </p:ext>
    </p:extLst>
  </p:cSld>
  <p:clrMapOvr>
    <a:masterClrMapping/>
  </p:clrMapOvr>
  <p:transition spd="med">
    <p:wipe dir="r"/>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19107" tIns="59552" rIns="119107" bIns="59552"/>
          <a:lstStyle>
            <a:lvl1pPr eaLnBrk="1" hangingPunct="1">
              <a:defRPr>
                <a:solidFill>
                  <a:srgbClr val="444444"/>
                </a:solidFill>
                <a:latin typeface="Arial" panose="020B0604020202020204" pitchFamily="34" charset="0"/>
                <a:ea typeface="+mn-ea"/>
              </a:defRPr>
            </a:lvl1pPr>
          </a:lstStyle>
          <a:p>
            <a:pPr defTabSz="894611">
              <a:defRPr/>
            </a:pPr>
            <a:endParaRPr lang="en-US" altLang="zh-TW" sz="3200"/>
          </a:p>
        </p:txBody>
      </p:sp>
    </p:spTree>
    <p:extLst>
      <p:ext uri="{BB962C8B-B14F-4D97-AF65-F5344CB8AC3E}">
        <p14:creationId xmlns:p14="http://schemas.microsoft.com/office/powerpoint/2010/main" val="265352280"/>
      </p:ext>
    </p:extLst>
  </p:cSld>
  <p:clrMapOvr>
    <a:masterClrMapping/>
  </p:clrMapOvr>
  <p:transition spd="med">
    <p:wipe dir="r"/>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107" tIns="59552" rIns="119107" bIns="59552" anchor="ctr"/>
          <a:lstStyle/>
          <a:p>
            <a:pPr algn="ctr" defTabSz="894611">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107" tIns="59552" rIns="119107" bIns="59552" anchor="ctr"/>
          <a:lstStyle/>
          <a:p>
            <a:pPr algn="ctr" defTabSz="894611">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107" tIns="59552" rIns="119107" bIns="59552" anchor="ctr"/>
          <a:lstStyle/>
          <a:p>
            <a:pPr algn="ctr" defTabSz="894611">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428501721"/>
      </p:ext>
    </p:extLst>
  </p:cSld>
  <p:clrMapOvr>
    <a:masterClrMapping/>
  </p:clrMapOvr>
  <p:transition spd="med">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6" name="Slide Number Placeholder 5"/>
          <p:cNvSpPr>
            <a:spLocks noGrp="1"/>
          </p:cNvSpPr>
          <p:nvPr>
            <p:ph type="sldNum" sz="quarter" idx="11"/>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429449360"/>
      </p:ext>
    </p:extLst>
  </p:cSld>
  <p:clrMapOvr>
    <a:masterClrMapping/>
  </p:clrMapOvr>
  <p:transition spd="med">
    <p:wipe dir="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3510170825"/>
      </p:ext>
    </p:extLst>
  </p:cSld>
  <p:clrMapOvr>
    <a:masterClrMapping/>
  </p:clrMapOvr>
  <p:transition spd="med">
    <p:wipe dir="r"/>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46621" indent="-301588">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3457423074"/>
      </p:ext>
    </p:extLst>
  </p:cSld>
  <p:clrMapOvr>
    <a:masterClrMapping/>
  </p:clrMapOvr>
  <p:transition spd="med">
    <p:wipe dir="r"/>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1090" tIns="50928" rIns="101090" bIns="50928"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894611">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2406714244"/>
      </p:ext>
    </p:extLst>
  </p:cSld>
  <p:clrMapOvr>
    <a:masterClrMapping/>
  </p:clrMapOvr>
  <p:transition spd="med">
    <p:wipe dir="r"/>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1090" tIns="50928" rIns="101090" bIns="50928" anchor="ctr"/>
          <a:lstStyle/>
          <a:p>
            <a:pPr algn="ctr" defTabSz="894611">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1090" tIns="50928" rIns="101090" bIns="50928"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894611"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894611"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1619097224"/>
      </p:ext>
    </p:extLst>
  </p:cSld>
  <p:clrMapOvr>
    <a:masterClrMapping/>
  </p:clrMapOvr>
  <p:transition spd="med">
    <p:wipe dir="r"/>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848"/>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2723478293"/>
      </p:ext>
    </p:extLst>
  </p:cSld>
  <p:clrMapOvr>
    <a:masterClrMapping/>
  </p:clrMapOvr>
  <p:transition spd="med">
    <p:wipe dir="r"/>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95" tIns="59546" rIns="119095" bIns="59546" anchor="ctr"/>
          <a:lstStyle/>
          <a:p>
            <a:pPr algn="ctr" defTabSz="894655">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95" tIns="59546" rIns="119095" bIns="59546" anchor="ctr"/>
          <a:lstStyle/>
          <a:p>
            <a:pPr algn="ctr" defTabSz="894655">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95" tIns="59546" rIns="119095" bIns="59546" anchor="ctr"/>
          <a:lstStyle/>
          <a:p>
            <a:pPr algn="ctr" defTabSz="894655">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852"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473222628"/>
      </p:ext>
    </p:extLst>
  </p:cSld>
  <p:clrMapOvr>
    <a:masterClrMapping/>
  </p:clrMapOvr>
  <p:transition spd="med">
    <p:wipe dir="r"/>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6" name="Slide Number Placeholder 5"/>
          <p:cNvSpPr>
            <a:spLocks noGrp="1"/>
          </p:cNvSpPr>
          <p:nvPr>
            <p:ph type="sldNum" sz="quarter" idx="11"/>
          </p:nvPr>
        </p:nvSpPr>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219664525"/>
      </p:ext>
    </p:extLst>
  </p:cSld>
  <p:clrMapOvr>
    <a:masterClrMapping/>
  </p:clrMapOvr>
  <p:transition spd="med">
    <p:wipe dir="r"/>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95" tIns="59546" rIns="119095" bIns="59546" anchor="ctr"/>
          <a:lstStyle/>
          <a:p>
            <a:pPr algn="ctr" defTabSz="894655">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95" tIns="59546" rIns="119095" bIns="59546" anchor="ctr"/>
          <a:lstStyle/>
          <a:p>
            <a:pPr algn="ctr" defTabSz="894655">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95" tIns="59546" rIns="119095" bIns="59546" anchor="ctr"/>
          <a:lstStyle/>
          <a:p>
            <a:pPr algn="ctr" defTabSz="894655">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235862276"/>
      </p:ext>
    </p:extLst>
  </p:cSld>
  <p:clrMapOvr>
    <a:masterClrMapping/>
  </p:clrMapOvr>
  <p:transition spd="med">
    <p:wipe dir="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63" indent="-30160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63" indent="-30160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425971098"/>
      </p:ext>
    </p:extLst>
  </p:cSld>
  <p:clrMapOvr>
    <a:masterClrMapping/>
  </p:clrMapOvr>
  <p:transition spd="med">
    <p:wipe dir="r"/>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63" indent="-30160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63" indent="-30160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996647480"/>
      </p:ext>
    </p:extLst>
  </p:cSld>
  <p:clrMapOvr>
    <a:masterClrMapping/>
  </p:clrMapOvr>
  <p:transition spd="med">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3998790680"/>
      </p:ext>
    </p:extLst>
  </p:cSld>
  <p:clrMapOvr>
    <a:masterClrMapping/>
  </p:clrMapOvr>
  <p:transition spd="med">
    <p:wipe dir="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9113" tIns="59555" rIns="119113" bIns="59555"/>
          <a:lstStyle/>
          <a:p>
            <a:pPr defTabSz="894655">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47657684"/>
      </p:ext>
    </p:extLst>
  </p:cSld>
  <p:clrMapOvr>
    <a:masterClrMapping/>
  </p:clrMapOvr>
  <p:transition spd="med">
    <p:wipe dir="r"/>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42768835"/>
      </p:ext>
    </p:extLst>
  </p:cSld>
  <p:clrMapOvr>
    <a:masterClrMapping/>
  </p:clrMapOvr>
  <p:transition spd="med">
    <p:wipe dir="r"/>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65730568"/>
      </p:ext>
    </p:extLst>
  </p:cSld>
  <p:clrMapOvr>
    <a:masterClrMapping/>
  </p:clrMapOvr>
  <p:transition spd="med">
    <p:wipe dir="r"/>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97497" tIns="297497" rIns="297497" bIns="297497">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80534644"/>
      </p:ext>
    </p:extLst>
  </p:cSld>
  <p:clrMapOvr>
    <a:masterClrMapping/>
  </p:clrMapOvr>
  <p:transition spd="med">
    <p:wipe dir="r"/>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113"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4655">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p:nvPr userDrawn="1"/>
        </p:nvSpPr>
        <p:spPr>
          <a:xfrm>
            <a:off x="434976" y="4824413"/>
            <a:ext cx="260350" cy="114300"/>
          </a:xfrm>
          <a:prstGeom prst="rect">
            <a:avLst/>
          </a:prstGeom>
        </p:spPr>
        <p:txBody>
          <a:bodyPr lIns="0" tIns="0" rIns="119113"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4655">
              <a:defRPr/>
            </a:pPr>
            <a:fld id="{116A85C1-27ED-4431-8B7E-C187FA0F4681}" type="slidenum">
              <a:rPr lang="en-US" smtClean="0">
                <a:solidFill>
                  <a:srgbClr val="000000">
                    <a:lumMod val="60000"/>
                    <a:lumOff val="40000"/>
                  </a:srgbClr>
                </a:solidFill>
              </a:rPr>
              <a:pPr defTabSz="894655">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119099" tIns="59551" rIns="119099" bIns="5955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119113" tIns="59555" rIns="119113" bIns="59555"/>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4655">
              <a:defRPr/>
            </a:pPr>
            <a:endParaRPr lang="en-US" sz="320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113" tIns="59555" rIns="119113" bIns="59555"/>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25820553"/>
      </p:ext>
    </p:extLst>
  </p:cSld>
  <p:clrMapOvr>
    <a:masterClrMapping/>
  </p:clrMapOvr>
  <p:transition spd="med">
    <p:wipe dir="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38103" tIns="178667" rIns="178667" bIns="178667" anchor="ctr"/>
          <a:lstStyle/>
          <a:p>
            <a:pPr defTabSz="894655"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19113" tIns="59555" rIns="119113" bIns="59555" anchor="ctr"/>
          <a:lstStyle/>
          <a:p>
            <a:pPr defTabSz="894655"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976"/>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805641777"/>
      </p:ext>
    </p:extLst>
  </p:cSld>
  <p:clrMapOvr>
    <a:masterClrMapping/>
  </p:clrMapOvr>
  <p:transition spd="med">
    <p:wipe dir="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7234"/>
            <a:ext cx="2895600" cy="274637"/>
          </a:xfrm>
          <a:prstGeom prst="rect">
            <a:avLst/>
          </a:prstGeom>
        </p:spPr>
        <p:txBody>
          <a:bodyPr lIns="119113" tIns="59555" rIns="119113" bIns="59555"/>
          <a:lstStyle>
            <a:lvl1pPr eaLnBrk="1" hangingPunct="1">
              <a:defRPr>
                <a:solidFill>
                  <a:srgbClr val="444444"/>
                </a:solidFill>
                <a:latin typeface="Calibri" panose="020F0502020204030204" pitchFamily="34" charset="0"/>
                <a:ea typeface="+mn-ea"/>
              </a:defRPr>
            </a:lvl1pPr>
          </a:lstStyle>
          <a:p>
            <a:pPr defTabSz="894655">
              <a:defRPr/>
            </a:pPr>
            <a:endParaRPr lang="en-US" altLang="zh-TW" sz="3200"/>
          </a:p>
        </p:txBody>
      </p:sp>
    </p:spTree>
    <p:extLst>
      <p:ext uri="{BB962C8B-B14F-4D97-AF65-F5344CB8AC3E}">
        <p14:creationId xmlns:p14="http://schemas.microsoft.com/office/powerpoint/2010/main" val="3371468525"/>
      </p:ext>
    </p:extLst>
  </p:cSld>
  <p:clrMapOvr>
    <a:masterClrMapping/>
  </p:clrMapOvr>
  <p:transition spd="slow">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184"/>
            <a:ext cx="2895600" cy="274637"/>
          </a:xfrm>
          <a:prstGeom prst="rect">
            <a:avLst/>
          </a:prstGeom>
        </p:spPr>
        <p:txBody>
          <a:bodyPr lIns="119113" tIns="59555" rIns="119113" bIns="59555"/>
          <a:lstStyle>
            <a:lvl1pPr eaLnBrk="1" hangingPunct="1">
              <a:defRPr>
                <a:solidFill>
                  <a:srgbClr val="444444"/>
                </a:solidFill>
                <a:latin typeface="Arial" panose="020B0604020202020204" pitchFamily="34" charset="0"/>
                <a:ea typeface="+mn-ea"/>
              </a:defRPr>
            </a:lvl1pPr>
          </a:lstStyle>
          <a:p>
            <a:pPr defTabSz="894655">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1537948913"/>
      </p:ext>
    </p:extLst>
  </p:cSld>
  <p:clrMapOvr>
    <a:masterClrMapping/>
  </p:clrMapOvr>
  <p:transition spd="med">
    <p:wipe dir="r"/>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19113" tIns="59555" rIns="119113" bIns="59555"/>
          <a:lstStyle>
            <a:lvl1pPr eaLnBrk="1" hangingPunct="1">
              <a:defRPr>
                <a:solidFill>
                  <a:srgbClr val="444444"/>
                </a:solidFill>
                <a:latin typeface="Arial" panose="020B0604020202020204" pitchFamily="34" charset="0"/>
                <a:ea typeface="+mn-ea"/>
              </a:defRPr>
            </a:lvl1pPr>
          </a:lstStyle>
          <a:p>
            <a:pPr defTabSz="894655">
              <a:defRPr/>
            </a:pPr>
            <a:endParaRPr lang="en-US" altLang="zh-TW" sz="3200"/>
          </a:p>
        </p:txBody>
      </p:sp>
    </p:spTree>
    <p:extLst>
      <p:ext uri="{BB962C8B-B14F-4D97-AF65-F5344CB8AC3E}">
        <p14:creationId xmlns:p14="http://schemas.microsoft.com/office/powerpoint/2010/main" val="366980756"/>
      </p:ext>
    </p:extLst>
  </p:cSld>
  <p:clrMapOvr>
    <a:masterClrMapping/>
  </p:clrMapOvr>
  <p:transition spd="med">
    <p:wipe dir="r"/>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113" tIns="59555" rIns="119113" bIns="59555" anchor="ctr"/>
          <a:lstStyle/>
          <a:p>
            <a:pPr algn="ctr" defTabSz="894655">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113" tIns="59555" rIns="119113" bIns="59555" anchor="ctr"/>
          <a:lstStyle/>
          <a:p>
            <a:pPr algn="ctr" defTabSz="894655">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113" tIns="59555" rIns="119113" bIns="59555" anchor="ctr"/>
          <a:lstStyle/>
          <a:p>
            <a:pPr algn="ctr" defTabSz="894655">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508488358"/>
      </p:ext>
    </p:extLst>
  </p:cSld>
  <p:clrMapOvr>
    <a:masterClrMapping/>
  </p:clrMapOvr>
  <p:transition spd="med">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12499649"/>
      </p:ext>
    </p:extLst>
  </p:cSld>
  <p:clrMapOvr>
    <a:masterClrMapping/>
  </p:clrMapOvr>
  <p:transition spd="med">
    <p:wipe dir="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3374590694"/>
      </p:ext>
    </p:extLst>
  </p:cSld>
  <p:clrMapOvr>
    <a:masterClrMapping/>
  </p:clrMapOvr>
  <p:transition spd="med">
    <p:wipe dir="r"/>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46657" indent="-301603">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2555357205"/>
      </p:ext>
    </p:extLst>
  </p:cSld>
  <p:clrMapOvr>
    <a:masterClrMapping/>
  </p:clrMapOvr>
  <p:transition spd="med">
    <p:wipe dir="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1096" tIns="50930" rIns="101096" bIns="50930"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894655">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3802685998"/>
      </p:ext>
    </p:extLst>
  </p:cSld>
  <p:clrMapOvr>
    <a:masterClrMapping/>
  </p:clrMapOvr>
  <p:transition spd="med">
    <p:wipe dir="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1096" tIns="50930" rIns="101096" bIns="50930" anchor="ctr"/>
          <a:lstStyle/>
          <a:p>
            <a:pPr algn="ctr" defTabSz="894655">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1096" tIns="50930" rIns="101096" bIns="50930"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894655"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894655"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1060747091"/>
      </p:ext>
    </p:extLst>
  </p:cSld>
  <p:clrMapOvr>
    <a:masterClrMapping/>
  </p:clrMapOvr>
  <p:transition spd="med">
    <p:wipe dir="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846"/>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191629037"/>
      </p:ext>
    </p:extLst>
  </p:cSld>
  <p:clrMapOvr>
    <a:masterClrMapping/>
  </p:clrMapOvr>
  <p:transition spd="med">
    <p:wipe dir="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8D7538F-1D32-471F-A0F2-87574C9C39C8}" type="datetimeFigureOut">
              <a:rPr lang="zh-TW" altLang="en-US" smtClean="0">
                <a:solidFill>
                  <a:prstClr val="black">
                    <a:tint val="75000"/>
                  </a:prstClr>
                </a:solidFill>
              </a:rPr>
              <a:pPr/>
              <a:t>2021/6/9</a:t>
            </a:fld>
            <a:endParaRPr lang="zh-TW" altLang="en-US">
              <a:solidFill>
                <a:prstClr val="black">
                  <a:tint val="75000"/>
                </a:prstClr>
              </a:solidFill>
            </a:endParaRPr>
          </a:p>
        </p:txBody>
      </p:sp>
      <p:sp>
        <p:nvSpPr>
          <p:cNvPr id="3" name="頁尾版面配置區 2"/>
          <p:cNvSpPr>
            <a:spLocks noGrp="1"/>
          </p:cNvSpPr>
          <p:nvPr>
            <p:ph type="ftr" sz="quarter" idx="11"/>
          </p:nvPr>
        </p:nvSpPr>
        <p:spPr>
          <a:xfrm>
            <a:off x="3124200" y="4767264"/>
            <a:ext cx="2895600" cy="273844"/>
          </a:xfrm>
          <a:prstGeom prst="rect">
            <a:avLst/>
          </a:prstGeom>
        </p:spPr>
        <p:txBody>
          <a:bodyPr lIns="119622" tIns="59810" rIns="119622" bIns="59810"/>
          <a:lstStyle/>
          <a:p>
            <a:pPr defTabSz="894655" fontAlgn="auto">
              <a:spcBef>
                <a:spcPts val="0"/>
              </a:spcBef>
              <a:spcAft>
                <a:spcPts val="0"/>
              </a:spcAft>
            </a:pPr>
            <a:endParaRPr lang="zh-TW" altLang="en-US" sz="1900">
              <a:solidFill>
                <a:prstClr val="black">
                  <a:tint val="75000"/>
                </a:prstClr>
              </a:solidFill>
              <a:latin typeface="Museo Sans For Dell"/>
            </a:endParaRPr>
          </a:p>
        </p:txBody>
      </p:sp>
      <p:sp>
        <p:nvSpPr>
          <p:cNvPr id="4" name="投影片編號版面配置區 3"/>
          <p:cNvSpPr>
            <a:spLocks noGrp="1"/>
          </p:cNvSpPr>
          <p:nvPr>
            <p:ph type="sldNum" sz="quarter" idx="12"/>
          </p:nvPr>
        </p:nvSpPr>
        <p:spPr/>
        <p:txBody>
          <a:bodyPr/>
          <a:lstStyle/>
          <a:p>
            <a:fld id="{2B220202-4225-4888-88BD-34E0CA7087C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361487725"/>
      </p:ext>
    </p:extLst>
  </p:cSld>
  <p:clrMapOvr>
    <a:masterClrMapping/>
  </p:clrMapOvr>
  <p:transition spd="med">
    <p:wipe dir="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54" tIns="44977" rIns="89954" bIns="44977"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54" tIns="44977" rIns="89954" bIns="44977"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54" tIns="44977" rIns="89954" bIns="44977"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47"/>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41501278"/>
      </p:ext>
    </p:extLst>
  </p:cSld>
  <p:clrMapOvr>
    <a:masterClrMapping/>
  </p:clrMapOvr>
  <p:transition spd="med">
    <p:wipe dir="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67635487"/>
      </p:ext>
    </p:extLst>
  </p:cSld>
  <p:clrMapOvr>
    <a:masterClrMapping/>
  </p:clrMapOvr>
  <p:transition spd="med">
    <p:wipe dir="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2"/>
            <a:ext cx="4023360" cy="3667826"/>
          </a:xfrm>
        </p:spPr>
        <p:txBody>
          <a:bodyPr>
            <a:normAutofit/>
          </a:bodyPr>
          <a:lstStyle>
            <a:lvl1pPr>
              <a:spcBef>
                <a:spcPts val="75"/>
              </a:spcBef>
              <a:defRPr sz="1500" b="0">
                <a:solidFill>
                  <a:schemeClr val="bg2"/>
                </a:solidFill>
                <a:latin typeface="Museo Sans For Dell" pitchFamily="2" charset="0"/>
              </a:defRPr>
            </a:lvl1pPr>
            <a:lvl2pPr marL="423205" indent="-17085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69"/>
            <a:ext cx="4023360" cy="3667826"/>
          </a:xfrm>
        </p:spPr>
        <p:txBody>
          <a:bodyPr>
            <a:normAutofit/>
          </a:bodyPr>
          <a:lstStyle>
            <a:lvl1pPr>
              <a:spcBef>
                <a:spcPts val="75"/>
              </a:spcBef>
              <a:defRPr sz="1500" b="0">
                <a:solidFill>
                  <a:schemeClr val="bg2"/>
                </a:solidFill>
                <a:latin typeface="Museo Sans For Dell" pitchFamily="2" charset="0"/>
              </a:defRPr>
            </a:lvl1pPr>
            <a:lvl2pPr marL="423205" indent="-17085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477899201"/>
      </p:ext>
    </p:extLst>
  </p:cSld>
  <p:clrMapOvr>
    <a:masterClrMapping/>
  </p:clrMapOvr>
  <p:transition spd="med">
    <p:wipe dir="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205" indent="-17085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205" indent="-17085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190"/>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160832332"/>
      </p:ext>
    </p:extLst>
  </p:cSld>
  <p:clrMapOvr>
    <a:masterClrMapping/>
  </p:clrMapOvr>
  <p:transition spd="med">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197463795"/>
      </p:ext>
    </p:extLst>
  </p:cSld>
  <p:clrMapOvr>
    <a:masterClrMapping/>
  </p:clrMapOvr>
  <p:transition spd="med">
    <p:wipe dir="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08932510"/>
      </p:ext>
    </p:extLst>
  </p:cSld>
  <p:clrMapOvr>
    <a:masterClrMapping/>
  </p:clrMapOvr>
  <p:transition spd="med">
    <p:wipe dir="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5560388"/>
      </p:ext>
    </p:extLst>
  </p:cSld>
  <p:clrMapOvr>
    <a:masterClrMapping/>
  </p:clrMapOvr>
  <p:transition spd="med">
    <p:wipe dir="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144" tIns="224144" rIns="224144" bIns="22414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26271164"/>
      </p:ext>
    </p:extLst>
  </p:cSld>
  <p:clrMapOvr>
    <a:masterClrMapping/>
  </p:clrMapOvr>
  <p:transition spd="med">
    <p:wipe dir="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4144" tIns="224144" rIns="224144" bIns="22414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52728636"/>
      </p:ext>
    </p:extLst>
  </p:cSld>
  <p:clrMapOvr>
    <a:masterClrMapping/>
  </p:clrMapOvr>
  <p:transition spd="med">
    <p:wipe dir="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4144" tIns="224144" rIns="224144" bIns="22414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14271133"/>
      </p:ext>
    </p:extLst>
  </p:cSld>
  <p:clrMapOvr>
    <a:masterClrMapping/>
  </p:clrMapOvr>
  <p:transition spd="med">
    <p:wipe dir="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4144" tIns="224144" rIns="224144" bIns="22414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98431909"/>
      </p:ext>
    </p:extLst>
  </p:cSld>
  <p:clrMapOvr>
    <a:masterClrMapping/>
  </p:clrMapOvr>
  <p:transition spd="med">
    <p:wipe dir="r"/>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4144" tIns="224144" rIns="224144" bIns="22414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22477646"/>
      </p:ext>
    </p:extLst>
  </p:cSld>
  <p:clrMapOvr>
    <a:masterClrMapping/>
  </p:clrMapOvr>
  <p:transition spd="med">
    <p:wipe dir="r"/>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4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7"/>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906764903"/>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248519761"/>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9195437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3" rIns="0" bIns="4500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874" indent="0">
              <a:lnSpc>
                <a:spcPct val="100000"/>
              </a:lnSpc>
              <a:spcBef>
                <a:spcPts val="300"/>
              </a:spcBef>
              <a:spcAft>
                <a:spcPts val="0"/>
              </a:spcAft>
              <a:buClr>
                <a:srgbClr val="808080"/>
              </a:buClr>
              <a:buNone/>
              <a:defRPr>
                <a:latin typeface="+mn-lt"/>
                <a:ea typeface="Arial"/>
              </a:defRPr>
            </a:lvl2pPr>
            <a:lvl3pPr marL="676786" indent="0">
              <a:lnSpc>
                <a:spcPct val="100000"/>
              </a:lnSpc>
              <a:spcBef>
                <a:spcPts val="300"/>
              </a:spcBef>
              <a:spcAft>
                <a:spcPts val="0"/>
              </a:spcAft>
              <a:buClr>
                <a:srgbClr val="808080"/>
              </a:buClr>
              <a:buNone/>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71353539"/>
      </p:ext>
    </p:extLst>
  </p:cSld>
  <p:clrMapOvr>
    <a:masterClrMapping/>
  </p:clrMapOvr>
  <p:transition spd="med">
    <p:wipe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9257" tIns="59627" rIns="119257" bIns="59627"/>
          <a:lstStyle/>
          <a:p>
            <a:pPr defTabSz="895727">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367241386"/>
      </p:ext>
    </p:extLst>
  </p:cSld>
  <p:clrMapOvr>
    <a:masterClrMapping/>
  </p:clrMapOvr>
  <p:transition spd="med">
    <p:wipe dir="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60"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39" y="4902994"/>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3041817"/>
      </p:ext>
    </p:extLst>
  </p:cSld>
  <p:clrMapOvr>
    <a:masterClrMapping/>
  </p:clrMapOvr>
  <p:transition spd="med">
    <p:wipe dir="r"/>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60"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2383007680"/>
      </p:ext>
    </p:extLst>
  </p:cSld>
  <p:clrMapOvr>
    <a:masterClrMapping/>
  </p:clrMapOvr>
  <p:transition spd="med">
    <p:wipe dir="r"/>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5"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284358289"/>
      </p:ext>
    </p:extLst>
  </p:cSld>
  <p:clrMapOvr>
    <a:masterClrMapping/>
  </p:clrMapOvr>
  <p:transition spd="med">
    <p:wipe dir="r"/>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860587"/>
      </p:ext>
    </p:extLst>
  </p:cSld>
  <p:clrMapOvr>
    <a:masterClrMapping/>
  </p:clrMapOvr>
  <p:transition spd="med">
    <p:wipe dir="r"/>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33" tIns="34289" rIns="67433" bIns="34289" anchor="ctr"/>
          <a:lstStyle/>
          <a:p>
            <a:pPr algn="ctr" defTabSz="897188">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33" tIns="34289" rIns="67433" bIns="34289" anchor="ctr"/>
          <a:lstStyle/>
          <a:p>
            <a:pPr algn="ctr" defTabSz="897188">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33" tIns="34289" rIns="67433" bIns="34289" anchor="ctr"/>
          <a:lstStyle/>
          <a:p>
            <a:pPr algn="ctr" defTabSz="897188">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515824140"/>
      </p:ext>
    </p:extLst>
  </p:cSld>
  <p:clrMapOvr>
    <a:masterClrMapping/>
  </p:clrMapOvr>
  <p:transition spd="med">
    <p:wipe dir="r"/>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628988067"/>
      </p:ext>
    </p:extLst>
  </p:cSld>
  <p:clrMapOvr>
    <a:masterClrMapping/>
  </p:clrMapOvr>
  <p:transition spd="med">
    <p:wipe dir="r"/>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974" indent="-1707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974" indent="-1707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402231931"/>
      </p:ext>
    </p:extLst>
  </p:cSld>
  <p:clrMapOvr>
    <a:masterClrMapping/>
  </p:clrMapOvr>
  <p:transition spd="med">
    <p:wipe dir="r"/>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974" indent="-1707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974" indent="-1707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711130775"/>
      </p:ext>
    </p:extLst>
  </p:cSld>
  <p:clrMapOvr>
    <a:masterClrMapping/>
  </p:clrMapOvr>
  <p:transition spd="med">
    <p:wipe dir="r"/>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85443485"/>
      </p:ext>
    </p:extLst>
  </p:cSld>
  <p:clrMapOvr>
    <a:masterClrMapping/>
  </p:clrMapOvr>
  <p:transition spd="med">
    <p:wipe dir="r"/>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3110526"/>
      </p:ext>
    </p:extLst>
  </p:cSld>
  <p:clrMapOvr>
    <a:masterClrMapping/>
  </p:clrMapOvr>
  <p:transition spd="med">
    <p:wipe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928058578"/>
      </p:ext>
    </p:extLst>
  </p:cSld>
  <p:clrMapOvr>
    <a:masterClrMapping/>
  </p:clrMapOvr>
  <p:transition spd="med">
    <p:wipe dir="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390" tIns="168390" rIns="168390" bIns="1683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548876795"/>
      </p:ext>
    </p:extLst>
  </p:cSld>
  <p:clrMapOvr>
    <a:masterClrMapping/>
  </p:clrMapOvr>
  <p:transition spd="med">
    <p:wipe dir="r"/>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390" tIns="168390" rIns="168390" bIns="1683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23066725"/>
      </p:ext>
    </p:extLst>
  </p:cSld>
  <p:clrMapOvr>
    <a:masterClrMapping/>
  </p:clrMapOvr>
  <p:transition spd="med">
    <p:wipe dir="r"/>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390" tIns="168390" rIns="168390" bIns="1683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22382061"/>
      </p:ext>
    </p:extLst>
  </p:cSld>
  <p:clrMapOvr>
    <a:masterClrMapping/>
  </p:clrMapOvr>
  <p:transition spd="med">
    <p:wipe dir="r"/>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390" tIns="168390" rIns="168390" bIns="1683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566130095"/>
      </p:ext>
    </p:extLst>
  </p:cSld>
  <p:clrMapOvr>
    <a:masterClrMapping/>
  </p:clrMapOvr>
  <p:transition spd="med">
    <p:wipe dir="r"/>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390" tIns="168390" rIns="168390" bIns="1683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6181491"/>
      </p:ext>
    </p:extLst>
  </p:cSld>
  <p:clrMapOvr>
    <a:masterClrMapping/>
  </p:clrMapOvr>
  <p:transition spd="med">
    <p:wipe dir="r"/>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17249153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36"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749019883"/>
      </p:ext>
    </p:extLst>
  </p:cSld>
  <p:clrMapOvr>
    <a:masterClrMapping/>
  </p:clrMapOvr>
  <p:transition spd="med">
    <p:wipe dir="r"/>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835416600"/>
      </p:ext>
    </p:extLst>
  </p:cSld>
  <p:clrMapOvr>
    <a:masterClrMapping/>
  </p:clrMapOvr>
  <p:transition spd="med">
    <p:wipe dir="r"/>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010688713"/>
      </p:ext>
    </p:extLst>
  </p:cSld>
  <p:clrMapOvr>
    <a:masterClrMapping/>
  </p:clrMapOvr>
  <p:transition spd="med">
    <p:wipe dir="r"/>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7635" indent="0" algn="ctr">
              <a:buNone/>
              <a:defRPr sz="2000"/>
            </a:lvl2pPr>
            <a:lvl3pPr marL="895208" indent="0" algn="ctr">
              <a:buNone/>
              <a:defRPr sz="1800"/>
            </a:lvl3pPr>
            <a:lvl4pPr marL="1342961" indent="0" algn="ctr">
              <a:buNone/>
              <a:defRPr sz="1600"/>
            </a:lvl4pPr>
            <a:lvl5pPr marL="1790414" indent="0" algn="ctr">
              <a:buNone/>
              <a:defRPr sz="1600"/>
            </a:lvl5pPr>
            <a:lvl6pPr marL="2237690" indent="0" algn="ctr">
              <a:buNone/>
              <a:defRPr sz="1600"/>
            </a:lvl6pPr>
            <a:lvl7pPr marL="2685371" indent="0" algn="ctr">
              <a:buNone/>
              <a:defRPr sz="1600"/>
            </a:lvl7pPr>
            <a:lvl8pPr marL="3133097" indent="0" algn="ctr">
              <a:buNone/>
              <a:defRPr sz="1600"/>
            </a:lvl8pPr>
            <a:lvl9pPr marL="358056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01228148"/>
      </p:ext>
    </p:extLst>
  </p:cSld>
  <p:clrMapOvr>
    <a:masterClrMapping/>
  </p:clrMapOvr>
  <p:transition spd="med">
    <p:wipe dir="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891720034"/>
      </p:ext>
    </p:extLst>
  </p:cSld>
  <p:clrMapOvr>
    <a:masterClrMapping/>
  </p:clrMapOvr>
  <p:transition spd="med">
    <p:wipe dir="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070858378"/>
      </p:ext>
    </p:extLst>
  </p:cSld>
  <p:clrMapOvr>
    <a:masterClrMapping/>
  </p:clrMapOvr>
  <p:transition spd="med">
    <p:wipe dir="r"/>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7635" indent="0">
              <a:buNone/>
              <a:defRPr sz="2000"/>
            </a:lvl2pPr>
            <a:lvl3pPr marL="895208" indent="0">
              <a:buNone/>
              <a:defRPr sz="1800"/>
            </a:lvl3pPr>
            <a:lvl4pPr marL="1342961" indent="0">
              <a:buNone/>
              <a:defRPr sz="1600"/>
            </a:lvl4pPr>
            <a:lvl5pPr marL="1790414" indent="0">
              <a:buNone/>
              <a:defRPr sz="1600"/>
            </a:lvl5pPr>
            <a:lvl6pPr marL="2237690" indent="0">
              <a:buNone/>
              <a:defRPr sz="1600"/>
            </a:lvl6pPr>
            <a:lvl7pPr marL="2685371" indent="0">
              <a:buNone/>
              <a:defRPr sz="1600"/>
            </a:lvl7pPr>
            <a:lvl8pPr marL="3133097" indent="0">
              <a:buNone/>
              <a:defRPr sz="1600"/>
            </a:lvl8pPr>
            <a:lvl9pPr marL="358056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89331373"/>
      </p:ext>
    </p:extLst>
  </p:cSld>
  <p:clrMapOvr>
    <a:masterClrMapping/>
  </p:clrMapOvr>
  <p:transition spd="med">
    <p:wipe dir="r"/>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21086422"/>
      </p:ext>
    </p:extLst>
  </p:cSld>
  <p:clrMapOvr>
    <a:masterClrMapping/>
  </p:clrMapOvr>
  <p:transition spd="med">
    <p:wipe dir="r"/>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7635" indent="0">
              <a:buNone/>
              <a:defRPr sz="2000" b="1"/>
            </a:lvl2pPr>
            <a:lvl3pPr marL="895208" indent="0">
              <a:buNone/>
              <a:defRPr sz="1800" b="1"/>
            </a:lvl3pPr>
            <a:lvl4pPr marL="1342961" indent="0">
              <a:buNone/>
              <a:defRPr sz="1600" b="1"/>
            </a:lvl4pPr>
            <a:lvl5pPr marL="1790414" indent="0">
              <a:buNone/>
              <a:defRPr sz="1600" b="1"/>
            </a:lvl5pPr>
            <a:lvl6pPr marL="2237690" indent="0">
              <a:buNone/>
              <a:defRPr sz="1600" b="1"/>
            </a:lvl6pPr>
            <a:lvl7pPr marL="2685371" indent="0">
              <a:buNone/>
              <a:defRPr sz="1600" b="1"/>
            </a:lvl7pPr>
            <a:lvl8pPr marL="3133097" indent="0">
              <a:buNone/>
              <a:defRPr sz="1600" b="1"/>
            </a:lvl8pPr>
            <a:lvl9pPr marL="358056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7635" indent="0">
              <a:buNone/>
              <a:defRPr sz="2000" b="1"/>
            </a:lvl2pPr>
            <a:lvl3pPr marL="895208" indent="0">
              <a:buNone/>
              <a:defRPr sz="1800" b="1"/>
            </a:lvl3pPr>
            <a:lvl4pPr marL="1342961" indent="0">
              <a:buNone/>
              <a:defRPr sz="1600" b="1"/>
            </a:lvl4pPr>
            <a:lvl5pPr marL="1790414" indent="0">
              <a:buNone/>
              <a:defRPr sz="1600" b="1"/>
            </a:lvl5pPr>
            <a:lvl6pPr marL="2237690" indent="0">
              <a:buNone/>
              <a:defRPr sz="1600" b="1"/>
            </a:lvl6pPr>
            <a:lvl7pPr marL="2685371" indent="0">
              <a:buNone/>
              <a:defRPr sz="1600" b="1"/>
            </a:lvl7pPr>
            <a:lvl8pPr marL="3133097" indent="0">
              <a:buNone/>
              <a:defRPr sz="1600" b="1"/>
            </a:lvl8pPr>
            <a:lvl9pPr marL="358056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864489828"/>
      </p:ext>
    </p:extLst>
  </p:cSld>
  <p:clrMapOvr>
    <a:masterClrMapping/>
  </p:clrMapOvr>
  <p:transition spd="med">
    <p:wipe dir="r"/>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253080433"/>
      </p:ext>
    </p:extLst>
  </p:cSld>
  <p:clrMapOvr>
    <a:masterClrMapping/>
  </p:clrMapOvr>
  <p:transition spd="med">
    <p:wipe dir="r"/>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181908810"/>
      </p:ext>
    </p:extLst>
  </p:cSld>
  <p:clrMapOvr>
    <a:masterClrMapping/>
  </p:clrMapOvr>
  <p:transition spd="med">
    <p:wipe dir="r"/>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7635" indent="0">
              <a:buNone/>
              <a:defRPr sz="1400"/>
            </a:lvl2pPr>
            <a:lvl3pPr marL="895208" indent="0">
              <a:buNone/>
              <a:defRPr sz="1200"/>
            </a:lvl3pPr>
            <a:lvl4pPr marL="1342961" indent="0">
              <a:buNone/>
              <a:defRPr sz="1000"/>
            </a:lvl4pPr>
            <a:lvl5pPr marL="1790414" indent="0">
              <a:buNone/>
              <a:defRPr sz="1000"/>
            </a:lvl5pPr>
            <a:lvl6pPr marL="2237690" indent="0">
              <a:buNone/>
              <a:defRPr sz="1000"/>
            </a:lvl6pPr>
            <a:lvl7pPr marL="2685371" indent="0">
              <a:buNone/>
              <a:defRPr sz="1000"/>
            </a:lvl7pPr>
            <a:lvl8pPr marL="3133097" indent="0">
              <a:buNone/>
              <a:defRPr sz="1000"/>
            </a:lvl8pPr>
            <a:lvl9pPr marL="358056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7267381"/>
      </p:ext>
    </p:extLst>
  </p:cSld>
  <p:clrMapOvr>
    <a:masterClrMapping/>
  </p:clrMapOvr>
  <p:transition spd="med">
    <p:wipe dir="r"/>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7635" indent="0">
              <a:buNone/>
              <a:defRPr sz="2800"/>
            </a:lvl2pPr>
            <a:lvl3pPr marL="895208" indent="0">
              <a:buNone/>
              <a:defRPr sz="2400"/>
            </a:lvl3pPr>
            <a:lvl4pPr marL="1342961" indent="0">
              <a:buNone/>
              <a:defRPr sz="2000"/>
            </a:lvl4pPr>
            <a:lvl5pPr marL="1790414" indent="0">
              <a:buNone/>
              <a:defRPr sz="2000"/>
            </a:lvl5pPr>
            <a:lvl6pPr marL="2237690" indent="0">
              <a:buNone/>
              <a:defRPr sz="2000"/>
            </a:lvl6pPr>
            <a:lvl7pPr marL="2685371" indent="0">
              <a:buNone/>
              <a:defRPr sz="2000"/>
            </a:lvl7pPr>
            <a:lvl8pPr marL="3133097" indent="0">
              <a:buNone/>
              <a:defRPr sz="2000"/>
            </a:lvl8pPr>
            <a:lvl9pPr marL="358056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7635" indent="0">
              <a:buNone/>
              <a:defRPr sz="1400"/>
            </a:lvl2pPr>
            <a:lvl3pPr marL="895208" indent="0">
              <a:buNone/>
              <a:defRPr sz="1200"/>
            </a:lvl3pPr>
            <a:lvl4pPr marL="1342961" indent="0">
              <a:buNone/>
              <a:defRPr sz="1000"/>
            </a:lvl4pPr>
            <a:lvl5pPr marL="1790414" indent="0">
              <a:buNone/>
              <a:defRPr sz="1000"/>
            </a:lvl5pPr>
            <a:lvl6pPr marL="2237690" indent="0">
              <a:buNone/>
              <a:defRPr sz="1000"/>
            </a:lvl6pPr>
            <a:lvl7pPr marL="2685371" indent="0">
              <a:buNone/>
              <a:defRPr sz="1000"/>
            </a:lvl7pPr>
            <a:lvl8pPr marL="3133097" indent="0">
              <a:buNone/>
              <a:defRPr sz="1000"/>
            </a:lvl8pPr>
            <a:lvl9pPr marL="358056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347464885"/>
      </p:ext>
    </p:extLst>
  </p:cSld>
  <p:clrMapOvr>
    <a:masterClrMapping/>
  </p:clrMapOvr>
  <p:transition spd="med">
    <p:wipe dir="r"/>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111082490"/>
      </p:ext>
    </p:extLst>
  </p:cSld>
  <p:clrMapOvr>
    <a:masterClrMapping/>
  </p:clrMapOvr>
  <p:transition spd="med">
    <p:wipe dir="r"/>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287785475"/>
      </p:ext>
    </p:extLst>
  </p:cSld>
  <p:clrMapOvr>
    <a:masterClrMapping/>
  </p:clrMapOvr>
  <p:transition spd="med">
    <p:wipe dir="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97857" tIns="297857" rIns="297857" bIns="297857">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500642693"/>
      </p:ext>
    </p:extLst>
  </p:cSld>
  <p:clrMapOvr>
    <a:masterClrMapping/>
  </p:clrMapOvr>
  <p:transition spd="med">
    <p:wipe dir="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18271992"/>
      </p:ext>
    </p:extLst>
  </p:cSld>
  <p:clrMapOvr>
    <a:masterClrMapping/>
  </p:clrMapOvr>
  <p:transition spd="med">
    <p:wipe dir="r"/>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890"/>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477423032"/>
      </p:ext>
    </p:extLst>
  </p:cSld>
  <p:clrMapOvr>
    <a:masterClrMapping/>
  </p:clrMapOvr>
  <p:transition spd="med">
    <p:wipe dir="r"/>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622" tIns="44810" rIns="89622" bIns="44810"/>
          <a:lstStyle>
            <a:lvl1pPr eaLnBrk="1" hangingPunct="1">
              <a:defRPr>
                <a:solidFill>
                  <a:srgbClr val="444444"/>
                </a:solidFill>
                <a:latin typeface="Arial" charset="0"/>
                <a:ea typeface="+mn-ea"/>
              </a:defRPr>
            </a:lvl1pPr>
          </a:lstStyle>
          <a:p>
            <a:pPr defTabSz="672233">
              <a:defRPr/>
            </a:pPr>
            <a:endParaRPr lang="en-US" altLang="zh-TW" dirty="0"/>
          </a:p>
        </p:txBody>
      </p:sp>
    </p:spTree>
    <p:extLst>
      <p:ext uri="{BB962C8B-B14F-4D97-AF65-F5344CB8AC3E}">
        <p14:creationId xmlns:p14="http://schemas.microsoft.com/office/powerpoint/2010/main" val="1036323934"/>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1428512390"/>
      </p:ext>
    </p:extLst>
  </p:cSld>
  <p:clrMapOvr>
    <a:masterClrMapping/>
  </p:clrMapOvr>
  <p:transition spd="med">
    <p:wipe dir="r"/>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173"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509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173"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5097">
              <a:defRPr/>
            </a:pPr>
            <a:fld id="{116A85C1-27ED-4431-8B7E-C187FA0F4681}" type="slidenum">
              <a:rPr lang="en-US" smtClean="0">
                <a:solidFill>
                  <a:srgbClr val="000000">
                    <a:lumMod val="60000"/>
                    <a:lumOff val="40000"/>
                  </a:srgbClr>
                </a:solidFill>
              </a:rPr>
              <a:pPr defTabSz="89509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159" tIns="59581" rIns="119159" bIns="5958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173" tIns="59585" rIns="119173" bIns="59585"/>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509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173" tIns="59585" rIns="119173" bIns="59585"/>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3434962752"/>
      </p:ext>
    </p:extLst>
  </p:cSld>
  <p:clrMapOvr>
    <a:masterClrMapping/>
  </p:clrMapOvr>
  <p:transition spd="med">
    <p:wipe dir="r"/>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2199008581"/>
      </p:ext>
    </p:extLst>
  </p:cSld>
  <p:clrMapOvr>
    <a:masterClrMapping/>
  </p:clrMapOvr>
  <p:transition spd="med">
    <p:wipe dir="r"/>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691" tIns="25718" rIns="50691"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691" tIns="25718" rIns="50691"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691" tIns="25718" rIns="50691" bIns="25718"/>
          <a:lstStyle/>
          <a:p>
            <a:pPr defTabSz="671342"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2296250808"/>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8042" indent="0" algn="ctr">
              <a:buNone/>
              <a:defRPr sz="2000"/>
            </a:lvl2pPr>
            <a:lvl3pPr marL="896041" indent="0" algn="ctr">
              <a:buNone/>
              <a:defRPr sz="1800"/>
            </a:lvl3pPr>
            <a:lvl4pPr marL="1344182" indent="0" algn="ctr">
              <a:buNone/>
              <a:defRPr sz="1600"/>
            </a:lvl4pPr>
            <a:lvl5pPr marL="1792079" indent="0" algn="ctr">
              <a:buNone/>
              <a:defRPr sz="1600"/>
            </a:lvl5pPr>
            <a:lvl6pPr marL="2239762" indent="0" algn="ctr">
              <a:buNone/>
              <a:defRPr sz="1600"/>
            </a:lvl6pPr>
            <a:lvl7pPr marL="2687850" indent="0" algn="ctr">
              <a:buNone/>
              <a:defRPr sz="1600"/>
            </a:lvl7pPr>
            <a:lvl8pPr marL="3135983" indent="0" algn="ctr">
              <a:buNone/>
              <a:defRPr sz="1600"/>
            </a:lvl8pPr>
            <a:lvl9pPr marL="358389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206713840"/>
      </p:ext>
    </p:extLst>
  </p:cSld>
  <p:clrMapOvr>
    <a:masterClrMapping/>
  </p:clrMapOvr>
  <p:transition spd="med">
    <p:wipe dir="r"/>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588286233"/>
      </p:ext>
    </p:extLst>
  </p:cSld>
  <p:clrMapOvr>
    <a:masterClrMapping/>
  </p:clrMapOvr>
  <p:transition spd="med">
    <p:wipe dir="r"/>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8042" indent="0">
              <a:buNone/>
              <a:defRPr sz="2000"/>
            </a:lvl2pPr>
            <a:lvl3pPr marL="896041" indent="0">
              <a:buNone/>
              <a:defRPr sz="1800"/>
            </a:lvl3pPr>
            <a:lvl4pPr marL="1344182" indent="0">
              <a:buNone/>
              <a:defRPr sz="1600"/>
            </a:lvl4pPr>
            <a:lvl5pPr marL="1792079" indent="0">
              <a:buNone/>
              <a:defRPr sz="1600"/>
            </a:lvl5pPr>
            <a:lvl6pPr marL="2239762" indent="0">
              <a:buNone/>
              <a:defRPr sz="1600"/>
            </a:lvl6pPr>
            <a:lvl7pPr marL="2687850" indent="0">
              <a:buNone/>
              <a:defRPr sz="1600"/>
            </a:lvl7pPr>
            <a:lvl8pPr marL="3135983" indent="0">
              <a:buNone/>
              <a:defRPr sz="1600"/>
            </a:lvl8pPr>
            <a:lvl9pPr marL="358389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430441754"/>
      </p:ext>
    </p:extLst>
  </p:cSld>
  <p:clrMapOvr>
    <a:masterClrMapping/>
  </p:clrMapOvr>
  <p:transition spd="med">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257"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5727">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p:nvPr userDrawn="1"/>
        </p:nvSpPr>
        <p:spPr>
          <a:xfrm>
            <a:off x="434976" y="4824413"/>
            <a:ext cx="260350" cy="114300"/>
          </a:xfrm>
          <a:prstGeom prst="rect">
            <a:avLst/>
          </a:prstGeom>
        </p:spPr>
        <p:txBody>
          <a:bodyPr lIns="0" tIns="0" rIns="119257"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5727">
              <a:defRPr/>
            </a:pPr>
            <a:fld id="{116A85C1-27ED-4431-8B7E-C187FA0F4681}" type="slidenum">
              <a:rPr lang="en-US" smtClean="0">
                <a:solidFill>
                  <a:srgbClr val="000000">
                    <a:lumMod val="60000"/>
                    <a:lumOff val="40000"/>
                  </a:srgbClr>
                </a:solidFill>
              </a:rPr>
              <a:pPr defTabSz="89572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119243" tIns="59623" rIns="119243" bIns="59623"/>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119257" tIns="59627" rIns="119257" bIns="59627"/>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5727">
              <a:defRPr/>
            </a:pPr>
            <a:endParaRPr lang="en-US" sz="320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257" tIns="59627" rIns="119257" bIns="59627"/>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72433495"/>
      </p:ext>
    </p:extLst>
  </p:cSld>
  <p:clrMapOvr>
    <a:masterClrMapping/>
  </p:clrMapOvr>
  <p:transition spd="med">
    <p:wipe dir="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936987734"/>
      </p:ext>
    </p:extLst>
  </p:cSld>
  <p:clrMapOvr>
    <a:masterClrMapping/>
  </p:clrMapOvr>
  <p:transition spd="med">
    <p:wipe dir="r"/>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8042" indent="0">
              <a:buNone/>
              <a:defRPr sz="2000" b="1"/>
            </a:lvl2pPr>
            <a:lvl3pPr marL="896041" indent="0">
              <a:buNone/>
              <a:defRPr sz="1800" b="1"/>
            </a:lvl3pPr>
            <a:lvl4pPr marL="1344182" indent="0">
              <a:buNone/>
              <a:defRPr sz="1600" b="1"/>
            </a:lvl4pPr>
            <a:lvl5pPr marL="1792079" indent="0">
              <a:buNone/>
              <a:defRPr sz="1600" b="1"/>
            </a:lvl5pPr>
            <a:lvl6pPr marL="2239762" indent="0">
              <a:buNone/>
              <a:defRPr sz="1600" b="1"/>
            </a:lvl6pPr>
            <a:lvl7pPr marL="2687850" indent="0">
              <a:buNone/>
              <a:defRPr sz="1600" b="1"/>
            </a:lvl7pPr>
            <a:lvl8pPr marL="3135983" indent="0">
              <a:buNone/>
              <a:defRPr sz="1600" b="1"/>
            </a:lvl8pPr>
            <a:lvl9pPr marL="358389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8042" indent="0">
              <a:buNone/>
              <a:defRPr sz="2000" b="1"/>
            </a:lvl2pPr>
            <a:lvl3pPr marL="896041" indent="0">
              <a:buNone/>
              <a:defRPr sz="1800" b="1"/>
            </a:lvl3pPr>
            <a:lvl4pPr marL="1344182" indent="0">
              <a:buNone/>
              <a:defRPr sz="1600" b="1"/>
            </a:lvl4pPr>
            <a:lvl5pPr marL="1792079" indent="0">
              <a:buNone/>
              <a:defRPr sz="1600" b="1"/>
            </a:lvl5pPr>
            <a:lvl6pPr marL="2239762" indent="0">
              <a:buNone/>
              <a:defRPr sz="1600" b="1"/>
            </a:lvl6pPr>
            <a:lvl7pPr marL="2687850" indent="0">
              <a:buNone/>
              <a:defRPr sz="1600" b="1"/>
            </a:lvl7pPr>
            <a:lvl8pPr marL="3135983" indent="0">
              <a:buNone/>
              <a:defRPr sz="1600" b="1"/>
            </a:lvl8pPr>
            <a:lvl9pPr marL="358389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216019921"/>
      </p:ext>
    </p:extLst>
  </p:cSld>
  <p:clrMapOvr>
    <a:masterClrMapping/>
  </p:clrMapOvr>
  <p:transition spd="med">
    <p:wipe dir="r"/>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094535199"/>
      </p:ext>
    </p:extLst>
  </p:cSld>
  <p:clrMapOvr>
    <a:masterClrMapping/>
  </p:clrMapOvr>
  <p:transition spd="med">
    <p:wipe dir="r"/>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316701867"/>
      </p:ext>
    </p:extLst>
  </p:cSld>
  <p:clrMapOvr>
    <a:masterClrMapping/>
  </p:clrMapOvr>
  <p:transition spd="med">
    <p:wipe dir="r"/>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042" indent="0">
              <a:buNone/>
              <a:defRPr sz="1400"/>
            </a:lvl2pPr>
            <a:lvl3pPr marL="896041" indent="0">
              <a:buNone/>
              <a:defRPr sz="1200"/>
            </a:lvl3pPr>
            <a:lvl4pPr marL="1344182" indent="0">
              <a:buNone/>
              <a:defRPr sz="1000"/>
            </a:lvl4pPr>
            <a:lvl5pPr marL="1792079" indent="0">
              <a:buNone/>
              <a:defRPr sz="1000"/>
            </a:lvl5pPr>
            <a:lvl6pPr marL="2239762" indent="0">
              <a:buNone/>
              <a:defRPr sz="1000"/>
            </a:lvl6pPr>
            <a:lvl7pPr marL="2687850" indent="0">
              <a:buNone/>
              <a:defRPr sz="1000"/>
            </a:lvl7pPr>
            <a:lvl8pPr marL="3135983" indent="0">
              <a:buNone/>
              <a:defRPr sz="1000"/>
            </a:lvl8pPr>
            <a:lvl9pPr marL="358389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785731249"/>
      </p:ext>
    </p:extLst>
  </p:cSld>
  <p:clrMapOvr>
    <a:masterClrMapping/>
  </p:clrMapOvr>
  <p:transition spd="med">
    <p:wipe dir="r"/>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8042" indent="0">
              <a:buNone/>
              <a:defRPr sz="2800"/>
            </a:lvl2pPr>
            <a:lvl3pPr marL="896041" indent="0">
              <a:buNone/>
              <a:defRPr sz="2400"/>
            </a:lvl3pPr>
            <a:lvl4pPr marL="1344182" indent="0">
              <a:buNone/>
              <a:defRPr sz="2000"/>
            </a:lvl4pPr>
            <a:lvl5pPr marL="1792079" indent="0">
              <a:buNone/>
              <a:defRPr sz="2000"/>
            </a:lvl5pPr>
            <a:lvl6pPr marL="2239762" indent="0">
              <a:buNone/>
              <a:defRPr sz="2000"/>
            </a:lvl6pPr>
            <a:lvl7pPr marL="2687850" indent="0">
              <a:buNone/>
              <a:defRPr sz="2000"/>
            </a:lvl7pPr>
            <a:lvl8pPr marL="3135983" indent="0">
              <a:buNone/>
              <a:defRPr sz="2000"/>
            </a:lvl8pPr>
            <a:lvl9pPr marL="358389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042" indent="0">
              <a:buNone/>
              <a:defRPr sz="1400"/>
            </a:lvl2pPr>
            <a:lvl3pPr marL="896041" indent="0">
              <a:buNone/>
              <a:defRPr sz="1200"/>
            </a:lvl3pPr>
            <a:lvl4pPr marL="1344182" indent="0">
              <a:buNone/>
              <a:defRPr sz="1000"/>
            </a:lvl4pPr>
            <a:lvl5pPr marL="1792079" indent="0">
              <a:buNone/>
              <a:defRPr sz="1000"/>
            </a:lvl5pPr>
            <a:lvl6pPr marL="2239762" indent="0">
              <a:buNone/>
              <a:defRPr sz="1000"/>
            </a:lvl6pPr>
            <a:lvl7pPr marL="2687850" indent="0">
              <a:buNone/>
              <a:defRPr sz="1000"/>
            </a:lvl7pPr>
            <a:lvl8pPr marL="3135983" indent="0">
              <a:buNone/>
              <a:defRPr sz="1000"/>
            </a:lvl8pPr>
            <a:lvl9pPr marL="358389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971630765"/>
      </p:ext>
    </p:extLst>
  </p:cSld>
  <p:clrMapOvr>
    <a:masterClrMapping/>
  </p:clrMapOvr>
  <p:transition spd="med">
    <p:wipe dir="r"/>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869175983"/>
      </p:ext>
    </p:extLst>
  </p:cSld>
  <p:clrMapOvr>
    <a:masterClrMapping/>
  </p:clrMapOvr>
  <p:transition spd="med">
    <p:wipe dir="r"/>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102084183"/>
      </p:ext>
    </p:extLst>
  </p:cSld>
  <p:clrMapOvr>
    <a:masterClrMapping/>
  </p:clrMapOvr>
  <p:transition spd="med">
    <p:wipe dir="r"/>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51214603"/>
      </p:ext>
    </p:extLst>
  </p:cSld>
  <p:clrMapOvr>
    <a:masterClrMapping/>
  </p:clrMapOvr>
  <p:transition spd="med">
    <p:wipe dir="r"/>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853"/>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3369392420"/>
      </p:ext>
    </p:extLst>
  </p:cSld>
  <p:clrMapOvr>
    <a:masterClrMapping/>
  </p:clrMapOvr>
  <p:transition spd="med">
    <p:wipe dir="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38391" tIns="178883" rIns="178883" bIns="178883" anchor="ctr"/>
          <a:lstStyle/>
          <a:p>
            <a:pPr defTabSz="895727"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19257" tIns="59627" rIns="119257" bIns="59627" anchor="ctr"/>
          <a:lstStyle/>
          <a:p>
            <a:pPr defTabSz="895727"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928"/>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735502084"/>
      </p:ext>
    </p:extLst>
  </p:cSld>
  <p:clrMapOvr>
    <a:masterClrMapping/>
  </p:clrMapOvr>
  <p:transition spd="med">
    <p:wipe dir="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696" tIns="44847" rIns="89696" bIns="44847"/>
          <a:lstStyle>
            <a:lvl1pPr eaLnBrk="1" hangingPunct="1">
              <a:defRPr>
                <a:solidFill>
                  <a:srgbClr val="444444"/>
                </a:solidFill>
                <a:latin typeface="Arial" charset="0"/>
                <a:ea typeface="+mn-ea"/>
              </a:defRPr>
            </a:lvl1pPr>
          </a:lstStyle>
          <a:p>
            <a:pPr defTabSz="672843">
              <a:defRPr/>
            </a:pPr>
            <a:endParaRPr lang="en-US" altLang="zh-TW" dirty="0"/>
          </a:p>
        </p:txBody>
      </p:sp>
    </p:spTree>
    <p:extLst>
      <p:ext uri="{BB962C8B-B14F-4D97-AF65-F5344CB8AC3E}">
        <p14:creationId xmlns:p14="http://schemas.microsoft.com/office/powerpoint/2010/main" val="1325222014"/>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284"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5930">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284"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5930">
              <a:defRPr/>
            </a:pPr>
            <a:fld id="{116A85C1-27ED-4431-8B7E-C187FA0F4681}" type="slidenum">
              <a:rPr lang="en-US" smtClean="0">
                <a:solidFill>
                  <a:srgbClr val="000000">
                    <a:lumMod val="60000"/>
                    <a:lumOff val="40000"/>
                  </a:srgbClr>
                </a:solidFill>
              </a:rPr>
              <a:pPr defTabSz="895930">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270" tIns="59636" rIns="119270" bIns="59636"/>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284" tIns="59641" rIns="119284" bIns="59641"/>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5930"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284" tIns="59641" rIns="119284" bIns="59641"/>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1413889084"/>
      </p:ext>
    </p:extLst>
  </p:cSld>
  <p:clrMapOvr>
    <a:masterClrMapping/>
  </p:clrMapOvr>
  <p:transition spd="med">
    <p:wipe dir="r"/>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2579140067"/>
      </p:ext>
    </p:extLst>
  </p:cSld>
  <p:clrMapOvr>
    <a:masterClrMapping/>
  </p:clrMapOvr>
  <p:transition spd="med">
    <p:wipe dir="r"/>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728" tIns="25718" rIns="50728"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728" tIns="25718" rIns="50728"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728" tIns="25718" rIns="50728" bIns="25718"/>
          <a:lstStyle/>
          <a:p>
            <a:pPr defTabSz="671952"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1992501014"/>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8141" indent="0" algn="ctr">
              <a:buNone/>
              <a:defRPr sz="2000"/>
            </a:lvl2pPr>
            <a:lvl3pPr marL="896243" indent="0" algn="ctr">
              <a:buNone/>
              <a:defRPr sz="1800"/>
            </a:lvl3pPr>
            <a:lvl4pPr marL="1344479" indent="0" algn="ctr">
              <a:buNone/>
              <a:defRPr sz="1600"/>
            </a:lvl4pPr>
            <a:lvl5pPr marL="1792484" indent="0" algn="ctr">
              <a:buNone/>
              <a:defRPr sz="1600"/>
            </a:lvl5pPr>
            <a:lvl6pPr marL="2240266" indent="0" algn="ctr">
              <a:buNone/>
              <a:defRPr sz="1600"/>
            </a:lvl6pPr>
            <a:lvl7pPr marL="2688453" indent="0" algn="ctr">
              <a:buNone/>
              <a:defRPr sz="1600"/>
            </a:lvl7pPr>
            <a:lvl8pPr marL="3136685" indent="0" algn="ctr">
              <a:buNone/>
              <a:defRPr sz="1600"/>
            </a:lvl8pPr>
            <a:lvl9pPr marL="358470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743590304"/>
      </p:ext>
    </p:extLst>
  </p:cSld>
  <p:clrMapOvr>
    <a:masterClrMapping/>
  </p:clrMapOvr>
  <p:transition spd="med">
    <p:wipe dir="r"/>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612087449"/>
      </p:ext>
    </p:extLst>
  </p:cSld>
  <p:clrMapOvr>
    <a:masterClrMapping/>
  </p:clrMapOvr>
  <p:transition spd="med">
    <p:wipe dir="r"/>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8141" indent="0">
              <a:buNone/>
              <a:defRPr sz="2000"/>
            </a:lvl2pPr>
            <a:lvl3pPr marL="896243" indent="0">
              <a:buNone/>
              <a:defRPr sz="1800"/>
            </a:lvl3pPr>
            <a:lvl4pPr marL="1344479" indent="0">
              <a:buNone/>
              <a:defRPr sz="1600"/>
            </a:lvl4pPr>
            <a:lvl5pPr marL="1792484" indent="0">
              <a:buNone/>
              <a:defRPr sz="1600"/>
            </a:lvl5pPr>
            <a:lvl6pPr marL="2240266" indent="0">
              <a:buNone/>
              <a:defRPr sz="1600"/>
            </a:lvl6pPr>
            <a:lvl7pPr marL="2688453" indent="0">
              <a:buNone/>
              <a:defRPr sz="1600"/>
            </a:lvl7pPr>
            <a:lvl8pPr marL="3136685" indent="0">
              <a:buNone/>
              <a:defRPr sz="1600"/>
            </a:lvl8pPr>
            <a:lvl9pPr marL="358470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651879946"/>
      </p:ext>
    </p:extLst>
  </p:cSld>
  <p:clrMapOvr>
    <a:masterClrMapping/>
  </p:clrMapOvr>
  <p:transition spd="med">
    <p:wipe dir="r"/>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44753170"/>
      </p:ext>
    </p:extLst>
  </p:cSld>
  <p:clrMapOvr>
    <a:masterClrMapping/>
  </p:clrMapOvr>
  <p:transition spd="med">
    <p:wipe dir="r"/>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8141" indent="0">
              <a:buNone/>
              <a:defRPr sz="2000" b="1"/>
            </a:lvl2pPr>
            <a:lvl3pPr marL="896243" indent="0">
              <a:buNone/>
              <a:defRPr sz="1800" b="1"/>
            </a:lvl3pPr>
            <a:lvl4pPr marL="1344479" indent="0">
              <a:buNone/>
              <a:defRPr sz="1600" b="1"/>
            </a:lvl4pPr>
            <a:lvl5pPr marL="1792484" indent="0">
              <a:buNone/>
              <a:defRPr sz="1600" b="1"/>
            </a:lvl5pPr>
            <a:lvl6pPr marL="2240266" indent="0">
              <a:buNone/>
              <a:defRPr sz="1600" b="1"/>
            </a:lvl6pPr>
            <a:lvl7pPr marL="2688453" indent="0">
              <a:buNone/>
              <a:defRPr sz="1600" b="1"/>
            </a:lvl7pPr>
            <a:lvl8pPr marL="3136685" indent="0">
              <a:buNone/>
              <a:defRPr sz="1600" b="1"/>
            </a:lvl8pPr>
            <a:lvl9pPr marL="358470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8141" indent="0">
              <a:buNone/>
              <a:defRPr sz="2000" b="1"/>
            </a:lvl2pPr>
            <a:lvl3pPr marL="896243" indent="0">
              <a:buNone/>
              <a:defRPr sz="1800" b="1"/>
            </a:lvl3pPr>
            <a:lvl4pPr marL="1344479" indent="0">
              <a:buNone/>
              <a:defRPr sz="1600" b="1"/>
            </a:lvl4pPr>
            <a:lvl5pPr marL="1792484" indent="0">
              <a:buNone/>
              <a:defRPr sz="1600" b="1"/>
            </a:lvl5pPr>
            <a:lvl6pPr marL="2240266" indent="0">
              <a:buNone/>
              <a:defRPr sz="1600" b="1"/>
            </a:lvl6pPr>
            <a:lvl7pPr marL="2688453" indent="0">
              <a:buNone/>
              <a:defRPr sz="1600" b="1"/>
            </a:lvl7pPr>
            <a:lvl8pPr marL="3136685" indent="0">
              <a:buNone/>
              <a:defRPr sz="1600" b="1"/>
            </a:lvl8pPr>
            <a:lvl9pPr marL="358470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708086498"/>
      </p:ext>
    </p:extLst>
  </p:cSld>
  <p:clrMapOvr>
    <a:masterClrMapping/>
  </p:clrMapOvr>
  <p:transition spd="med">
    <p:wipe dir="r"/>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616328094"/>
      </p:ext>
    </p:extLst>
  </p:cSld>
  <p:clrMapOvr>
    <a:masterClrMapping/>
  </p:clrMapOvr>
  <p:transition spd="med">
    <p:wipe dir="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7186"/>
            <a:ext cx="2895600" cy="274637"/>
          </a:xfrm>
          <a:prstGeom prst="rect">
            <a:avLst/>
          </a:prstGeom>
        </p:spPr>
        <p:txBody>
          <a:bodyPr lIns="119257" tIns="59627" rIns="119257" bIns="59627"/>
          <a:lstStyle>
            <a:lvl1pPr eaLnBrk="1" hangingPunct="1">
              <a:defRPr>
                <a:solidFill>
                  <a:srgbClr val="444444"/>
                </a:solidFill>
                <a:latin typeface="Calibri" panose="020F0502020204030204" pitchFamily="34" charset="0"/>
                <a:ea typeface="+mn-ea"/>
              </a:defRPr>
            </a:lvl1pPr>
          </a:lstStyle>
          <a:p>
            <a:pPr defTabSz="895727">
              <a:defRPr/>
            </a:pPr>
            <a:endParaRPr lang="en-US" altLang="zh-TW" sz="3200"/>
          </a:p>
        </p:txBody>
      </p:sp>
    </p:spTree>
    <p:extLst>
      <p:ext uri="{BB962C8B-B14F-4D97-AF65-F5344CB8AC3E}">
        <p14:creationId xmlns:p14="http://schemas.microsoft.com/office/powerpoint/2010/main" val="3701025691"/>
      </p:ext>
    </p:extLst>
  </p:cSld>
  <p:clrMapOvr>
    <a:masterClrMapping/>
  </p:clrMapOvr>
  <p:transition spd="slow">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552913888"/>
      </p:ext>
    </p:extLst>
  </p:cSld>
  <p:clrMapOvr>
    <a:masterClrMapping/>
  </p:clrMapOvr>
  <p:transition spd="med">
    <p:wipe dir="r"/>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141" indent="0">
              <a:buNone/>
              <a:defRPr sz="1400"/>
            </a:lvl2pPr>
            <a:lvl3pPr marL="896243" indent="0">
              <a:buNone/>
              <a:defRPr sz="1200"/>
            </a:lvl3pPr>
            <a:lvl4pPr marL="1344479" indent="0">
              <a:buNone/>
              <a:defRPr sz="1000"/>
            </a:lvl4pPr>
            <a:lvl5pPr marL="1792484" indent="0">
              <a:buNone/>
              <a:defRPr sz="1000"/>
            </a:lvl5pPr>
            <a:lvl6pPr marL="2240266" indent="0">
              <a:buNone/>
              <a:defRPr sz="1000"/>
            </a:lvl6pPr>
            <a:lvl7pPr marL="2688453" indent="0">
              <a:buNone/>
              <a:defRPr sz="1000"/>
            </a:lvl7pPr>
            <a:lvl8pPr marL="3136685" indent="0">
              <a:buNone/>
              <a:defRPr sz="1000"/>
            </a:lvl8pPr>
            <a:lvl9pPr marL="358470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51965155"/>
      </p:ext>
    </p:extLst>
  </p:cSld>
  <p:clrMapOvr>
    <a:masterClrMapping/>
  </p:clrMapOvr>
  <p:transition spd="med">
    <p:wipe dir="r"/>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8141" indent="0">
              <a:buNone/>
              <a:defRPr sz="2800"/>
            </a:lvl2pPr>
            <a:lvl3pPr marL="896243" indent="0">
              <a:buNone/>
              <a:defRPr sz="2400"/>
            </a:lvl3pPr>
            <a:lvl4pPr marL="1344479" indent="0">
              <a:buNone/>
              <a:defRPr sz="2000"/>
            </a:lvl4pPr>
            <a:lvl5pPr marL="1792484" indent="0">
              <a:buNone/>
              <a:defRPr sz="2000"/>
            </a:lvl5pPr>
            <a:lvl6pPr marL="2240266" indent="0">
              <a:buNone/>
              <a:defRPr sz="2000"/>
            </a:lvl6pPr>
            <a:lvl7pPr marL="2688453" indent="0">
              <a:buNone/>
              <a:defRPr sz="2000"/>
            </a:lvl7pPr>
            <a:lvl8pPr marL="3136685" indent="0">
              <a:buNone/>
              <a:defRPr sz="2000"/>
            </a:lvl8pPr>
            <a:lvl9pPr marL="358470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141" indent="0">
              <a:buNone/>
              <a:defRPr sz="1400"/>
            </a:lvl2pPr>
            <a:lvl3pPr marL="896243" indent="0">
              <a:buNone/>
              <a:defRPr sz="1200"/>
            </a:lvl3pPr>
            <a:lvl4pPr marL="1344479" indent="0">
              <a:buNone/>
              <a:defRPr sz="1000"/>
            </a:lvl4pPr>
            <a:lvl5pPr marL="1792484" indent="0">
              <a:buNone/>
              <a:defRPr sz="1000"/>
            </a:lvl5pPr>
            <a:lvl6pPr marL="2240266" indent="0">
              <a:buNone/>
              <a:defRPr sz="1000"/>
            </a:lvl6pPr>
            <a:lvl7pPr marL="2688453" indent="0">
              <a:buNone/>
              <a:defRPr sz="1000"/>
            </a:lvl7pPr>
            <a:lvl8pPr marL="3136685" indent="0">
              <a:buNone/>
              <a:defRPr sz="1000"/>
            </a:lvl8pPr>
            <a:lvl9pPr marL="358470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38239997"/>
      </p:ext>
    </p:extLst>
  </p:cSld>
  <p:clrMapOvr>
    <a:masterClrMapping/>
  </p:clrMapOvr>
  <p:transition spd="med">
    <p:wipe dir="r"/>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185296905"/>
      </p:ext>
    </p:extLst>
  </p:cSld>
  <p:clrMapOvr>
    <a:masterClrMapping/>
  </p:clrMapOvr>
  <p:transition spd="med">
    <p:wipe dir="r"/>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35234011"/>
      </p:ext>
    </p:extLst>
  </p:cSld>
  <p:clrMapOvr>
    <a:masterClrMapping/>
  </p:clrMapOvr>
  <p:transition spd="med">
    <p:wipe dir="r"/>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57132104"/>
      </p:ext>
    </p:extLst>
  </p:cSld>
  <p:clrMapOvr>
    <a:masterClrMapping/>
  </p:clrMapOvr>
  <p:transition spd="med">
    <p:wipe dir="r"/>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844"/>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3669271237"/>
      </p:ext>
    </p:extLst>
  </p:cSld>
  <p:clrMapOvr>
    <a:masterClrMapping/>
  </p:clrMapOvr>
  <p:transition spd="med">
    <p:wipe dir="r"/>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714" tIns="44856" rIns="89714" bIns="44856"/>
          <a:lstStyle>
            <a:lvl1pPr eaLnBrk="1" hangingPunct="1">
              <a:defRPr>
                <a:solidFill>
                  <a:srgbClr val="444444"/>
                </a:solidFill>
                <a:latin typeface="Arial" charset="0"/>
                <a:ea typeface="+mn-ea"/>
              </a:defRPr>
            </a:lvl1pPr>
          </a:lstStyle>
          <a:p>
            <a:pPr defTabSz="672992">
              <a:defRPr/>
            </a:pPr>
            <a:endParaRPr lang="en-US" altLang="zh-TW" dirty="0"/>
          </a:p>
        </p:txBody>
      </p:sp>
    </p:spTree>
    <p:extLst>
      <p:ext uri="{BB962C8B-B14F-4D97-AF65-F5344CB8AC3E}">
        <p14:creationId xmlns:p14="http://schemas.microsoft.com/office/powerpoint/2010/main" val="2922296562"/>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1522762218"/>
      </p:ext>
    </p:extLst>
  </p:cSld>
  <p:clrMapOvr>
    <a:masterClrMapping/>
  </p:clrMapOvr>
  <p:transition spd="med">
    <p:wipe dir="r"/>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311"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6132">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311"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6132">
              <a:defRPr/>
            </a:pPr>
            <a:fld id="{116A85C1-27ED-4431-8B7E-C187FA0F4681}" type="slidenum">
              <a:rPr lang="en-US" smtClean="0">
                <a:solidFill>
                  <a:srgbClr val="000000">
                    <a:lumMod val="60000"/>
                    <a:lumOff val="40000"/>
                  </a:srgbClr>
                </a:solidFill>
              </a:rPr>
              <a:pPr defTabSz="896132">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297" tIns="59650" rIns="119297" bIns="59650"/>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311" tIns="59654" rIns="119311" bIns="59654"/>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6132"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311" tIns="59654" rIns="119311" bIns="59654"/>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2426586186"/>
      </p:ext>
    </p:extLst>
  </p:cSld>
  <p:clrMapOvr>
    <a:masterClrMapping/>
  </p:clrMapOvr>
  <p:transition spd="med">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136"/>
            <a:ext cx="2895600" cy="274637"/>
          </a:xfrm>
          <a:prstGeom prst="rect">
            <a:avLst/>
          </a:prstGeom>
        </p:spPr>
        <p:txBody>
          <a:bodyPr lIns="119257" tIns="59627" rIns="119257" bIns="59627"/>
          <a:lstStyle>
            <a:lvl1pPr eaLnBrk="1" hangingPunct="1">
              <a:defRPr>
                <a:solidFill>
                  <a:srgbClr val="444444"/>
                </a:solidFill>
                <a:latin typeface="Arial" panose="020B0604020202020204" pitchFamily="34" charset="0"/>
                <a:ea typeface="+mn-ea"/>
              </a:defRPr>
            </a:lvl1pPr>
          </a:lstStyle>
          <a:p>
            <a:pPr defTabSz="895727">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523003588"/>
      </p:ext>
    </p:extLst>
  </p:cSld>
  <p:clrMapOvr>
    <a:masterClrMapping/>
  </p:clrMapOvr>
  <p:transition spd="med">
    <p:wipe dir="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1180181593"/>
      </p:ext>
    </p:extLst>
  </p:cSld>
  <p:clrMapOvr>
    <a:masterClrMapping/>
  </p:clrMapOvr>
  <p:transition spd="med">
    <p:wipe dir="r"/>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737" tIns="25718" rIns="50737"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737" tIns="25718" rIns="50737"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737" tIns="25718" rIns="50737" bIns="25718"/>
          <a:lstStyle/>
          <a:p>
            <a:pPr defTabSz="672101"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365486284"/>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01" rIns="0" bIns="447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920827010"/>
      </p:ext>
    </p:extLst>
  </p:cSld>
  <p:clrMapOvr>
    <a:masterClrMapping/>
  </p:clrMapOvr>
  <p:transition spd="med">
    <p:wipe dir="r"/>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01" rIns="0" bIns="447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905929541"/>
      </p:ext>
    </p:extLst>
  </p:cSld>
  <p:clrMapOvr>
    <a:masterClrMapping/>
  </p:clrMapOvr>
  <p:transition spd="med">
    <p:wipe dir="r"/>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01" rIns="0" bIns="447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406549360"/>
      </p:ext>
    </p:extLst>
  </p:cSld>
  <p:clrMapOvr>
    <a:masterClrMapping/>
  </p:clrMapOvr>
  <p:transition spd="med">
    <p:wipe dir="r"/>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01" rIns="0" bIns="447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760149501"/>
      </p:ext>
    </p:extLst>
  </p:cSld>
  <p:clrMapOvr>
    <a:masterClrMapping/>
  </p:clrMapOvr>
  <p:transition spd="med">
    <p:wipe dir="r"/>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01" rIns="0" bIns="447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06274006"/>
      </p:ext>
    </p:extLst>
  </p:cSld>
  <p:clrMapOvr>
    <a:masterClrMapping/>
  </p:clrMapOvr>
  <p:transition spd="med">
    <p:wipe dir="r"/>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01" rIns="0" bIns="44701">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85"/>
            <a:ext cx="7960422" cy="313267"/>
          </a:xfrm>
          <a:prstGeom prst="rect">
            <a:avLst/>
          </a:prstGeom>
        </p:spPr>
        <p:txBody>
          <a:bodyPr lIns="0" tIns="44701" rIns="0" bIns="44701" anchor="t" anchorCtr="0"/>
          <a:lstStyle>
            <a:lvl1pPr marL="222488" indent="-2224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60220615"/>
      </p:ext>
    </p:extLst>
  </p:cSld>
  <p:clrMapOvr>
    <a:masterClrMapping/>
  </p:clrMapOvr>
  <p:transition spd="med">
    <p:wipe dir="r"/>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01" rIns="0" bIns="447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43144827"/>
      </p:ext>
    </p:extLst>
  </p:cSld>
  <p:clrMapOvr>
    <a:masterClrMapping/>
  </p:clrMapOvr>
  <p:transition spd="med">
    <p:wipe dir="r"/>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01" rIns="0" bIns="447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48673475"/>
      </p:ext>
    </p:extLst>
  </p:cSld>
  <p:clrMapOvr>
    <a:masterClrMapping/>
  </p:clrMapOvr>
  <p:transition spd="med">
    <p:wipe dir="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19257" tIns="59627" rIns="119257" bIns="59627"/>
          <a:lstStyle>
            <a:lvl1pPr eaLnBrk="1" hangingPunct="1">
              <a:defRPr>
                <a:solidFill>
                  <a:srgbClr val="444444"/>
                </a:solidFill>
                <a:latin typeface="Arial" panose="020B0604020202020204" pitchFamily="34" charset="0"/>
                <a:ea typeface="+mn-ea"/>
              </a:defRPr>
            </a:lvl1pPr>
          </a:lstStyle>
          <a:p>
            <a:pPr defTabSz="895727">
              <a:defRPr/>
            </a:pPr>
            <a:endParaRPr lang="en-US" altLang="zh-TW" sz="3200"/>
          </a:p>
        </p:txBody>
      </p:sp>
    </p:spTree>
    <p:extLst>
      <p:ext uri="{BB962C8B-B14F-4D97-AF65-F5344CB8AC3E}">
        <p14:creationId xmlns:p14="http://schemas.microsoft.com/office/powerpoint/2010/main" val="4078605270"/>
      </p:ext>
    </p:extLst>
  </p:cSld>
  <p:clrMapOvr>
    <a:masterClrMapping/>
  </p:clrMapOvr>
  <p:transition spd="med">
    <p:wipe dir="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01" rIns="0" bIns="44701"/>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01" rIns="0" bIns="44701" anchor="t" anchorCtr="0"/>
          <a:lstStyle>
            <a:lvl1pPr marL="222488" indent="-2224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42022123"/>
      </p:ext>
    </p:extLst>
  </p:cSld>
  <p:clrMapOvr>
    <a:masterClrMapping/>
  </p:clrMapOvr>
  <p:transition spd="med">
    <p:wipe dir="r"/>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01" rIns="0" bIns="447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85"/>
            <a:ext cx="4305300" cy="313267"/>
          </a:xfrm>
          <a:prstGeom prst="rect">
            <a:avLst/>
          </a:prstGeom>
        </p:spPr>
        <p:txBody>
          <a:bodyPr lIns="0" tIns="44701" rIns="0" bIns="44701" anchor="t" anchorCtr="0"/>
          <a:lstStyle>
            <a:lvl1pPr marL="222488" indent="-2224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12300160"/>
      </p:ext>
    </p:extLst>
  </p:cSld>
  <p:clrMapOvr>
    <a:masterClrMapping/>
  </p:clrMapOvr>
  <p:transition spd="med">
    <p:wipe dir="r"/>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01" rIns="0" bIns="447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447702006"/>
      </p:ext>
    </p:extLst>
  </p:cSld>
  <p:clrMapOvr>
    <a:masterClrMapping/>
  </p:clrMapOvr>
  <p:transition spd="med">
    <p:wipe dir="r"/>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843066"/>
      </p:ext>
    </p:extLst>
  </p:cSld>
  <p:clrMapOvr>
    <a:masterClrMapping/>
  </p:clrMapOvr>
  <p:transition spd="med">
    <p:wipe dir="r"/>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20658608"/>
      </p:ext>
    </p:extLst>
  </p:cSld>
  <p:clrMapOvr>
    <a:masterClrMapping/>
  </p:clrMapOvr>
  <p:transition spd="med">
    <p:wipe dir="r"/>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35166384"/>
      </p:ext>
    </p:extLst>
  </p:cSld>
  <p:clrMapOvr>
    <a:masterClrMapping/>
  </p:clrMapOvr>
  <p:transition spd="med">
    <p:wipe dir="r"/>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04617325"/>
      </p:ext>
    </p:extLst>
  </p:cSld>
  <p:clrMapOvr>
    <a:masterClrMapping/>
  </p:clrMapOvr>
  <p:transition spd="med">
    <p:wipe dir="r"/>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7518136"/>
      </p:ext>
    </p:extLst>
  </p:cSld>
  <p:clrMapOvr>
    <a:masterClrMapping/>
  </p:clrMapOvr>
  <p:transition spd="med">
    <p:wipe dir="r"/>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91509990"/>
      </p:ext>
    </p:extLst>
  </p:cSld>
  <p:clrMapOvr>
    <a:masterClrMapping/>
  </p:clrMapOvr>
  <p:transition spd="med">
    <p:wipe dir="r"/>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60788882"/>
      </p:ext>
    </p:extLst>
  </p:cSld>
  <p:clrMapOvr>
    <a:masterClrMapping/>
  </p:clrMapOvr>
  <p:transition spd="med">
    <p:wipe dir="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57" tIns="59627" rIns="119257" bIns="59627" anchor="ctr"/>
          <a:lstStyle/>
          <a:p>
            <a:pPr algn="ctr" defTabSz="895727">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57" tIns="59627" rIns="119257" bIns="59627" anchor="ctr"/>
          <a:lstStyle/>
          <a:p>
            <a:pPr algn="ctr" defTabSz="895727">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57" tIns="59627" rIns="119257" bIns="59627" anchor="ctr"/>
          <a:lstStyle/>
          <a:p>
            <a:pPr algn="ctr" defTabSz="895727">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854287751"/>
      </p:ext>
    </p:extLst>
  </p:cSld>
  <p:clrMapOvr>
    <a:masterClrMapping/>
  </p:clrMapOvr>
  <p:transition spd="med">
    <p:wipe dir="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192992778"/>
      </p:ext>
    </p:extLst>
  </p:cSld>
  <p:clrMapOvr>
    <a:masterClrMapping/>
  </p:clrMapOvr>
  <p:transition spd="med">
    <p:wipe dir="r"/>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863026412"/>
      </p:ext>
    </p:extLst>
  </p:cSld>
  <p:clrMapOvr>
    <a:masterClrMapping/>
  </p:clrMapOvr>
  <p:transition spd="med">
    <p:wipe dir="r"/>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244253772"/>
      </p:ext>
    </p:extLst>
  </p:cSld>
  <p:clrMapOvr>
    <a:masterClrMapping/>
  </p:clrMapOvr>
  <p:transition spd="med">
    <p:wipe dir="r"/>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729559"/>
      </p:ext>
    </p:extLst>
  </p:cSld>
  <p:clrMapOvr>
    <a:masterClrMapping/>
  </p:clrMapOvr>
  <p:transition spd="med">
    <p:wipe dir="r"/>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013982"/>
      </p:ext>
    </p:extLst>
  </p:cSld>
  <p:clrMapOvr>
    <a:masterClrMapping/>
  </p:clrMapOvr>
  <p:transition spd="slow">
    <p:fade/>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879" rIns="0" bIns="448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3882" indent="0">
              <a:lnSpc>
                <a:spcPct val="100000"/>
              </a:lnSpc>
              <a:spcBef>
                <a:spcPts val="300"/>
              </a:spcBef>
              <a:spcAft>
                <a:spcPts val="0"/>
              </a:spcAft>
              <a:buClr>
                <a:srgbClr val="808080"/>
              </a:buClr>
              <a:buNone/>
              <a:defRPr>
                <a:latin typeface="+mn-lt"/>
                <a:ea typeface="Arial"/>
              </a:defRPr>
            </a:lvl2pPr>
            <a:lvl3pPr marL="674687" indent="0">
              <a:lnSpc>
                <a:spcPct val="100000"/>
              </a:lnSpc>
              <a:spcBef>
                <a:spcPts val="300"/>
              </a:spcBef>
              <a:spcAft>
                <a:spcPts val="0"/>
              </a:spcAft>
              <a:buClr>
                <a:srgbClr val="808080"/>
              </a:buClr>
              <a:buNone/>
              <a:defRPr>
                <a:latin typeface="+mn-lt"/>
                <a:ea typeface="Arial"/>
              </a:defRPr>
            </a:lvl3pPr>
            <a:lvl4pPr marL="1232825" indent="-2251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56555595"/>
      </p:ext>
    </p:extLst>
  </p:cSld>
  <p:clrMapOvr>
    <a:masterClrMapping/>
  </p:clrMapOvr>
  <p:transition spd="med">
    <p:wipe dir="r"/>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076" tIns="45038" rIns="90076" bIns="45038"/>
          <a:lstStyle>
            <a:lvl1pPr marL="179494" indent="-179494">
              <a:buClr>
                <a:srgbClr val="0085C3"/>
              </a:buClr>
              <a:defRPr sz="1600">
                <a:solidFill>
                  <a:schemeClr val="tx1"/>
                </a:solidFill>
              </a:defRPr>
            </a:lvl1pPr>
            <a:lvl2pPr marL="352637" indent="-173350">
              <a:buClr>
                <a:srgbClr val="0085C3"/>
              </a:buClr>
              <a:defRPr sz="1400" baseline="0">
                <a:solidFill>
                  <a:schemeClr val="tx1"/>
                </a:solidFill>
              </a:defRPr>
            </a:lvl2pPr>
            <a:lvl3pPr marL="532238" indent="-179494">
              <a:buClr>
                <a:srgbClr val="0085C3"/>
              </a:buClr>
              <a:buFont typeface="Arial" panose="020B0604020202020204" pitchFamily="34" charset="0"/>
              <a:buChar char="&gt;"/>
              <a:defRPr sz="1400" baseline="0">
                <a:solidFill>
                  <a:schemeClr val="tx1"/>
                </a:solidFill>
              </a:defRPr>
            </a:lvl3pPr>
            <a:lvl4pPr marL="1348604" indent="0">
              <a:buClr>
                <a:srgbClr val="0085C3"/>
              </a:buClr>
              <a:buNone/>
              <a:defRPr/>
            </a:lvl4pPr>
            <a:lvl5pPr marL="179810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076" tIns="45038" rIns="90076" bIns="45038"/>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3663652545"/>
      </p:ext>
    </p:extLst>
  </p:cSld>
  <p:clrMapOvr>
    <a:masterClrMapping/>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9791669"/>
      </p:ext>
    </p:extLst>
  </p:cSld>
  <p:clrMapOvr>
    <a:masterClrMapping/>
  </p:clrMapOvr>
  <p:transition spd="med">
    <p:wipe dir="r"/>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2645" indent="-171099">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076" tIns="45038" rIns="90076" bIns="45038"/>
          <a:lstStyle/>
          <a:p>
            <a:r>
              <a:rPr lang="en-US"/>
              <a:t>Click to edit Master title style</a:t>
            </a:r>
          </a:p>
        </p:txBody>
      </p:sp>
    </p:spTree>
    <p:extLst>
      <p:ext uri="{BB962C8B-B14F-4D97-AF65-F5344CB8AC3E}">
        <p14:creationId xmlns:p14="http://schemas.microsoft.com/office/powerpoint/2010/main" val="2549292978"/>
      </p:ext>
    </p:extLst>
  </p:cSld>
  <p:clrMapOvr>
    <a:masterClrMapping/>
  </p:clrMapOvr>
  <p:transition spd="med">
    <p:wipe dir="r"/>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074" tIns="45037" rIns="90074" bIns="45037"/>
          <a:lstStyle>
            <a:lvl1pPr>
              <a:defRPr/>
            </a:lvl1pPr>
          </a:lstStyle>
          <a:p>
            <a:r>
              <a:rPr lang="en-US" dirty="0"/>
              <a:t>Click to edit content page title</a:t>
            </a:r>
          </a:p>
        </p:txBody>
      </p:sp>
    </p:spTree>
    <p:extLst>
      <p:ext uri="{BB962C8B-B14F-4D97-AF65-F5344CB8AC3E}">
        <p14:creationId xmlns:p14="http://schemas.microsoft.com/office/powerpoint/2010/main" val="253978500"/>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3" rIns="0" bIns="4500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51854600"/>
      </p:ext>
    </p:extLst>
  </p:cSld>
  <p:clrMapOvr>
    <a:masterClrMapping/>
  </p:clrMapOvr>
  <p:transition spd="med">
    <p:wipe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719105203"/>
      </p:ext>
    </p:extLst>
  </p:cSld>
  <p:clrMapOvr>
    <a:masterClrMapping/>
  </p:clrMapOvr>
  <p:transition spd="med">
    <p:wipe dir="r"/>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6" rIns="67548" bIns="34286" rtlCol="0" anchor="ctr"/>
          <a:lstStyle/>
          <a:p>
            <a:pPr algn="ctr" defTabSz="66627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6" rIns="67548" bIns="34286" rtlCol="0" anchor="ctr"/>
          <a:lstStyle/>
          <a:p>
            <a:pPr algn="ctr" defTabSz="66627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6" rIns="67548" bIns="34286" rtlCol="0" anchor="ctr"/>
          <a:lstStyle/>
          <a:p>
            <a:pPr algn="ctr" defTabSz="66627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650289473"/>
      </p:ext>
    </p:extLst>
  </p:cSld>
  <p:clrMapOvr>
    <a:masterClrMapping/>
  </p:clrMapOvr>
  <p:transition spd="med">
    <p:wipe dir="r"/>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60167693"/>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074" tIns="45037" rIns="90074" bIns="45037"/>
          <a:lstStyle/>
          <a:p>
            <a:r>
              <a:rPr lang="zh-TW" altLang="en-US" noProof="1"/>
              <a:t>按一下以編輯母片標題樣式</a:t>
            </a:r>
          </a:p>
        </p:txBody>
      </p:sp>
    </p:spTree>
    <p:extLst>
      <p:ext uri="{BB962C8B-B14F-4D97-AF65-F5344CB8AC3E}">
        <p14:creationId xmlns:p14="http://schemas.microsoft.com/office/powerpoint/2010/main" val="1066669625"/>
      </p:ext>
    </p:extLst>
  </p:cSld>
  <p:clrMapOvr>
    <a:masterClrMapping/>
  </p:clrMapOvr>
  <p:transition spd="med">
    <p:wipe dir="r"/>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478287"/>
      </p:ext>
    </p:extLst>
  </p:cSld>
  <p:clrMapOvr>
    <a:masterClrMapping/>
  </p:clrMapOvr>
  <p:transition spd="slow">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8722" indent="-16872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6165" indent="-16872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6674" indent="-11225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79692" indent="-168722">
              <a:lnSpc>
                <a:spcPct val="100000"/>
              </a:lnSpc>
              <a:spcBef>
                <a:spcPts val="300"/>
              </a:spcBef>
              <a:buClr>
                <a:schemeClr val="bg1">
                  <a:lumMod val="60000"/>
                  <a:lumOff val="40000"/>
                </a:schemeClr>
              </a:buClr>
              <a:buFont typeface="Arial" panose="020B0604020202020204" pitchFamily="34" charset="0"/>
              <a:buChar char="•"/>
              <a:defRPr sz="900"/>
            </a:lvl4pPr>
            <a:lvl5pPr marL="1516929" indent="-16872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55050397"/>
      </p:ext>
    </p:extLst>
  </p:cSld>
  <p:clrMapOvr>
    <a:masterClrMapping/>
  </p:clrMapOvr>
  <p:extLst mod="1">
    <p:ext uri="{DCECCB84-F9BA-43D5-87BE-67443E8EF086}">
      <p15:sldGuideLst xmlns:p15="http://schemas.microsoft.com/office/powerpoint/2012/main"/>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731938"/>
      </p:ext>
    </p:extLst>
  </p:cSld>
  <p:clrMapOvr>
    <a:masterClrMapping/>
  </p:clrMapOvr>
  <p:transition>
    <p:fade/>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076" tIns="45038" rIns="90076" bIns="45038"/>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076" tIns="45038" rIns="90076" bIns="45038"/>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4339107"/>
      </p:ext>
    </p:extLst>
  </p:cSld>
  <p:clrMapOvr>
    <a:masterClrMapping/>
  </p:clrMapOvr>
  <p:transition spd="med">
    <p:wipe dir="r"/>
  </p:transition>
</p:sldLayout>
</file>

<file path=ppt/slideLayouts/slideLayout607.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25848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898864"/>
      </p:ext>
    </p:extLst>
  </p:cSld>
  <p:clrMapOvr>
    <a:masterClrMapping/>
  </p:clrMapOvr>
  <p:transition spd="med">
    <p:wipe dir="r"/>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319" tIns="34289" rIns="67319"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2441460263"/>
      </p:ext>
    </p:extLst>
  </p:cSld>
  <p:clrMapOvr>
    <a:masterClrMapping/>
  </p:clrMapOvr>
  <p:transition spd="med">
    <p:zoom dir="in"/>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47521" indent="-301963">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1946940898"/>
      </p:ext>
    </p:extLst>
  </p:cSld>
  <p:clrMapOvr>
    <a:masterClrMapping/>
  </p:clrMapOvr>
  <p:transition spd="med">
    <p:wipe dir="r"/>
  </p:transition>
</p:sldLayout>
</file>

<file path=ppt/slideLayouts/slideLayout610.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766389"/>
      </p:ext>
    </p:extLst>
  </p:cSld>
  <p:clrMapOvr>
    <a:masterClrMapping/>
  </p:clrMapOvr>
  <p:transition spd="med">
    <p:zoom dir="in"/>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410741"/>
      </p:ext>
    </p:extLst>
  </p:cSld>
  <p:clrMapOvr>
    <a:masterClrMapping/>
  </p:clrMapOvr>
  <p:transition spd="med">
    <p:wipe dir="r"/>
  </p:transition>
</p:sldLayout>
</file>

<file path=ppt/slideLayouts/slideLayout612.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042743"/>
      </p:ext>
    </p:extLst>
  </p:cSld>
  <p:clrMapOvr>
    <a:masterClrMapping/>
  </p:clrMapOvr>
  <p:transition spd="med">
    <p:wipe dir="r"/>
  </p:transition>
</p:sldLayout>
</file>

<file path=ppt/slideLayouts/slideLayout613.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510" tIns="224510" rIns="224510" bIns="224510">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469907420"/>
      </p:ext>
    </p:extLst>
  </p:cSld>
  <p:clrMapOvr>
    <a:masterClrMapping/>
  </p:clrMapOvr>
  <p:transition spd="med">
    <p:wipe dir="r"/>
  </p:transition>
</p:sldLayout>
</file>

<file path=ppt/slideLayouts/slideLayout614.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964496"/>
      </p:ext>
    </p:extLst>
  </p:cSld>
  <p:clrMapOvr>
    <a:masterClrMapping/>
  </p:clrMapOvr>
  <p:transition spd="slow">
    <p:fade/>
  </p:transition>
</p:sldLayout>
</file>

<file path=ppt/slideLayouts/slideLayout61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076" tIns="45038" rIns="90076" bIns="45038"/>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3302" indent="-22758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430076119"/>
      </p:ext>
    </p:extLst>
  </p:cSld>
  <p:clrMapOvr>
    <a:masterClrMapping/>
  </p:clrMapOvr>
  <p:transition spd="med">
    <p:wipe dir="r"/>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36693251"/>
      </p:ext>
    </p:extLst>
  </p:cSld>
  <p:clrMapOvr>
    <a:masterClrMapping/>
  </p:clrMapOvr>
  <p:transition spd="med">
    <p:wipe dir="r"/>
  </p:transition>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172483"/>
      </p:ext>
    </p:extLst>
  </p:cSld>
  <p:clrMapOvr>
    <a:masterClrMapping/>
  </p:clrMapOvr>
  <p:transition spd="med">
    <p:wipe dir="r"/>
  </p:transition>
</p:sldLayout>
</file>

<file path=ppt/slideLayouts/slideLayout618.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332" tIns="44651" rIns="89332" bIns="44651"/>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90158" tIns="45079" rIns="90158" bIns="45079"/>
          <a:lstStyle>
            <a:lvl1pPr>
              <a:defRPr/>
            </a:lvl1pPr>
          </a:lstStyle>
          <a:p>
            <a:fld id="{E60B6CB8-6464-4E92-AE5A-85F466BBAC8F}" type="datetime1">
              <a:rPr lang="zh-CN" altLang="zh-TW" sz="1800">
                <a:solidFill>
                  <a:srgbClr val="444444"/>
                </a:solidFill>
              </a:rPr>
              <a:pPr/>
              <a:t>2021/6/9</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448674260"/>
      </p:ext>
    </p:extLst>
  </p:cSld>
  <p:clrMapOvr>
    <a:masterClrMapping/>
  </p:clrMapOvr>
  <p:transition>
    <p:fade/>
  </p:transition>
</p:sldLayout>
</file>

<file path=ppt/slideLayouts/slideLayout61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5" tIns="34289" rIns="67635"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5" tIns="34289" rIns="67635"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5" tIns="34289" rIns="67635"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4158467061"/>
      </p:ext>
    </p:extLst>
  </p:cSld>
  <p:clrMapOvr>
    <a:masterClrMapping/>
  </p:clrMapOvr>
  <p:transition spd="med">
    <p:wipe dir="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1240" tIns="50978" rIns="101240" bIns="50978"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895727">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536486430"/>
      </p:ext>
    </p:extLst>
  </p:cSld>
  <p:clrMapOvr>
    <a:masterClrMapping/>
  </p:clrMapOvr>
  <p:transition spd="med">
    <p:wipe dir="r"/>
  </p:transition>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4254921654"/>
      </p:ext>
    </p:extLst>
  </p:cSld>
  <p:clrMapOvr>
    <a:masterClrMapping/>
  </p:clrMapOvr>
  <p:transition spd="med">
    <p:wipe dir="r"/>
  </p:transition>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391" indent="-1713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391" indent="-1713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130936625"/>
      </p:ext>
    </p:extLst>
  </p:cSld>
  <p:clrMapOvr>
    <a:masterClrMapping/>
  </p:clrMapOvr>
  <p:transition spd="med">
    <p:wipe dir="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391" indent="-1713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391" indent="-1713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802333760"/>
      </p:ext>
    </p:extLst>
  </p:cSld>
  <p:clrMapOvr>
    <a:masterClrMapping/>
  </p:clrMapOvr>
  <p:transition spd="med">
    <p:wipe dir="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73229908"/>
      </p:ext>
    </p:extLst>
  </p:cSld>
  <p:clrMapOvr>
    <a:masterClrMapping/>
  </p:clrMapOvr>
  <p:transition spd="med">
    <p:wipe dir="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4112643"/>
      </p:ext>
    </p:extLst>
  </p:cSld>
  <p:clrMapOvr>
    <a:masterClrMapping/>
  </p:clrMapOvr>
  <p:transition spd="med">
    <p:wipe dir="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930" tIns="168930" rIns="168930" bIns="1689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87801231"/>
      </p:ext>
    </p:extLst>
  </p:cSld>
  <p:clrMapOvr>
    <a:masterClrMapping/>
  </p:clrMapOvr>
  <p:transition spd="med">
    <p:wipe dir="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930" tIns="168930" rIns="168930" bIns="1689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42446926"/>
      </p:ext>
    </p:extLst>
  </p:cSld>
  <p:clrMapOvr>
    <a:masterClrMapping/>
  </p:clrMapOvr>
  <p:transition spd="med">
    <p:wipe dir="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930" tIns="168930" rIns="168930" bIns="1689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24049137"/>
      </p:ext>
    </p:extLst>
  </p:cSld>
  <p:clrMapOvr>
    <a:masterClrMapping/>
  </p:clrMapOvr>
  <p:transition spd="med">
    <p:wipe dir="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930" tIns="168930" rIns="168930" bIns="1689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50043102"/>
      </p:ext>
    </p:extLst>
  </p:cSld>
  <p:clrMapOvr>
    <a:masterClrMapping/>
  </p:clrMapOvr>
  <p:transition spd="med">
    <p:wipe dir="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930" tIns="168930" rIns="168930" bIns="1689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19388324"/>
      </p:ext>
    </p:extLst>
  </p:cSld>
  <p:clrMapOvr>
    <a:masterClrMapping/>
  </p:clrMapOvr>
  <p:transition spd="med">
    <p:wipe dir="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1240" tIns="50978" rIns="101240" bIns="50978" anchor="ctr"/>
          <a:lstStyle/>
          <a:p>
            <a:pPr algn="ctr" defTabSz="895727">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1240" tIns="50978" rIns="101240" bIns="50978"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895727"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895727"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2172825791"/>
      </p:ext>
    </p:extLst>
  </p:cSld>
  <p:clrMapOvr>
    <a:masterClrMapping/>
  </p:clrMapOvr>
  <p:transition spd="med">
    <p:wipe dir="r"/>
  </p:transition>
</p:sldLayout>
</file>

<file path=ppt/slideLayouts/slideLayout63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442541284"/>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01"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804611805"/>
      </p:ext>
    </p:extLst>
  </p:cSld>
  <p:clrMapOvr>
    <a:masterClrMapping/>
  </p:clrMapOvr>
  <p:transition spd="med">
    <p:wipe dir="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640734815"/>
      </p:ext>
    </p:extLst>
  </p:cSld>
  <p:clrMapOvr>
    <a:masterClrMapping/>
  </p:clrMapOvr>
  <p:transition spd="med">
    <p:wipe dir="r"/>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176682834"/>
      </p:ext>
    </p:extLst>
  </p:cSld>
  <p:clrMapOvr>
    <a:masterClrMapping/>
  </p:clrMapOvr>
  <p:transition spd="med">
    <p:wipe dir="r"/>
  </p:transition>
</p:sldLayout>
</file>

<file path=ppt/slideLayouts/slideLayout63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77" tIns="44888" rIns="89777" bIns="44888" anchor="ctr"/>
          <a:lstStyle/>
          <a:p>
            <a:pPr algn="ctr" defTabSz="673619">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77" tIns="44888" rIns="89777" bIns="44888" anchor="ctr"/>
          <a:lstStyle/>
          <a:p>
            <a:pPr algn="ctr" defTabSz="673619">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77" tIns="44888" rIns="89777" bIns="44888" anchor="ctr"/>
          <a:lstStyle/>
          <a:p>
            <a:pPr algn="ctr" defTabSz="673619">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711"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861229004"/>
      </p:ext>
    </p:extLst>
  </p:cSld>
  <p:clrMapOvr>
    <a:masterClrMapping/>
  </p:clrMapOvr>
  <p:transition spd="med">
    <p:wipe dir="r"/>
  </p:transition>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6" name="Slide Number Placeholder 5"/>
          <p:cNvSpPr>
            <a:spLocks noGrp="1"/>
          </p:cNvSpPr>
          <p:nvPr>
            <p:ph type="sldNum" sz="quarter" idx="11"/>
          </p:nvPr>
        </p:nvSpPr>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531923543"/>
      </p:ext>
    </p:extLst>
  </p:cSld>
  <p:clrMapOvr>
    <a:masterClrMapping/>
  </p:clrMapOvr>
  <p:transition spd="med">
    <p:wipe dir="r"/>
  </p:transition>
</p:sldLayout>
</file>

<file path=ppt/slideLayouts/slideLayout63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77" tIns="44888" rIns="89777" bIns="44888" anchor="ctr"/>
          <a:lstStyle/>
          <a:p>
            <a:pPr algn="ctr" defTabSz="673619">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77" tIns="44888" rIns="89777" bIns="44888" anchor="ctr"/>
          <a:lstStyle/>
          <a:p>
            <a:pPr algn="ctr" defTabSz="673619">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77" tIns="44888" rIns="89777" bIns="44888" anchor="ctr"/>
          <a:lstStyle/>
          <a:p>
            <a:pPr algn="ctr" defTabSz="673619">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320965340"/>
      </p:ext>
    </p:extLst>
  </p:cSld>
  <p:clrMapOvr>
    <a:masterClrMapping/>
  </p:clrMapOvr>
  <p:transition spd="med">
    <p:wipe dir="r"/>
  </p:transition>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060" indent="-2268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060" indent="-2268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86198049"/>
      </p:ext>
    </p:extLst>
  </p:cSld>
  <p:clrMapOvr>
    <a:masterClrMapping/>
  </p:clrMapOvr>
  <p:transition spd="med">
    <p:wipe dir="r"/>
  </p:transition>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060" indent="-2268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060" indent="-2268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66450523"/>
      </p:ext>
    </p:extLst>
  </p:cSld>
  <p:clrMapOvr>
    <a:masterClrMapping/>
  </p:clrMapOvr>
  <p:transition spd="med">
    <p:wipe dir="r"/>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90" tIns="44894" rIns="89790" bIns="44894"/>
          <a:lstStyle/>
          <a:p>
            <a:pPr defTabSz="673619">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211695013"/>
      </p:ext>
    </p:extLst>
  </p:cSld>
  <p:clrMapOvr>
    <a:masterClrMapping/>
  </p:clrMapOvr>
  <p:transition spd="med">
    <p:wipe dir="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798"/>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061590001"/>
      </p:ext>
    </p:extLst>
  </p:cSld>
  <p:clrMapOvr>
    <a:masterClrMapping/>
  </p:clrMapOvr>
  <p:transition spd="med">
    <p:wipe dir="r"/>
  </p:transition>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716219"/>
      </p:ext>
    </p:extLst>
  </p:cSld>
  <p:clrMapOvr>
    <a:masterClrMapping/>
  </p:clrMapOvr>
  <p:transition spd="med">
    <p:wipe dir="r"/>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76125528"/>
      </p:ext>
    </p:extLst>
  </p:cSld>
  <p:clrMapOvr>
    <a:masterClrMapping/>
  </p:clrMapOvr>
  <p:transition spd="med">
    <p:wipe dir="r"/>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3628" tIns="223628" rIns="223628" bIns="223628">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868418240"/>
      </p:ext>
    </p:extLst>
  </p:cSld>
  <p:clrMapOvr>
    <a:masterClrMapping/>
  </p:clrMapOvr>
  <p:transition spd="med">
    <p:wipe dir="r"/>
  </p:transition>
</p:sldLayout>
</file>

<file path=ppt/slideLayouts/slideLayout64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89790"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3619">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89790"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3619">
              <a:defRPr/>
            </a:pPr>
            <a:fld id="{116A85C1-27ED-4431-8B7E-C187FA0F4681}" type="slidenum">
              <a:rPr lang="en-US" smtClean="0">
                <a:solidFill>
                  <a:srgbClr val="000000">
                    <a:lumMod val="60000"/>
                    <a:lumOff val="40000"/>
                  </a:srgbClr>
                </a:solidFill>
              </a:rPr>
              <a:pPr defTabSz="673619">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89780" tIns="44891" rIns="89780" bIns="4489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89790" tIns="44894" rIns="89790" bIns="44894"/>
          <a:lstStyle>
            <a:lvl1pPr eaLnBrk="1" hangingPunct="1">
              <a:defRPr>
                <a:solidFill>
                  <a:srgbClr val="444444"/>
                </a:solidFill>
                <a:latin typeface="Arial" charset="0"/>
                <a:ea typeface="PMingLiU" pitchFamily="18" charset="-120"/>
              </a:defRPr>
            </a:lvl1pPr>
          </a:lstStyle>
          <a:p>
            <a:pPr defTabSz="673619">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89790" tIns="44894" rIns="89790" bIns="44894"/>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404857415"/>
      </p:ext>
    </p:extLst>
  </p:cSld>
  <p:clrMapOvr>
    <a:masterClrMapping/>
  </p:clrMapOvr>
  <p:transition spd="med">
    <p:wipe dir="r"/>
  </p:transition>
</p:sldLayout>
</file>

<file path=ppt/slideLayouts/slideLayout644.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79171" tIns="134684" rIns="134684" bIns="134684" anchor="ctr"/>
          <a:lstStyle/>
          <a:p>
            <a:pPr defTabSz="673619"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9790" tIns="44894" rIns="89790" bIns="44894" anchor="ctr"/>
          <a:lstStyle/>
          <a:p>
            <a:pPr defTabSz="673619"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059877632"/>
      </p:ext>
    </p:extLst>
  </p:cSld>
  <p:clrMapOvr>
    <a:masterClrMapping/>
  </p:clrMapOvr>
  <p:transition spd="med">
    <p:wipe dir="r"/>
  </p:transition>
</p:sldLayout>
</file>

<file path=ppt/slideLayouts/slideLayout645.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988"/>
            <a:ext cx="2895600" cy="274637"/>
          </a:xfrm>
          <a:prstGeom prst="rect">
            <a:avLst/>
          </a:prstGeom>
        </p:spPr>
        <p:txBody>
          <a:bodyPr lIns="89790" tIns="44894" rIns="89790" bIns="44894"/>
          <a:lstStyle>
            <a:lvl1pPr eaLnBrk="1" hangingPunct="1">
              <a:defRPr>
                <a:solidFill>
                  <a:srgbClr val="444444"/>
                </a:solidFill>
                <a:latin typeface="Arial" charset="0"/>
                <a:ea typeface="+mn-ea"/>
              </a:defRPr>
            </a:lvl1pPr>
          </a:lstStyle>
          <a:p>
            <a:pPr defTabSz="673619">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574525801"/>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90" tIns="44894" rIns="89790" bIns="44894" anchor="ctr"/>
          <a:lstStyle/>
          <a:p>
            <a:pPr algn="ctr" defTabSz="673619">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90" tIns="44894" rIns="89790" bIns="44894" anchor="ctr"/>
          <a:lstStyle/>
          <a:p>
            <a:pPr algn="ctr" defTabSz="673619">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90" tIns="44894" rIns="89790" bIns="44894" anchor="ctr"/>
          <a:lstStyle/>
          <a:p>
            <a:pPr algn="ctr" defTabSz="673619">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221933402"/>
      </p:ext>
    </p:extLst>
  </p:cSld>
  <p:clrMapOvr>
    <a:masterClrMapping/>
  </p:clrMapOvr>
  <p:transition spd="med">
    <p:wipe dir="r"/>
  </p:transition>
</p:sldLayout>
</file>

<file path=ppt/slideLayouts/slideLayout64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3881229996"/>
      </p:ext>
    </p:extLst>
  </p:cSld>
  <p:clrMapOvr>
    <a:masterClrMapping/>
  </p:clrMapOvr>
  <p:transition spd="med">
    <p:wipe dir="r"/>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1548" indent="-226833">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2277777312"/>
      </p:ext>
    </p:extLst>
  </p:cSld>
  <p:clrMapOvr>
    <a:masterClrMapping/>
  </p:clrMapOvr>
  <p:transition spd="med">
    <p:wipe dir="r"/>
  </p:transition>
</p:sldLayout>
</file>

<file path=ppt/slideLayouts/slideLayout649.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277" tIns="38138" rIns="76277" bIns="38138"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3619">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050618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8D7538F-1D32-471F-A0F2-87574C9C39C8}" type="datetimeFigureOut">
              <a:rPr lang="zh-TW" altLang="en-US" smtClean="0">
                <a:solidFill>
                  <a:prstClr val="black">
                    <a:tint val="75000"/>
                  </a:prstClr>
                </a:solidFill>
              </a:rPr>
              <a:pPr/>
              <a:t>2021/6/9</a:t>
            </a:fld>
            <a:endParaRPr lang="zh-TW" altLang="en-US">
              <a:solidFill>
                <a:prstClr val="black">
                  <a:tint val="75000"/>
                </a:prstClr>
              </a:solidFill>
            </a:endParaRPr>
          </a:p>
        </p:txBody>
      </p:sp>
      <p:sp>
        <p:nvSpPr>
          <p:cNvPr id="3" name="頁尾版面配置區 2"/>
          <p:cNvSpPr>
            <a:spLocks noGrp="1"/>
          </p:cNvSpPr>
          <p:nvPr>
            <p:ph type="ftr" sz="quarter" idx="11"/>
          </p:nvPr>
        </p:nvSpPr>
        <p:spPr>
          <a:xfrm>
            <a:off x="3124200" y="4767264"/>
            <a:ext cx="2895600" cy="273844"/>
          </a:xfrm>
          <a:prstGeom prst="rect">
            <a:avLst/>
          </a:prstGeom>
        </p:spPr>
        <p:txBody>
          <a:bodyPr lIns="119766" tIns="59882" rIns="119766" bIns="59882"/>
          <a:lstStyle/>
          <a:p>
            <a:pPr defTabSz="895727" fontAlgn="auto">
              <a:spcBef>
                <a:spcPts val="0"/>
              </a:spcBef>
              <a:spcAft>
                <a:spcPts val="0"/>
              </a:spcAft>
            </a:pPr>
            <a:endParaRPr lang="zh-TW" altLang="en-US" sz="1900">
              <a:solidFill>
                <a:prstClr val="black">
                  <a:tint val="75000"/>
                </a:prstClr>
              </a:solidFill>
              <a:latin typeface="Museo Sans For Dell"/>
            </a:endParaRPr>
          </a:p>
        </p:txBody>
      </p:sp>
      <p:sp>
        <p:nvSpPr>
          <p:cNvPr id="4" name="投影片編號版面配置區 3"/>
          <p:cNvSpPr>
            <a:spLocks noGrp="1"/>
          </p:cNvSpPr>
          <p:nvPr>
            <p:ph type="sldNum" sz="quarter" idx="12"/>
          </p:nvPr>
        </p:nvSpPr>
        <p:spPr/>
        <p:txBody>
          <a:bodyPr/>
          <a:lstStyle/>
          <a:p>
            <a:fld id="{2B220202-4225-4888-88BD-34E0CA7087C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026363921"/>
      </p:ext>
    </p:extLst>
  </p:cSld>
  <p:clrMapOvr>
    <a:masterClrMapping/>
  </p:clrMapOvr>
  <p:transition spd="med">
    <p:wipe dir="r"/>
  </p:transition>
</p:sldLayout>
</file>

<file path=ppt/slideLayouts/slideLayout650.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277" tIns="38138" rIns="76277" bIns="38138" anchor="ctr"/>
          <a:lstStyle/>
          <a:p>
            <a:pPr algn="ctr" defTabSz="673619">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277" tIns="38138" rIns="76277" bIns="38138"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3619"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3619"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361439106"/>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862850917"/>
      </p:ext>
    </p:extLst>
  </p:cSld>
  <p:clrMapOvr>
    <a:masterClrMapping/>
  </p:clrMapOvr>
  <p:transition spd="med">
    <p:wipe dir="r"/>
  </p:transition>
</p:sldLayout>
</file>

<file path=ppt/slideLayouts/slideLayout65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714983515"/>
      </p:ext>
    </p:extLst>
  </p:cSld>
  <p:clrMapOvr>
    <a:masterClrMapping/>
  </p:clrMapOvr>
  <p:transition spd="med">
    <p:wipe dir="r"/>
  </p:transition>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70988477"/>
      </p:ext>
    </p:extLst>
  </p:cSld>
  <p:clrMapOvr>
    <a:masterClrMapping/>
  </p:clrMapOvr>
  <p:transition spd="med">
    <p:wipe dir="r"/>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86728469"/>
      </p:ext>
    </p:extLst>
  </p:cSld>
  <p:clrMapOvr>
    <a:masterClrMapping/>
  </p:clrMapOvr>
  <p:transition spd="med">
    <p:wipe dir="r"/>
  </p:transition>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175715323"/>
      </p:ext>
    </p:extLst>
  </p:cSld>
  <p:clrMapOvr>
    <a:masterClrMapping/>
  </p:clrMapOvr>
  <p:transition spd="med">
    <p:wipe dir="r"/>
  </p:transition>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79585673"/>
      </p:ext>
    </p:extLst>
  </p:cSld>
  <p:clrMapOvr>
    <a:masterClrMapping/>
  </p:clrMapOvr>
  <p:transition spd="med">
    <p:wipe dir="r"/>
  </p:transition>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0114362"/>
      </p:ext>
    </p:extLst>
  </p:cSld>
  <p:clrMapOvr>
    <a:masterClrMapping/>
  </p:clrMapOvr>
  <p:transition spd="med">
    <p:wipe dir="r"/>
  </p:transition>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5575908"/>
      </p:ext>
    </p:extLst>
  </p:cSld>
  <p:clrMapOvr>
    <a:masterClrMapping/>
  </p:clrMapOvr>
  <p:transition spd="med">
    <p:wipe dir="r"/>
  </p:transition>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54795752"/>
      </p:ext>
    </p:extLst>
  </p:cSld>
  <p:clrMapOvr>
    <a:masterClrMapping/>
  </p:clrMapOvr>
  <p:transition spd="med">
    <p:wipe dir="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6" tIns="45003" rIns="90006" bIns="45003"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6" tIns="45003" rIns="90006" bIns="45003"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6" tIns="45003" rIns="90006" bIns="45003"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47"/>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230556697"/>
      </p:ext>
    </p:extLst>
  </p:cSld>
  <p:clrMapOvr>
    <a:masterClrMapping/>
  </p:clrMapOvr>
  <p:transition spd="med">
    <p:wipe dir="r"/>
  </p:transition>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51704698"/>
      </p:ext>
    </p:extLst>
  </p:cSld>
  <p:clrMapOvr>
    <a:masterClrMapping/>
  </p:clrMapOvr>
  <p:transition spd="med">
    <p:wipe dir="r"/>
  </p:transition>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08784427"/>
      </p:ext>
    </p:extLst>
  </p:cSld>
  <p:clrMapOvr>
    <a:masterClrMapping/>
  </p:clrMapOvr>
  <p:transition spd="med">
    <p:wipe dir="r"/>
  </p:transition>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57275096"/>
      </p:ext>
    </p:extLst>
  </p:cSld>
  <p:clrMapOvr>
    <a:masterClrMapping/>
  </p:clrMapOvr>
  <p:transition spd="med">
    <p:wipe dir="r"/>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125900987"/>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5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504028817"/>
      </p:ext>
    </p:extLst>
  </p:cSld>
  <p:clrMapOvr>
    <a:masterClrMapping/>
  </p:clrMapOvr>
  <p:transition spd="med">
    <p:wipe dir="r"/>
  </p:transition>
</p:sldLayout>
</file>

<file path=ppt/slideLayouts/slideLayout66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924626392"/>
      </p:ext>
    </p:extLst>
  </p:cSld>
  <p:clrMapOvr>
    <a:masterClrMapping/>
  </p:clrMapOvr>
  <p:transition spd="med">
    <p:wipe dir="r"/>
  </p:transition>
</p:sldLayout>
</file>

<file path=ppt/slideLayouts/slideLayout66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779876081"/>
      </p:ext>
    </p:extLst>
  </p:cSld>
  <p:clrMapOvr>
    <a:masterClrMapping/>
  </p:clrMapOvr>
  <p:transition spd="med">
    <p:wipe dir="r"/>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173788359"/>
      </p:ext>
    </p:extLst>
  </p:cSld>
  <p:clrMapOvr>
    <a:masterClrMapping/>
  </p:clrMapOvr>
  <p:transition spd="med">
    <p:wipe dir="r"/>
  </p:transition>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863367879"/>
      </p:ext>
    </p:extLst>
  </p:cSld>
  <p:clrMapOvr>
    <a:masterClrMapping/>
  </p:clrMapOvr>
  <p:transition spd="med">
    <p:wipe dir="r"/>
  </p:transition>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629568491"/>
      </p:ext>
    </p:extLst>
  </p:cSld>
  <p:clrMapOvr>
    <a:masterClrMapping/>
  </p:clrMapOvr>
  <p:transition spd="med">
    <p:wipe dir="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242581751"/>
      </p:ext>
    </p:extLst>
  </p:cSld>
  <p:clrMapOvr>
    <a:masterClrMapping/>
  </p:clrMapOvr>
  <p:transition spd="med">
    <p:wipe dir="r"/>
  </p:transition>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982679041"/>
      </p:ext>
    </p:extLst>
  </p:cSld>
  <p:clrMapOvr>
    <a:masterClrMapping/>
  </p:clrMapOvr>
  <p:transition spd="med">
    <p:wipe dir="r"/>
  </p:transition>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84968558"/>
      </p:ext>
    </p:extLst>
  </p:cSld>
  <p:clrMapOvr>
    <a:masterClrMapping/>
  </p:clrMapOvr>
  <p:transition spd="med">
    <p:wipe dir="r"/>
  </p:transition>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4191878"/>
      </p:ext>
    </p:extLst>
  </p:cSld>
  <p:clrMapOvr>
    <a:masterClrMapping/>
  </p:clrMapOvr>
  <p:transition spd="med">
    <p:wipe dir="r"/>
  </p:transition>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63180559"/>
      </p:ext>
    </p:extLst>
  </p:cSld>
  <p:clrMapOvr>
    <a:masterClrMapping/>
  </p:clrMapOvr>
  <p:transition spd="med">
    <p:wipe dir="r"/>
  </p:transition>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99314763"/>
      </p:ext>
    </p:extLst>
  </p:cSld>
  <p:clrMapOvr>
    <a:masterClrMapping/>
  </p:clrMapOvr>
  <p:transition spd="med">
    <p:wipe dir="r"/>
  </p:transition>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06589326"/>
      </p:ext>
    </p:extLst>
  </p:cSld>
  <p:clrMapOvr>
    <a:masterClrMapping/>
  </p:clrMapOvr>
  <p:transition spd="med">
    <p:wipe dir="r"/>
  </p:transition>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802127316"/>
      </p:ext>
    </p:extLst>
  </p:cSld>
  <p:clrMapOvr>
    <a:masterClrMapping/>
  </p:clrMapOvr>
  <p:transition spd="med">
    <p:wipe dir="r"/>
  </p:transition>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89318780"/>
      </p:ext>
    </p:extLst>
  </p:cSld>
  <p:clrMapOvr>
    <a:masterClrMapping/>
  </p:clrMapOvr>
  <p:transition spd="med">
    <p:wipe dir="r"/>
  </p:transition>
</p:sldLayout>
</file>

<file path=ppt/slideLayouts/slideLayout67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719494125"/>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42"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487211174"/>
      </p:ext>
    </p:extLst>
  </p:cSld>
  <p:clrMapOvr>
    <a:masterClrMapping/>
  </p:clrMapOvr>
  <p:transition spd="med">
    <p:wipe dir="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2"/>
            <a:ext cx="4023360" cy="3667826"/>
          </a:xfrm>
        </p:spPr>
        <p:txBody>
          <a:bodyPr>
            <a:normAutofit/>
          </a:bodyPr>
          <a:lstStyle>
            <a:lvl1pPr>
              <a:spcBef>
                <a:spcPts val="75"/>
              </a:spcBef>
              <a:defRPr sz="1500" b="0">
                <a:solidFill>
                  <a:schemeClr val="bg2"/>
                </a:solidFill>
                <a:latin typeface="Museo Sans For Dell" pitchFamily="2" charset="0"/>
              </a:defRPr>
            </a:lvl1pPr>
            <a:lvl2pPr marL="423478" indent="-17096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69"/>
            <a:ext cx="4023360" cy="3667826"/>
          </a:xfrm>
        </p:spPr>
        <p:txBody>
          <a:bodyPr>
            <a:normAutofit/>
          </a:bodyPr>
          <a:lstStyle>
            <a:lvl1pPr>
              <a:spcBef>
                <a:spcPts val="75"/>
              </a:spcBef>
              <a:defRPr sz="1500" b="0">
                <a:solidFill>
                  <a:schemeClr val="bg2"/>
                </a:solidFill>
                <a:latin typeface="Museo Sans For Dell" pitchFamily="2" charset="0"/>
              </a:defRPr>
            </a:lvl1pPr>
            <a:lvl2pPr marL="423478" indent="-17096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057291442"/>
      </p:ext>
    </p:extLst>
  </p:cSld>
  <p:clrMapOvr>
    <a:masterClrMapping/>
  </p:clrMapOvr>
  <p:transition spd="med">
    <p:wipe dir="r"/>
  </p:transition>
</p:sldLayout>
</file>

<file path=ppt/slideLayouts/slideLayout68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4064573668"/>
      </p:ext>
    </p:extLst>
  </p:cSld>
  <p:clrMapOvr>
    <a:masterClrMapping/>
  </p:clrMapOvr>
  <p:transition spd="med">
    <p:wipe dir="r"/>
  </p:transition>
</p:sldLayout>
</file>

<file path=ppt/slideLayouts/slideLayout681.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561227665"/>
      </p:ext>
    </p:extLst>
  </p:cSld>
  <p:clrMapOvr>
    <a:masterClrMapping/>
  </p:clrMapOvr>
  <p:transition spd="med">
    <p:wipe dir="r"/>
  </p:transition>
</p:sldLayout>
</file>

<file path=ppt/slideLayouts/slideLayout68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922834468"/>
      </p:ext>
    </p:extLst>
  </p:cSld>
  <p:clrMapOvr>
    <a:masterClrMapping/>
  </p:clrMapOvr>
  <p:transition spd="med">
    <p:wipe dir="r"/>
  </p:transition>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609688333"/>
      </p:ext>
    </p:extLst>
  </p:cSld>
  <p:clrMapOvr>
    <a:masterClrMapping/>
  </p:clrMapOvr>
  <p:transition spd="med">
    <p:wipe dir="r"/>
  </p:transition>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504101117"/>
      </p:ext>
    </p:extLst>
  </p:cSld>
  <p:clrMapOvr>
    <a:masterClrMapping/>
  </p:clrMapOvr>
  <p:transition spd="med">
    <p:wipe dir="r"/>
  </p:transition>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546453698"/>
      </p:ext>
    </p:extLst>
  </p:cSld>
  <p:clrMapOvr>
    <a:masterClrMapping/>
  </p:clrMapOvr>
  <p:transition spd="med">
    <p:wipe dir="r"/>
  </p:transition>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10827117"/>
      </p:ext>
    </p:extLst>
  </p:cSld>
  <p:clrMapOvr>
    <a:masterClrMapping/>
  </p:clrMapOvr>
  <p:transition spd="med">
    <p:wipe dir="r"/>
  </p:transition>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671575"/>
      </p:ext>
    </p:extLst>
  </p:cSld>
  <p:clrMapOvr>
    <a:masterClrMapping/>
  </p:clrMapOvr>
  <p:transition spd="med">
    <p:wipe dir="r"/>
  </p:transition>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747829551"/>
      </p:ext>
    </p:extLst>
  </p:cSld>
  <p:clrMapOvr>
    <a:masterClrMapping/>
  </p:clrMapOvr>
  <p:transition spd="med">
    <p:wipe dir="r"/>
  </p:transition>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01250157"/>
      </p:ext>
    </p:extLst>
  </p:cSld>
  <p:clrMapOvr>
    <a:masterClrMapping/>
  </p:clrMapOvr>
  <p:transition spd="med">
    <p:wipe dir="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478" indent="-17096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478" indent="-17096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190"/>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983848954"/>
      </p:ext>
    </p:extLst>
  </p:cSld>
  <p:clrMapOvr>
    <a:masterClrMapping/>
  </p:clrMapOvr>
  <p:transition spd="med">
    <p:wipe dir="r"/>
  </p:transition>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9296662"/>
      </p:ext>
    </p:extLst>
  </p:cSld>
  <p:clrMapOvr>
    <a:masterClrMapping/>
  </p:clrMapOvr>
  <p:transition spd="med">
    <p:wipe dir="r"/>
  </p:transition>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67401531"/>
      </p:ext>
    </p:extLst>
  </p:cSld>
  <p:clrMapOvr>
    <a:masterClrMapping/>
  </p:clrMapOvr>
  <p:transition spd="med">
    <p:wipe dir="r"/>
  </p:transition>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43871594"/>
      </p:ext>
    </p:extLst>
  </p:cSld>
  <p:clrMapOvr>
    <a:masterClrMapping/>
  </p:clrMapOvr>
  <p:transition spd="med">
    <p:wipe dir="r"/>
  </p:transition>
</p:sldLayout>
</file>

<file path=ppt/slideLayouts/slideLayout69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138787188"/>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42"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598606999"/>
      </p:ext>
    </p:extLst>
  </p:cSld>
  <p:clrMapOvr>
    <a:masterClrMapping/>
  </p:clrMapOvr>
  <p:transition spd="med">
    <p:wipe dir="r"/>
  </p:transition>
</p:sldLayout>
</file>

<file path=ppt/slideLayouts/slideLayout69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3132902251"/>
      </p:ext>
    </p:extLst>
  </p:cSld>
  <p:clrMapOvr>
    <a:masterClrMapping/>
  </p:clrMapOvr>
  <p:transition spd="med">
    <p:wipe dir="r"/>
  </p:transition>
</p:sldLayout>
</file>

<file path=ppt/slideLayouts/slideLayout69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763817515"/>
      </p:ext>
    </p:extLst>
  </p:cSld>
  <p:clrMapOvr>
    <a:masterClrMapping/>
  </p:clrMapOvr>
  <p:transition spd="med">
    <p:wipe dir="r"/>
  </p:transition>
</p:sldLayout>
</file>

<file path=ppt/slideLayouts/slideLayout69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787207628"/>
      </p:ext>
    </p:extLst>
  </p:cSld>
  <p:clrMapOvr>
    <a:masterClrMapping/>
  </p:clrMapOvr>
  <p:transition spd="med">
    <p:wipe dir="r"/>
  </p:transition>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095424327"/>
      </p:ext>
    </p:extLst>
  </p:cSld>
  <p:clrMapOvr>
    <a:masterClrMapping/>
  </p:clrMapOvr>
  <p:transition spd="med">
    <p:wipe dir="r"/>
  </p:transition>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065460220"/>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003" rIns="0" bIns="4500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483"/>
            <a:ext cx="7960422" cy="313267"/>
          </a:xfrm>
          <a:prstGeom prst="rect">
            <a:avLst/>
          </a:prstGeom>
        </p:spPr>
        <p:txBody>
          <a:bodyPr lIns="0" tIns="45003" rIns="0" bIns="45003" anchor="t" anchorCtr="0"/>
          <a:lstStyle>
            <a:lvl1pPr marL="224300" indent="-2243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0411190"/>
      </p:ext>
    </p:extLst>
  </p:cSld>
  <p:clrMapOvr>
    <a:masterClrMapping/>
  </p:clrMapOvr>
  <p:transition spd="med">
    <p:wipe dir="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24869744"/>
      </p:ext>
    </p:extLst>
  </p:cSld>
  <p:clrMapOvr>
    <a:masterClrMapping/>
  </p:clrMapOvr>
  <p:transition spd="med">
    <p:wipe dir="r"/>
  </p:transition>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934634261"/>
      </p:ext>
    </p:extLst>
  </p:cSld>
  <p:clrMapOvr>
    <a:masterClrMapping/>
  </p:clrMapOvr>
  <p:transition spd="med">
    <p:wipe dir="r"/>
  </p:transition>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68845258"/>
      </p:ext>
    </p:extLst>
  </p:cSld>
  <p:clrMapOvr>
    <a:masterClrMapping/>
  </p:clrMapOvr>
  <p:transition spd="med">
    <p:wipe dir="r"/>
  </p:transition>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1662873"/>
      </p:ext>
    </p:extLst>
  </p:cSld>
  <p:clrMapOvr>
    <a:masterClrMapping/>
  </p:clrMapOvr>
  <p:transition spd="med">
    <p:wipe dir="r"/>
  </p:transition>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90830139"/>
      </p:ext>
    </p:extLst>
  </p:cSld>
  <p:clrMapOvr>
    <a:masterClrMapping/>
  </p:clrMapOvr>
  <p:transition spd="med">
    <p:wipe dir="r"/>
  </p:transition>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78446927"/>
      </p:ext>
    </p:extLst>
  </p:cSld>
  <p:clrMapOvr>
    <a:masterClrMapping/>
  </p:clrMapOvr>
  <p:transition spd="med">
    <p:wipe dir="r"/>
  </p:transition>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84082654"/>
      </p:ext>
    </p:extLst>
  </p:cSld>
  <p:clrMapOvr>
    <a:masterClrMapping/>
  </p:clrMapOvr>
  <p:transition spd="med">
    <p:wipe dir="r"/>
  </p:transition>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2841416"/>
      </p:ext>
    </p:extLst>
  </p:cSld>
  <p:clrMapOvr>
    <a:masterClrMapping/>
  </p:clrMapOvr>
  <p:transition spd="med">
    <p:wipe dir="r"/>
  </p:transition>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90808434"/>
      </p:ext>
    </p:extLst>
  </p:cSld>
  <p:clrMapOvr>
    <a:masterClrMapping/>
  </p:clrMapOvr>
  <p:transition spd="med">
    <p:wipe dir="r"/>
  </p:transition>
</p:sldLayout>
</file>

<file path=ppt/slideLayouts/slideLayout70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206953941"/>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5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231409571"/>
      </p:ext>
    </p:extLst>
  </p:cSld>
  <p:clrMapOvr>
    <a:masterClrMapping/>
  </p:clrMapOvr>
  <p:transition spd="med">
    <p:wipe dir="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4631396"/>
      </p:ext>
    </p:extLst>
  </p:cSld>
  <p:clrMapOvr>
    <a:masterClrMapping/>
  </p:clrMapOvr>
  <p:transition spd="med">
    <p:wipe dir="r"/>
  </p:transition>
</p:sldLayout>
</file>

<file path=ppt/slideLayouts/slideLayout71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2091370249"/>
      </p:ext>
    </p:extLst>
  </p:cSld>
  <p:clrMapOvr>
    <a:masterClrMapping/>
  </p:clrMapOvr>
  <p:transition spd="med">
    <p:wipe dir="r"/>
  </p:transition>
</p:sldLayout>
</file>

<file path=ppt/slideLayouts/slideLayout711.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286300517"/>
      </p:ext>
    </p:extLst>
  </p:cSld>
  <p:clrMapOvr>
    <a:masterClrMapping/>
  </p:clrMapOvr>
  <p:transition spd="med">
    <p:wipe dir="r"/>
  </p:transition>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96" tIns="34289" rIns="67596" bIns="34289" anchor="ctr"/>
          <a:lstStyle/>
          <a:p>
            <a:pPr algn="ctr" defTabSz="89964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96" tIns="34289" rIns="67596" bIns="34289" anchor="ctr"/>
          <a:lstStyle/>
          <a:p>
            <a:pPr algn="ctr" defTabSz="89964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96" tIns="34289" rIns="67596" bIns="34289" anchor="ctr"/>
          <a:lstStyle/>
          <a:p>
            <a:pPr algn="ctr" defTabSz="89964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735746884"/>
      </p:ext>
    </p:extLst>
  </p:cSld>
  <p:clrMapOvr>
    <a:masterClrMapping/>
  </p:clrMapOvr>
  <p:transition spd="med">
    <p:wipe dir="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365279363"/>
      </p:ext>
    </p:extLst>
  </p:cSld>
  <p:clrMapOvr>
    <a:masterClrMapping/>
  </p:clrMapOvr>
  <p:transition spd="med">
    <p:wipe dir="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430122019"/>
      </p:ext>
    </p:extLst>
  </p:cSld>
  <p:clrMapOvr>
    <a:masterClrMapping/>
  </p:clrMapOvr>
  <p:transition spd="med">
    <p:wipe dir="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949783342"/>
      </p:ext>
    </p:extLst>
  </p:cSld>
  <p:clrMapOvr>
    <a:masterClrMapping/>
  </p:clrMapOvr>
  <p:transition spd="med">
    <p:wipe dir="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6000187"/>
      </p:ext>
    </p:extLst>
  </p:cSld>
  <p:clrMapOvr>
    <a:masterClrMapping/>
  </p:clrMapOvr>
  <p:transition spd="med">
    <p:wipe dir="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964438"/>
      </p:ext>
    </p:extLst>
  </p:cSld>
  <p:clrMapOvr>
    <a:masterClrMapping/>
  </p:clrMapOvr>
  <p:transition spd="med">
    <p:wipe dir="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8480386"/>
      </p:ext>
    </p:extLst>
  </p:cSld>
  <p:clrMapOvr>
    <a:masterClrMapping/>
  </p:clrMapOvr>
  <p:transition spd="med">
    <p:wipe dir="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83134269"/>
      </p:ext>
    </p:extLst>
  </p:cSld>
  <p:clrMapOvr>
    <a:masterClrMapping/>
  </p:clrMapOvr>
  <p:transition spd="med">
    <p:wipe dir="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300" tIns="224300" rIns="224300" bIns="22430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07886647"/>
      </p:ext>
    </p:extLst>
  </p:cSld>
  <p:clrMapOvr>
    <a:masterClrMapping/>
  </p:clrMapOvr>
  <p:transition spd="med">
    <p:wipe dir="r"/>
  </p:transition>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97139363"/>
      </p:ext>
    </p:extLst>
  </p:cSld>
  <p:clrMapOvr>
    <a:masterClrMapping/>
  </p:clrMapOvr>
  <p:transition spd="med">
    <p:wipe dir="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74465748"/>
      </p:ext>
    </p:extLst>
  </p:cSld>
  <p:clrMapOvr>
    <a:masterClrMapping/>
  </p:clrMapOvr>
  <p:transition spd="med">
    <p:wipe dir="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27011045"/>
      </p:ext>
    </p:extLst>
  </p:cSld>
  <p:clrMapOvr>
    <a:masterClrMapping/>
  </p:clrMapOvr>
  <p:transition spd="med">
    <p:wipe dir="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8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941634211"/>
      </p:ext>
    </p:extLst>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273688209"/>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474968080"/>
      </p:ext>
    </p:extLst>
  </p:cSld>
  <p:clrMapOvr>
    <a:masterClrMapping/>
  </p:clrMapOvr>
  <p:transition/>
</p:sldLayout>
</file>

<file path=ppt/slideLayouts/slideLayout7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27"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555053761"/>
      </p:ext>
    </p:extLst>
  </p:cSld>
  <p:clrMapOvr>
    <a:masterClrMapping/>
  </p:clrMapOvr>
  <p:transition spd="med">
    <p:wipe dir="r"/>
  </p:transition>
</p:sldLayout>
</file>

<file path=ppt/slideLayouts/slideLayout727.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1777585943"/>
      </p:ext>
    </p:extLst>
  </p:cSld>
  <p:clrMapOvr>
    <a:masterClrMapping/>
  </p:clrMapOvr>
  <p:transition spd="med">
    <p:wipe dir="r"/>
  </p:transition>
</p:sldLayout>
</file>

<file path=ppt/slideLayouts/slideLayout728.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863962281"/>
      </p:ext>
    </p:extLst>
  </p:cSld>
  <p:clrMapOvr>
    <a:masterClrMapping/>
  </p:clrMapOvr>
  <p:transition spd="med">
    <p:wipe dir="r"/>
  </p:transition>
</p:sldLayout>
</file>

<file path=ppt/slideLayouts/slideLayout729.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1054458"/>
      </p:ext>
    </p:extLst>
  </p:cSld>
  <p:clrMapOvr>
    <a:masterClrMapping/>
  </p:clrMapOvr>
  <p:transition spd="med">
    <p:wipe dir="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4300" tIns="224300" rIns="224300" bIns="22430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22718684"/>
      </p:ext>
    </p:extLst>
  </p:cSld>
  <p:clrMapOvr>
    <a:masterClrMapping/>
  </p:clrMapOvr>
  <p:transition spd="med">
    <p:wipe dir="r"/>
  </p:transition>
</p:sldLayout>
</file>

<file path=ppt/slideLayouts/slideLayout730.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728789" y="141780"/>
            <a:ext cx="7110412" cy="432197"/>
          </a:xfrm>
        </p:spPr>
        <p:txBody>
          <a:bodyPr/>
          <a:lstStyle/>
          <a:p>
            <a:r>
              <a:rPr lang="zh-TW" altLang="en-US" noProof="1"/>
              <a:t>按一下以編輯母片標題樣式</a:t>
            </a:r>
          </a:p>
        </p:txBody>
      </p:sp>
      <p:sp>
        <p:nvSpPr>
          <p:cNvPr id="3" name="表格版面配置區 2"/>
          <p:cNvSpPr>
            <a:spLocks noGrp="1"/>
          </p:cNvSpPr>
          <p:nvPr>
            <p:ph type="tbl" idx="1"/>
          </p:nvPr>
        </p:nvSpPr>
        <p:spPr>
          <a:xfrm>
            <a:off x="304800" y="628654"/>
            <a:ext cx="8534400" cy="3965972"/>
          </a:xfrm>
        </p:spPr>
        <p:txBody>
          <a:bodyPr/>
          <a:lstStyle/>
          <a:p>
            <a:endParaRPr lang="zh-TW" altLang="en-US" noProof="1"/>
          </a:p>
        </p:txBody>
      </p:sp>
      <p:sp>
        <p:nvSpPr>
          <p:cNvPr id="4" name="頁尾版面配置區 3"/>
          <p:cNvSpPr>
            <a:spLocks noGrp="1"/>
          </p:cNvSpPr>
          <p:nvPr>
            <p:ph type="ftr" sz="quarter" idx="10"/>
          </p:nvPr>
        </p:nvSpPr>
        <p:spPr>
          <a:xfrm>
            <a:off x="152400" y="4786329"/>
            <a:ext cx="2895600" cy="273844"/>
          </a:xfrm>
        </p:spPr>
        <p:txBody>
          <a:bodyPr wrap="square" numCol="1" anchorCtr="0" compatLnSpc="1">
            <a:prstTxWarp prst="textNoShape">
              <a:avLst/>
            </a:prstTxWarp>
          </a:bodyPr>
          <a:lstStyle>
            <a:lvl1pPr fontAlgn="base">
              <a:defRPr>
                <a:solidFill>
                  <a:srgbClr val="666666"/>
                </a:solidFill>
                <a:latin typeface="Museo Sans For Dell" pitchFamily="2" charset="0"/>
                <a:ea typeface="新細明體" pitchFamily="18" charset="-120"/>
                <a:cs typeface="Arial" pitchFamily="34" charset="0"/>
              </a:defRPr>
            </a:lvl1pPr>
          </a:lstStyle>
          <a:p>
            <a:r>
              <a:rPr lang="zh-TW" altLang="zh-CN"/>
              <a:t>Version</a:t>
            </a:r>
            <a:endParaRPr lang="zh-TW" altLang="zh-CN" sz="1000">
              <a:solidFill>
                <a:srgbClr val="555555"/>
              </a:solidFill>
              <a:latin typeface="Arial" pitchFamily="34" charset="0"/>
            </a:endParaRPr>
          </a:p>
        </p:txBody>
      </p:sp>
      <p:sp>
        <p:nvSpPr>
          <p:cNvPr id="5" name="投影片編號版面配置區 4"/>
          <p:cNvSpPr>
            <a:spLocks noGrp="1"/>
          </p:cNvSpPr>
          <p:nvPr>
            <p:ph type="sldNum" sz="quarter" idx="11"/>
          </p:nvPr>
        </p:nvSpPr>
        <p:spPr>
          <a:xfrm>
            <a:off x="6781800" y="4786329"/>
            <a:ext cx="2133600" cy="273844"/>
          </a:xfrm>
        </p:spPr>
        <p:txBody>
          <a:bodyPr/>
          <a:lstStyle>
            <a:lvl1pPr>
              <a:defRPr>
                <a:latin typeface="Museo Sans For Dell" pitchFamily="2" charset="0"/>
              </a:defRPr>
            </a:lvl1pPr>
          </a:lstStyle>
          <a:p>
            <a:fld id="{FA32F0EA-400D-417E-8C7F-1B8612AD53CB}" type="slidenum">
              <a:rPr lang="zh-TW" altLang="en-US"/>
              <a:pPr/>
              <a:t>‹#›</a:t>
            </a:fld>
            <a:endParaRPr lang="en-US" altLang="zh-TW" sz="1000">
              <a:solidFill>
                <a:srgbClr val="555555"/>
              </a:solidFill>
              <a:latin typeface="Arial" pitchFamily="34" charset="0"/>
            </a:endParaRPr>
          </a:p>
        </p:txBody>
      </p:sp>
    </p:spTree>
    <p:extLst>
      <p:ext uri="{BB962C8B-B14F-4D97-AF65-F5344CB8AC3E}">
        <p14:creationId xmlns:p14="http://schemas.microsoft.com/office/powerpoint/2010/main" val="124068005"/>
      </p:ext>
    </p:extLst>
  </p:cSld>
  <p:clrMapOvr>
    <a:masterClrMapping/>
  </p:clrMapOvr>
  <p:transition spd="slow">
    <p:fade/>
  </p:transition>
</p:sldLayout>
</file>

<file path=ppt/slideLayouts/slideLayout73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pPr>
              <a:defRPr/>
            </a:pPr>
            <a:endParaRPr lang="en-US" altLang="zh-TW"/>
          </a:p>
        </p:txBody>
      </p:sp>
      <p:sp>
        <p:nvSpPr>
          <p:cNvPr id="3" name="Slide Number Placeholder 5"/>
          <p:cNvSpPr>
            <a:spLocks noGrp="1" noChangeArrowheads="1"/>
          </p:cNvSpPr>
          <p:nvPr>
            <p:ph type="sldNum" sz="quarter" idx="11"/>
          </p:nvPr>
        </p:nvSpPr>
        <p:spPr>
          <a:ln/>
        </p:spPr>
        <p:txBody>
          <a:bodyPr/>
          <a:lstStyle>
            <a:lvl1pPr>
              <a:defRPr/>
            </a:lvl1pPr>
          </a:lstStyle>
          <a:p>
            <a:pPr>
              <a:defRPr/>
            </a:pPr>
            <a:fld id="{0A2495E0-D0A8-40B0-B67C-FEB9B0372C96}" type="slidenum">
              <a:rPr lang="en-US" altLang="zh-TW"/>
              <a:pPr>
                <a:defRPr/>
              </a:pPr>
              <a:t>‹#›</a:t>
            </a:fld>
            <a:endParaRPr lang="en-US" altLang="zh-TW"/>
          </a:p>
        </p:txBody>
      </p:sp>
    </p:spTree>
    <p:extLst>
      <p:ext uri="{BB962C8B-B14F-4D97-AF65-F5344CB8AC3E}">
        <p14:creationId xmlns:p14="http://schemas.microsoft.com/office/powerpoint/2010/main" val="2377891081"/>
      </p:ext>
    </p:extLst>
  </p:cSld>
  <p:clrMapOvr>
    <a:masterClrMapping/>
  </p:clrMapOvr>
  <p:transition>
    <p:fade/>
  </p:transition>
</p:sldLayout>
</file>

<file path=ppt/slideLayouts/slideLayout73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20" tIns="34289" rIns="67620" bIns="34289" anchor="ctr"/>
          <a:lstStyle/>
          <a:p>
            <a:pPr algn="ctr" defTabSz="90000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20" tIns="34289" rIns="67620" bIns="34289" anchor="ctr"/>
          <a:lstStyle/>
          <a:p>
            <a:pPr algn="ctr" defTabSz="90000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20" tIns="34289" rIns="67620" bIns="34289" anchor="ctr"/>
          <a:lstStyle/>
          <a:p>
            <a:pPr algn="ctr" defTabSz="90000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773340277"/>
      </p:ext>
    </p:extLst>
  </p:cSld>
  <p:clrMapOvr>
    <a:masterClrMapping/>
  </p:clrMapOvr>
  <p:transition spd="med">
    <p:wipe dir="r"/>
  </p:transition>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83573885"/>
      </p:ext>
    </p:extLst>
  </p:cSld>
  <p:clrMapOvr>
    <a:masterClrMapping/>
  </p:clrMapOvr>
  <p:transition spd="med">
    <p:wipe dir="r"/>
  </p:transition>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4085086090"/>
      </p:ext>
    </p:extLst>
  </p:cSld>
  <p:clrMapOvr>
    <a:masterClrMapping/>
  </p:clrMapOvr>
  <p:transition spd="med">
    <p:wipe dir="r"/>
  </p:transition>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24"/>
            <a:ext cx="4023360" cy="2166125"/>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24"/>
            <a:ext cx="4023360" cy="2166125"/>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241803288"/>
      </p:ext>
    </p:extLst>
  </p:cSld>
  <p:clrMapOvr>
    <a:masterClrMapping/>
  </p:clrMapOvr>
  <p:transition spd="med">
    <p:wipe dir="r"/>
  </p:transition>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76196661"/>
      </p:ext>
    </p:extLst>
  </p:cSld>
  <p:clrMapOvr>
    <a:masterClrMapping/>
  </p:clrMapOvr>
  <p:transition spd="med">
    <p:wipe dir="r"/>
  </p:transition>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5256671"/>
      </p:ext>
    </p:extLst>
  </p:cSld>
  <p:clrMapOvr>
    <a:masterClrMapping/>
  </p:clrMapOvr>
  <p:transition spd="med">
    <p:wipe dir="r"/>
  </p:transition>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64499981"/>
      </p:ext>
    </p:extLst>
  </p:cSld>
  <p:clrMapOvr>
    <a:masterClrMapping/>
  </p:clrMapOvr>
  <p:transition spd="med">
    <p:wipe dir="r"/>
  </p:transition>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280503031"/>
      </p:ext>
    </p:extLst>
  </p:cSld>
  <p:clrMapOvr>
    <a:masterClrMapping/>
  </p:clrMapOvr>
  <p:transition spd="med">
    <p:wipe dir="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4300" tIns="224300" rIns="224300" bIns="22430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16442947"/>
      </p:ext>
    </p:extLst>
  </p:cSld>
  <p:clrMapOvr>
    <a:masterClrMapping/>
  </p:clrMapOvr>
  <p:transition spd="med">
    <p:wipe dir="r"/>
  </p:transition>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71386979"/>
      </p:ext>
    </p:extLst>
  </p:cSld>
  <p:clrMapOvr>
    <a:masterClrMapping/>
  </p:clrMapOvr>
  <p:transition spd="med">
    <p:wipe dir="r"/>
  </p:transition>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466335191"/>
      </p:ext>
    </p:extLst>
  </p:cSld>
  <p:clrMapOvr>
    <a:masterClrMapping/>
  </p:clrMapOvr>
  <p:transition spd="med">
    <p:wipe dir="r"/>
  </p:transition>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46887557"/>
      </p:ext>
    </p:extLst>
  </p:cSld>
  <p:clrMapOvr>
    <a:masterClrMapping/>
  </p:clrMapOvr>
  <p:transition spd="med">
    <p:wipe dir="r"/>
  </p:transition>
</p:sldLayout>
</file>

<file path=ppt/slideLayouts/slideLayout74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7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558195220"/>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515828177"/>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998816912"/>
      </p:ext>
    </p:extLst>
  </p:cSld>
  <p:clrMapOvr>
    <a:masterClrMapping/>
  </p:clrMapOvr>
  <p:transition/>
</p:sldLayout>
</file>

<file path=ppt/slideLayouts/slideLayout7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11"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165275893"/>
      </p:ext>
    </p:extLst>
  </p:cSld>
  <p:clrMapOvr>
    <a:masterClrMapping/>
  </p:clrMapOvr>
  <p:transition spd="med">
    <p:wipe dir="r"/>
  </p:transition>
</p:sldLayout>
</file>

<file path=ppt/slideLayouts/slideLayout747.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1507897868"/>
      </p:ext>
    </p:extLst>
  </p:cSld>
  <p:clrMapOvr>
    <a:masterClrMapping/>
  </p:clrMapOvr>
  <p:transition spd="med">
    <p:wipe dir="r"/>
  </p:transition>
</p:sldLayout>
</file>

<file path=ppt/slideLayouts/slideLayout748.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265675135"/>
      </p:ext>
    </p:extLst>
  </p:cSld>
  <p:clrMapOvr>
    <a:masterClrMapping/>
  </p:clrMapOvr>
  <p:transition spd="med">
    <p:wipe dir="r"/>
  </p:transition>
</p:sldLayout>
</file>

<file path=ppt/slideLayouts/slideLayout749.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9730182"/>
      </p:ext>
    </p:extLst>
  </p:cSld>
  <p:clrMapOvr>
    <a:masterClrMapping/>
  </p:clrMapOvr>
  <p:transition spd="med">
    <p:wipe dir="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4300" tIns="224300" rIns="224300" bIns="22430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92071581"/>
      </p:ext>
    </p:extLst>
  </p:cSld>
  <p:clrMapOvr>
    <a:masterClrMapping/>
  </p:clrMapOvr>
  <p:transition spd="med">
    <p:wipe dir="r"/>
  </p:transition>
</p:sldLayout>
</file>

<file path=ppt/slideLayouts/slideLayout750.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728789" y="141768"/>
            <a:ext cx="7110412" cy="432197"/>
          </a:xfrm>
        </p:spPr>
        <p:txBody>
          <a:bodyPr/>
          <a:lstStyle/>
          <a:p>
            <a:r>
              <a:rPr lang="zh-TW" altLang="en-US" noProof="1"/>
              <a:t>按一下以編輯母片標題樣式</a:t>
            </a:r>
          </a:p>
        </p:txBody>
      </p:sp>
      <p:sp>
        <p:nvSpPr>
          <p:cNvPr id="3" name="表格版面配置區 2"/>
          <p:cNvSpPr>
            <a:spLocks noGrp="1"/>
          </p:cNvSpPr>
          <p:nvPr>
            <p:ph type="tbl" idx="1"/>
          </p:nvPr>
        </p:nvSpPr>
        <p:spPr>
          <a:xfrm>
            <a:off x="304800" y="628654"/>
            <a:ext cx="8534400" cy="3965972"/>
          </a:xfrm>
        </p:spPr>
        <p:txBody>
          <a:bodyPr/>
          <a:lstStyle/>
          <a:p>
            <a:endParaRPr lang="zh-TW" altLang="en-US" noProof="1"/>
          </a:p>
        </p:txBody>
      </p:sp>
      <p:sp>
        <p:nvSpPr>
          <p:cNvPr id="4" name="頁尾版面配置區 3"/>
          <p:cNvSpPr>
            <a:spLocks noGrp="1"/>
          </p:cNvSpPr>
          <p:nvPr>
            <p:ph type="ftr" sz="quarter" idx="10"/>
          </p:nvPr>
        </p:nvSpPr>
        <p:spPr>
          <a:xfrm>
            <a:off x="152400" y="4786329"/>
            <a:ext cx="2895600" cy="273844"/>
          </a:xfrm>
        </p:spPr>
        <p:txBody>
          <a:bodyPr wrap="square" numCol="1" anchorCtr="0" compatLnSpc="1">
            <a:prstTxWarp prst="textNoShape">
              <a:avLst/>
            </a:prstTxWarp>
          </a:bodyPr>
          <a:lstStyle>
            <a:lvl1pPr fontAlgn="base">
              <a:defRPr>
                <a:solidFill>
                  <a:srgbClr val="666666"/>
                </a:solidFill>
                <a:latin typeface="Museo Sans For Dell" pitchFamily="2" charset="0"/>
                <a:ea typeface="新細明體" pitchFamily="18" charset="-120"/>
                <a:cs typeface="Arial" pitchFamily="34" charset="0"/>
              </a:defRPr>
            </a:lvl1pPr>
          </a:lstStyle>
          <a:p>
            <a:r>
              <a:rPr lang="zh-TW" altLang="zh-CN"/>
              <a:t>Version</a:t>
            </a:r>
            <a:endParaRPr lang="zh-TW" altLang="zh-CN" sz="1000">
              <a:solidFill>
                <a:srgbClr val="555555"/>
              </a:solidFill>
              <a:latin typeface="Arial" pitchFamily="34" charset="0"/>
            </a:endParaRPr>
          </a:p>
        </p:txBody>
      </p:sp>
      <p:sp>
        <p:nvSpPr>
          <p:cNvPr id="5" name="投影片編號版面配置區 4"/>
          <p:cNvSpPr>
            <a:spLocks noGrp="1"/>
          </p:cNvSpPr>
          <p:nvPr>
            <p:ph type="sldNum" sz="quarter" idx="11"/>
          </p:nvPr>
        </p:nvSpPr>
        <p:spPr>
          <a:xfrm>
            <a:off x="6781800" y="4786329"/>
            <a:ext cx="2133600" cy="273844"/>
          </a:xfrm>
        </p:spPr>
        <p:txBody>
          <a:bodyPr/>
          <a:lstStyle>
            <a:lvl1pPr>
              <a:defRPr>
                <a:latin typeface="Museo Sans For Dell" pitchFamily="2" charset="0"/>
              </a:defRPr>
            </a:lvl1pPr>
          </a:lstStyle>
          <a:p>
            <a:fld id="{FA32F0EA-400D-417E-8C7F-1B8612AD53CB}" type="slidenum">
              <a:rPr lang="zh-TW" altLang="en-US"/>
              <a:pPr/>
              <a:t>‹#›</a:t>
            </a:fld>
            <a:endParaRPr lang="en-US" altLang="zh-TW" sz="1000">
              <a:solidFill>
                <a:srgbClr val="555555"/>
              </a:solidFill>
              <a:latin typeface="Arial" pitchFamily="34" charset="0"/>
            </a:endParaRPr>
          </a:p>
        </p:txBody>
      </p:sp>
    </p:spTree>
    <p:extLst>
      <p:ext uri="{BB962C8B-B14F-4D97-AF65-F5344CB8AC3E}">
        <p14:creationId xmlns:p14="http://schemas.microsoft.com/office/powerpoint/2010/main" val="445829866"/>
      </p:ext>
    </p:extLst>
  </p:cSld>
  <p:clrMapOvr>
    <a:masterClrMapping/>
  </p:clrMapOvr>
  <p:transition spd="slow">
    <p:fade/>
  </p:transition>
</p:sldLayout>
</file>

<file path=ppt/slideLayouts/slideLayout75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pPr>
              <a:defRPr/>
            </a:pPr>
            <a:endParaRPr lang="en-US" altLang="zh-TW"/>
          </a:p>
        </p:txBody>
      </p:sp>
      <p:sp>
        <p:nvSpPr>
          <p:cNvPr id="3" name="Slide Number Placeholder 5"/>
          <p:cNvSpPr>
            <a:spLocks noGrp="1" noChangeArrowheads="1"/>
          </p:cNvSpPr>
          <p:nvPr>
            <p:ph type="sldNum" sz="quarter" idx="11"/>
          </p:nvPr>
        </p:nvSpPr>
        <p:spPr>
          <a:ln/>
        </p:spPr>
        <p:txBody>
          <a:bodyPr/>
          <a:lstStyle>
            <a:lvl1pPr>
              <a:defRPr/>
            </a:lvl1pPr>
          </a:lstStyle>
          <a:p>
            <a:pPr>
              <a:defRPr/>
            </a:pPr>
            <a:fld id="{0A2495E0-D0A8-40B0-B67C-FEB9B0372C96}" type="slidenum">
              <a:rPr lang="en-US" altLang="zh-TW"/>
              <a:pPr>
                <a:defRPr/>
              </a:pPr>
              <a:t>‹#›</a:t>
            </a:fld>
            <a:endParaRPr lang="en-US" altLang="zh-TW"/>
          </a:p>
        </p:txBody>
      </p:sp>
    </p:spTree>
    <p:extLst>
      <p:ext uri="{BB962C8B-B14F-4D97-AF65-F5344CB8AC3E}">
        <p14:creationId xmlns:p14="http://schemas.microsoft.com/office/powerpoint/2010/main" val="583531980"/>
      </p:ext>
    </p:extLst>
  </p:cSld>
  <p:clrMapOvr>
    <a:masterClrMapping/>
  </p:clrMapOvr>
  <p:transition>
    <p:fade/>
  </p:transition>
</p:sldLayout>
</file>

<file path=ppt/slideLayouts/slideLayout752.xml><?xml version="1.0" encoding="utf-8"?>
<p:sldLayout xmlns:a="http://schemas.openxmlformats.org/drawingml/2006/main" xmlns:r="http://schemas.openxmlformats.org/officeDocument/2006/relationships" xmlns:p="http://schemas.openxmlformats.org/presentationml/2006/main" userDrawn="1">
  <p:cSld name="2_White - Content2">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71634" y="72000"/>
            <a:ext cx="9000000" cy="432000"/>
          </a:xfrm>
          <a:prstGeom prst="rect">
            <a:avLst/>
          </a:prstGeom>
        </p:spPr>
        <p:txBody>
          <a:bodyPr/>
          <a:lstStyle>
            <a:lvl1pPr algn="l">
              <a:defRPr sz="2400" baseline="0">
                <a:solidFill>
                  <a:srgbClr val="0085C3"/>
                </a:solidFill>
              </a:defRPr>
            </a:lvl1pPr>
          </a:lstStyle>
          <a:p>
            <a:r>
              <a:rPr lang="en-US" dirty="0"/>
              <a:t>Click to edit title style</a:t>
            </a:r>
          </a:p>
        </p:txBody>
      </p:sp>
    </p:spTree>
    <p:extLst>
      <p:ext uri="{BB962C8B-B14F-4D97-AF65-F5344CB8AC3E}">
        <p14:creationId xmlns:p14="http://schemas.microsoft.com/office/powerpoint/2010/main" val="3314848609"/>
      </p:ext>
    </p:extLst>
  </p:cSld>
  <p:clrMapOvr>
    <a:masterClrMapping/>
  </p:clrMapOvr>
  <p:transition>
    <p:fade/>
  </p:transition>
</p:sldLayout>
</file>

<file path=ppt/slideLayouts/slideLayout75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46" tIns="34289" rIns="67646"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46" tIns="34289" rIns="67646"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46" tIns="34289" rIns="67646"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709810206"/>
      </p:ext>
    </p:extLst>
  </p:cSld>
  <p:clrMapOvr>
    <a:masterClrMapping/>
  </p:clrMapOvr>
  <p:transition spd="med">
    <p:wipe dir="r"/>
  </p:transition>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877970194"/>
      </p:ext>
    </p:extLst>
  </p:cSld>
  <p:clrMapOvr>
    <a:masterClrMapping/>
  </p:clrMapOvr>
  <p:transition spd="med">
    <p:wipe dir="r"/>
  </p:transition>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456808276"/>
      </p:ext>
    </p:extLst>
  </p:cSld>
  <p:clrMapOvr>
    <a:masterClrMapping/>
  </p:clrMapOvr>
  <p:transition spd="med">
    <p:wipe dir="r"/>
  </p:transition>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311426222"/>
      </p:ext>
    </p:extLst>
  </p:cSld>
  <p:clrMapOvr>
    <a:masterClrMapping/>
  </p:clrMapOvr>
  <p:transition spd="med">
    <p:wipe dir="r"/>
  </p:transition>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23394834"/>
      </p:ext>
    </p:extLst>
  </p:cSld>
  <p:clrMapOvr>
    <a:masterClrMapping/>
  </p:clrMapOvr>
  <p:transition spd="med">
    <p:wipe dir="r"/>
  </p:transition>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8368874"/>
      </p:ext>
    </p:extLst>
  </p:cSld>
  <p:clrMapOvr>
    <a:masterClrMapping/>
  </p:clrMapOvr>
  <p:transition spd="med">
    <p:wipe dir="r"/>
  </p:transition>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26759390"/>
      </p:ext>
    </p:extLst>
  </p:cSld>
  <p:clrMapOvr>
    <a:masterClrMapping/>
  </p:clrMapOvr>
  <p:transition spd="med">
    <p:wipe dir="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4300" tIns="224300" rIns="224300" bIns="22430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05936664"/>
      </p:ext>
    </p:extLst>
  </p:cSld>
  <p:clrMapOvr>
    <a:masterClrMapping/>
  </p:clrMapOvr>
  <p:transition spd="med">
    <p:wipe dir="r"/>
  </p:transition>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517044"/>
      </p:ext>
    </p:extLst>
  </p:cSld>
  <p:clrMapOvr>
    <a:masterClrMapping/>
  </p:clrMapOvr>
  <p:transition spd="med">
    <p:wipe dir="r"/>
  </p:transition>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58821890"/>
      </p:ext>
    </p:extLst>
  </p:cSld>
  <p:clrMapOvr>
    <a:masterClrMapping/>
  </p:clrMapOvr>
  <p:transition spd="med">
    <p:wipe dir="r"/>
  </p:transition>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522624253"/>
      </p:ext>
    </p:extLst>
  </p:cSld>
  <p:clrMapOvr>
    <a:masterClrMapping/>
  </p:clrMapOvr>
  <p:transition spd="med">
    <p:wipe dir="r"/>
  </p:transition>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99563057"/>
      </p:ext>
    </p:extLst>
  </p:cSld>
  <p:clrMapOvr>
    <a:masterClrMapping/>
  </p:clrMapOvr>
  <p:transition spd="med">
    <p:wipe dir="r"/>
  </p:transition>
</p:sldLayout>
</file>

<file path=ppt/slideLayouts/slideLayout76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652115245"/>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813363737"/>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108032927"/>
      </p:ext>
    </p:extLst>
  </p:cSld>
  <p:clrMapOvr>
    <a:masterClrMapping/>
  </p:clrMapOvr>
  <p:transition/>
</p:sldLayout>
</file>

<file path=ppt/slideLayouts/slideLayout7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39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084296746"/>
      </p:ext>
    </p:extLst>
  </p:cSld>
  <p:clrMapOvr>
    <a:masterClrMapping/>
  </p:clrMapOvr>
  <p:transition spd="med">
    <p:wipe dir="r"/>
  </p:transition>
</p:sldLayout>
</file>

<file path=ppt/slideLayouts/slideLayout76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1947499910"/>
      </p:ext>
    </p:extLst>
  </p:cSld>
  <p:clrMapOvr>
    <a:masterClrMapping/>
  </p:clrMapOvr>
  <p:transition spd="med">
    <p:wipe dir="r"/>
  </p:transition>
</p:sldLayout>
</file>

<file path=ppt/slideLayouts/slideLayout76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928350407"/>
      </p:ext>
    </p:extLst>
  </p:cSld>
  <p:clrMapOvr>
    <a:masterClrMapping/>
  </p:clrMapOvr>
  <p:transition spd="med">
    <p:wipe dir="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4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7"/>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657416264"/>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976335"/>
      </p:ext>
    </p:extLst>
  </p:cSld>
  <p:clrMapOvr>
    <a:masterClrMapping/>
  </p:clrMapOvr>
  <p:transition spd="med">
    <p:wipe dir="r"/>
  </p:transition>
</p:sldLayout>
</file>

<file path=ppt/slideLayouts/slideLayout771.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728789" y="141744"/>
            <a:ext cx="7110412" cy="432197"/>
          </a:xfrm>
        </p:spPr>
        <p:txBody>
          <a:bodyPr/>
          <a:lstStyle/>
          <a:p>
            <a:r>
              <a:rPr lang="zh-TW" altLang="en-US" noProof="1"/>
              <a:t>按一下以編輯母片標題樣式</a:t>
            </a:r>
          </a:p>
        </p:txBody>
      </p:sp>
      <p:sp>
        <p:nvSpPr>
          <p:cNvPr id="3" name="表格版面配置區 2"/>
          <p:cNvSpPr>
            <a:spLocks noGrp="1"/>
          </p:cNvSpPr>
          <p:nvPr>
            <p:ph type="tbl" idx="1"/>
          </p:nvPr>
        </p:nvSpPr>
        <p:spPr>
          <a:xfrm>
            <a:off x="304800" y="628654"/>
            <a:ext cx="8534400" cy="3965972"/>
          </a:xfrm>
        </p:spPr>
        <p:txBody>
          <a:bodyPr/>
          <a:lstStyle/>
          <a:p>
            <a:endParaRPr lang="zh-TW" altLang="en-US" noProof="1"/>
          </a:p>
        </p:txBody>
      </p:sp>
      <p:sp>
        <p:nvSpPr>
          <p:cNvPr id="4" name="頁尾版面配置區 3"/>
          <p:cNvSpPr>
            <a:spLocks noGrp="1"/>
          </p:cNvSpPr>
          <p:nvPr>
            <p:ph type="ftr" sz="quarter" idx="10"/>
          </p:nvPr>
        </p:nvSpPr>
        <p:spPr>
          <a:xfrm>
            <a:off x="152400" y="4786329"/>
            <a:ext cx="2895600" cy="273844"/>
          </a:xfrm>
        </p:spPr>
        <p:txBody>
          <a:bodyPr wrap="square" numCol="1" anchorCtr="0" compatLnSpc="1">
            <a:prstTxWarp prst="textNoShape">
              <a:avLst/>
            </a:prstTxWarp>
          </a:bodyPr>
          <a:lstStyle>
            <a:lvl1pPr fontAlgn="base">
              <a:defRPr>
                <a:solidFill>
                  <a:srgbClr val="666666"/>
                </a:solidFill>
                <a:latin typeface="Museo Sans For Dell" pitchFamily="2" charset="0"/>
                <a:ea typeface="新細明體" pitchFamily="18" charset="-120"/>
                <a:cs typeface="Arial" pitchFamily="34" charset="0"/>
              </a:defRPr>
            </a:lvl1pPr>
          </a:lstStyle>
          <a:p>
            <a:r>
              <a:rPr lang="zh-TW" altLang="zh-CN"/>
              <a:t>Version</a:t>
            </a:r>
            <a:endParaRPr lang="zh-TW" altLang="zh-CN" sz="1000">
              <a:solidFill>
                <a:srgbClr val="555555"/>
              </a:solidFill>
              <a:latin typeface="Arial" pitchFamily="34" charset="0"/>
            </a:endParaRPr>
          </a:p>
        </p:txBody>
      </p:sp>
      <p:sp>
        <p:nvSpPr>
          <p:cNvPr id="5" name="投影片編號版面配置區 4"/>
          <p:cNvSpPr>
            <a:spLocks noGrp="1"/>
          </p:cNvSpPr>
          <p:nvPr>
            <p:ph type="sldNum" sz="quarter" idx="11"/>
          </p:nvPr>
        </p:nvSpPr>
        <p:spPr>
          <a:xfrm>
            <a:off x="6781800" y="4786329"/>
            <a:ext cx="2133600" cy="273844"/>
          </a:xfrm>
        </p:spPr>
        <p:txBody>
          <a:bodyPr/>
          <a:lstStyle>
            <a:lvl1pPr>
              <a:defRPr>
                <a:latin typeface="Museo Sans For Dell" pitchFamily="2" charset="0"/>
              </a:defRPr>
            </a:lvl1pPr>
          </a:lstStyle>
          <a:p>
            <a:fld id="{FA32F0EA-400D-417E-8C7F-1B8612AD53CB}" type="slidenum">
              <a:rPr lang="zh-TW" altLang="en-US"/>
              <a:pPr/>
              <a:t>‹#›</a:t>
            </a:fld>
            <a:endParaRPr lang="en-US" altLang="zh-TW" sz="1000">
              <a:solidFill>
                <a:srgbClr val="555555"/>
              </a:solidFill>
              <a:latin typeface="Arial" pitchFamily="34" charset="0"/>
            </a:endParaRPr>
          </a:p>
        </p:txBody>
      </p:sp>
    </p:spTree>
    <p:extLst>
      <p:ext uri="{BB962C8B-B14F-4D97-AF65-F5344CB8AC3E}">
        <p14:creationId xmlns:p14="http://schemas.microsoft.com/office/powerpoint/2010/main" val="1563752429"/>
      </p:ext>
    </p:extLst>
  </p:cSld>
  <p:clrMapOvr>
    <a:masterClrMapping/>
  </p:clrMapOvr>
  <p:transition spd="slow">
    <p:fade/>
  </p:transition>
</p:sldLayout>
</file>

<file path=ppt/slideLayouts/slideLayout77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pPr>
              <a:defRPr/>
            </a:pPr>
            <a:endParaRPr lang="en-US" altLang="zh-TW"/>
          </a:p>
        </p:txBody>
      </p:sp>
      <p:sp>
        <p:nvSpPr>
          <p:cNvPr id="3" name="Slide Number Placeholder 5"/>
          <p:cNvSpPr>
            <a:spLocks noGrp="1" noChangeArrowheads="1"/>
          </p:cNvSpPr>
          <p:nvPr>
            <p:ph type="sldNum" sz="quarter" idx="11"/>
          </p:nvPr>
        </p:nvSpPr>
        <p:spPr>
          <a:ln/>
        </p:spPr>
        <p:txBody>
          <a:bodyPr/>
          <a:lstStyle>
            <a:lvl1pPr>
              <a:defRPr/>
            </a:lvl1pPr>
          </a:lstStyle>
          <a:p>
            <a:pPr>
              <a:defRPr/>
            </a:pPr>
            <a:fld id="{0A2495E0-D0A8-40B0-B67C-FEB9B0372C96}" type="slidenum">
              <a:rPr lang="en-US" altLang="zh-TW"/>
              <a:pPr>
                <a:defRPr/>
              </a:pPr>
              <a:t>‹#›</a:t>
            </a:fld>
            <a:endParaRPr lang="en-US" altLang="zh-TW"/>
          </a:p>
        </p:txBody>
      </p:sp>
    </p:spTree>
    <p:extLst>
      <p:ext uri="{BB962C8B-B14F-4D97-AF65-F5344CB8AC3E}">
        <p14:creationId xmlns:p14="http://schemas.microsoft.com/office/powerpoint/2010/main" val="3782029231"/>
      </p:ext>
    </p:extLst>
  </p:cSld>
  <p:clrMapOvr>
    <a:masterClrMapping/>
  </p:clrMapOvr>
  <p:transition>
    <p:fade/>
  </p:transition>
</p:sldLayout>
</file>

<file path=ppt/slideLayouts/slideLayout77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710"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955686235"/>
      </p:ext>
    </p:extLst>
  </p:cSld>
  <p:clrMapOvr>
    <a:masterClrMapping/>
  </p:clrMapOvr>
  <p:transition spd="med">
    <p:wipe dir="r"/>
  </p:transition>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6" name="Slide Number Placeholder 5"/>
          <p:cNvSpPr>
            <a:spLocks noGrp="1"/>
          </p:cNvSpPr>
          <p:nvPr>
            <p:ph type="sldNum" sz="quarter" idx="11"/>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834116779"/>
      </p:ext>
    </p:extLst>
  </p:cSld>
  <p:clrMapOvr>
    <a:masterClrMapping/>
  </p:clrMapOvr>
  <p:transition spd="med">
    <p:wipe dir="r"/>
  </p:transition>
</p:sldLayout>
</file>

<file path=ppt/slideLayouts/slideLayout77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3542855356"/>
      </p:ext>
    </p:extLst>
  </p:cSld>
  <p:clrMapOvr>
    <a:masterClrMapping/>
  </p:clrMapOvr>
  <p:transition spd="med">
    <p:wipe dir="r"/>
  </p:transition>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52429020"/>
      </p:ext>
    </p:extLst>
  </p:cSld>
  <p:clrMapOvr>
    <a:masterClrMapping/>
  </p:clrMapOvr>
  <p:transition spd="med">
    <p:wipe dir="r"/>
  </p:transition>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284395505"/>
      </p:ext>
    </p:extLst>
  </p:cSld>
  <p:clrMapOvr>
    <a:masterClrMapping/>
  </p:clrMapOvr>
  <p:transition spd="med">
    <p:wipe dir="r"/>
  </p:transition>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9539" tIns="59768" rIns="119539" bIns="59768"/>
          <a:lstStyle/>
          <a:p>
            <a:pPr defTabSz="897842">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35366020"/>
      </p:ext>
    </p:extLst>
  </p:cSld>
  <p:clrMapOvr>
    <a:masterClrMapping/>
  </p:clrMapOvr>
  <p:transition spd="med">
    <p:wipe dir="r"/>
  </p:transition>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507310474"/>
      </p:ext>
    </p:extLst>
  </p:cSld>
  <p:clrMapOvr>
    <a:masterClrMapping/>
  </p:clrMapOvr>
  <p:transition spd="med">
    <p:wipe dir="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831249806"/>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981844840"/>
      </p:ext>
    </p:extLst>
  </p:cSld>
  <p:clrMapOvr>
    <a:masterClrMapping/>
  </p:clrMapOvr>
  <p:transition spd="med">
    <p:wipe dir="r"/>
  </p:transition>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98562" tIns="298562" rIns="298562" bIns="298562">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94595737"/>
      </p:ext>
    </p:extLst>
  </p:cSld>
  <p:clrMapOvr>
    <a:masterClrMapping/>
  </p:clrMapOvr>
  <p:transition spd="med">
    <p:wipe dir="r"/>
  </p:transition>
</p:sldLayout>
</file>

<file path=ppt/slideLayouts/slideLayout782.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38955" tIns="179306" rIns="179306" bIns="179306" anchor="ctr"/>
          <a:lstStyle/>
          <a:p>
            <a:pPr defTabSz="897842"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19539" tIns="59768" rIns="119539" bIns="59768" anchor="ctr"/>
          <a:lstStyle/>
          <a:p>
            <a:pPr defTabSz="897842"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834"/>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746578483"/>
      </p:ext>
    </p:extLst>
  </p:cSld>
  <p:clrMapOvr>
    <a:masterClrMapping/>
  </p:clrMapOvr>
  <p:transition spd="med">
    <p:wipe dir="r"/>
  </p:transition>
</p:sldLayout>
</file>

<file path=ppt/slideLayouts/slideLayout78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7092"/>
            <a:ext cx="2895600" cy="274637"/>
          </a:xfrm>
          <a:prstGeom prst="rect">
            <a:avLst/>
          </a:prstGeom>
        </p:spPr>
        <p:txBody>
          <a:bodyPr lIns="119539" tIns="59768" rIns="119539" bIns="59768"/>
          <a:lstStyle>
            <a:lvl1pPr eaLnBrk="1" hangingPunct="1">
              <a:defRPr>
                <a:solidFill>
                  <a:srgbClr val="444444"/>
                </a:solidFill>
                <a:latin typeface="Calibri" panose="020F0502020204030204" pitchFamily="34" charset="0"/>
                <a:ea typeface="+mn-ea"/>
              </a:defRPr>
            </a:lvl1pPr>
          </a:lstStyle>
          <a:p>
            <a:pPr defTabSz="897842">
              <a:defRPr/>
            </a:pPr>
            <a:endParaRPr lang="en-US" altLang="zh-TW" sz="3200"/>
          </a:p>
        </p:txBody>
      </p:sp>
    </p:spTree>
    <p:extLst>
      <p:ext uri="{BB962C8B-B14F-4D97-AF65-F5344CB8AC3E}">
        <p14:creationId xmlns:p14="http://schemas.microsoft.com/office/powerpoint/2010/main" val="2632941564"/>
      </p:ext>
    </p:extLst>
  </p:cSld>
  <p:clrMapOvr>
    <a:masterClrMapping/>
  </p:clrMapOvr>
  <p:transition spd="slow">
    <p:fade/>
  </p:transition>
</p:sldLayout>
</file>

<file path=ppt/slideLayouts/slideLayout784.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042"/>
            <a:ext cx="2895600" cy="274637"/>
          </a:xfrm>
          <a:prstGeom prst="rect">
            <a:avLst/>
          </a:prstGeom>
        </p:spPr>
        <p:txBody>
          <a:bodyPr lIns="119539" tIns="59768" rIns="119539" bIns="59768"/>
          <a:lstStyle>
            <a:lvl1pPr eaLnBrk="1" hangingPunct="1">
              <a:defRPr>
                <a:solidFill>
                  <a:srgbClr val="444444"/>
                </a:solidFill>
                <a:latin typeface="Arial" panose="020B0604020202020204" pitchFamily="34" charset="0"/>
                <a:ea typeface="+mn-ea"/>
              </a:defRPr>
            </a:lvl1pPr>
          </a:lstStyle>
          <a:p>
            <a:pPr defTabSz="897842">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590622892"/>
      </p:ext>
    </p:extLst>
  </p:cSld>
  <p:clrMapOvr>
    <a:masterClrMapping/>
  </p:clrMapOvr>
  <p:transition spd="med">
    <p:wipe dir="r"/>
  </p:transition>
</p:sldLayout>
</file>

<file path=ppt/slideLayouts/slideLayout785.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19539" tIns="59768" rIns="119539" bIns="59768"/>
          <a:lstStyle>
            <a:lvl1pPr eaLnBrk="1" hangingPunct="1">
              <a:defRPr>
                <a:solidFill>
                  <a:srgbClr val="444444"/>
                </a:solidFill>
                <a:latin typeface="Arial" panose="020B0604020202020204" pitchFamily="34" charset="0"/>
                <a:ea typeface="+mn-ea"/>
              </a:defRPr>
            </a:lvl1pPr>
          </a:lstStyle>
          <a:p>
            <a:pPr defTabSz="897842">
              <a:defRPr/>
            </a:pPr>
            <a:endParaRPr lang="en-US" altLang="zh-TW" sz="3200"/>
          </a:p>
        </p:txBody>
      </p:sp>
    </p:spTree>
    <p:extLst>
      <p:ext uri="{BB962C8B-B14F-4D97-AF65-F5344CB8AC3E}">
        <p14:creationId xmlns:p14="http://schemas.microsoft.com/office/powerpoint/2010/main" val="4215776734"/>
      </p:ext>
    </p:extLst>
  </p:cSld>
  <p:clrMapOvr>
    <a:masterClrMapping/>
  </p:clrMapOvr>
  <p:transition spd="med">
    <p:wipe dir="r"/>
  </p:transition>
</p:sldLayout>
</file>

<file path=ppt/slideLayouts/slideLayout786.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39" tIns="59768" rIns="119539" bIns="59768" anchor="ctr"/>
          <a:lstStyle/>
          <a:p>
            <a:pPr algn="ctr" defTabSz="897842">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39" tIns="59768" rIns="119539" bIns="59768" anchor="ctr"/>
          <a:lstStyle/>
          <a:p>
            <a:pPr algn="ctr" defTabSz="897842">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39" tIns="59768" rIns="119539" bIns="59768" anchor="ctr"/>
          <a:lstStyle/>
          <a:p>
            <a:pPr algn="ctr" defTabSz="897842">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1227617626"/>
      </p:ext>
    </p:extLst>
  </p:cSld>
  <p:clrMapOvr>
    <a:masterClrMapping/>
  </p:clrMapOvr>
  <p:transition spd="med">
    <p:wipe dir="r"/>
  </p:transition>
</p:sldLayout>
</file>

<file path=ppt/slideLayouts/slideLayout78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2350197621"/>
      </p:ext>
    </p:extLst>
  </p:cSld>
  <p:clrMapOvr>
    <a:masterClrMapping/>
  </p:clrMapOvr>
  <p:transition spd="med">
    <p:wipe dir="r"/>
  </p:transition>
</p:sldLayout>
</file>

<file path=ppt/slideLayouts/slideLayout788.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49213" indent="-302668">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3976647635"/>
      </p:ext>
    </p:extLst>
  </p:cSld>
  <p:clrMapOvr>
    <a:masterClrMapping/>
  </p:clrMapOvr>
  <p:transition spd="med">
    <p:wipe dir="r"/>
  </p:transition>
</p:sldLayout>
</file>

<file path=ppt/slideLayouts/slideLayout789.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1522" tIns="51072" rIns="101522" bIns="51072"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897842">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305864072"/>
      </p:ext>
    </p:extLst>
  </p:cSld>
  <p:clrMapOvr>
    <a:masterClrMapping/>
  </p:clrMapOvr>
  <p:transition spd="med">
    <p:wipe dir="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997177839"/>
      </p:ext>
    </p:extLst>
  </p:cSld>
  <p:clrMapOvr>
    <a:masterClrMapping/>
  </p:clrMapOvr>
  <p:transition/>
</p:sldLayout>
</file>

<file path=ppt/slideLayouts/slideLayout790.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1522" tIns="51072" rIns="101522" bIns="51072" anchor="ctr"/>
          <a:lstStyle/>
          <a:p>
            <a:pPr algn="ctr" defTabSz="897842">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1522" tIns="51072" rIns="101522" bIns="51072"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897842"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897842"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3936832201"/>
      </p:ext>
    </p:extLst>
  </p:cSld>
  <p:clrMapOvr>
    <a:masterClrMapping/>
  </p:clrMapOvr>
  <p:transition spd="med">
    <p:wipe dir="r"/>
  </p:transition>
</p:sldLayout>
</file>

<file path=ppt/slideLayouts/slideLayout791.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704"/>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348308788"/>
      </p:ext>
    </p:extLst>
  </p:cSld>
  <p:clrMapOvr>
    <a:masterClrMapping/>
  </p:clrMapOvr>
  <p:transition spd="med">
    <p:wipe dir="r"/>
  </p:transition>
</p:sldLayout>
</file>

<file path=ppt/slideLayouts/slideLayout79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710"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765937732"/>
      </p:ext>
    </p:extLst>
  </p:cSld>
  <p:clrMapOvr>
    <a:masterClrMapping/>
  </p:clrMapOvr>
  <p:transition spd="med">
    <p:wipe dir="r"/>
  </p:transition>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6" name="Slide Number Placeholder 5"/>
          <p:cNvSpPr>
            <a:spLocks noGrp="1"/>
          </p:cNvSpPr>
          <p:nvPr>
            <p:ph type="sldNum" sz="quarter" idx="11"/>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517175277"/>
      </p:ext>
    </p:extLst>
  </p:cSld>
  <p:clrMapOvr>
    <a:masterClrMapping/>
  </p:clrMapOvr>
  <p:transition spd="med">
    <p:wipe dir="r"/>
  </p:transition>
</p:sldLayout>
</file>

<file path=ppt/slideLayouts/slideLayout79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2534845769"/>
      </p:ext>
    </p:extLst>
  </p:cSld>
  <p:clrMapOvr>
    <a:masterClrMapping/>
  </p:clrMapOvr>
  <p:transition spd="med">
    <p:wipe dir="r"/>
  </p:transition>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848705871"/>
      </p:ext>
    </p:extLst>
  </p:cSld>
  <p:clrMapOvr>
    <a:masterClrMapping/>
  </p:clrMapOvr>
  <p:transition spd="med">
    <p:wipe dir="r"/>
  </p:transition>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405567284"/>
      </p:ext>
    </p:extLst>
  </p:cSld>
  <p:clrMapOvr>
    <a:masterClrMapping/>
  </p:clrMapOvr>
  <p:transition spd="med">
    <p:wipe dir="r"/>
  </p:transition>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9539" tIns="59768" rIns="119539" bIns="59768"/>
          <a:lstStyle/>
          <a:p>
            <a:pPr defTabSz="897842">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392102302"/>
      </p:ext>
    </p:extLst>
  </p:cSld>
  <p:clrMapOvr>
    <a:masterClrMapping/>
  </p:clrMapOvr>
  <p:transition spd="med">
    <p:wipe dir="r"/>
  </p:transition>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36394754"/>
      </p:ext>
    </p:extLst>
  </p:cSld>
  <p:clrMapOvr>
    <a:masterClrMapping/>
  </p:clrMapOvr>
  <p:transition spd="med">
    <p:wipe dir="r"/>
  </p:transition>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52825346"/>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3" rIns="0" bIns="4500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2005234"/>
      </p:ext>
    </p:extLst>
  </p:cSld>
  <p:clrMapOvr>
    <a:masterClrMapping/>
  </p:clrMapOvr>
  <p:transition spd="med">
    <p:wipe dir="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60"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13" y="4902994"/>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975592746"/>
      </p:ext>
    </p:extLst>
  </p:cSld>
  <p:clrMapOvr>
    <a:masterClrMapping/>
  </p:clrMapOvr>
  <p:transition spd="med">
    <p:wipe dir="r"/>
  </p:transition>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98562" tIns="298562" rIns="298562" bIns="298562">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17573011"/>
      </p:ext>
    </p:extLst>
  </p:cSld>
  <p:clrMapOvr>
    <a:masterClrMapping/>
  </p:clrMapOvr>
  <p:transition spd="med">
    <p:wipe dir="r"/>
  </p:transition>
</p:sldLayout>
</file>

<file path=ppt/slideLayouts/slideLayout801.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39"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842">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p:nvPr userDrawn="1"/>
        </p:nvSpPr>
        <p:spPr>
          <a:xfrm>
            <a:off x="434976" y="4824413"/>
            <a:ext cx="260350" cy="114300"/>
          </a:xfrm>
          <a:prstGeom prst="rect">
            <a:avLst/>
          </a:prstGeom>
        </p:spPr>
        <p:txBody>
          <a:bodyPr lIns="0" tIns="0" rIns="119539"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842">
              <a:defRPr/>
            </a:pPr>
            <a:fld id="{116A85C1-27ED-4431-8B7E-C187FA0F4681}" type="slidenum">
              <a:rPr lang="en-US" smtClean="0">
                <a:solidFill>
                  <a:srgbClr val="000000">
                    <a:lumMod val="60000"/>
                    <a:lumOff val="40000"/>
                  </a:srgbClr>
                </a:solidFill>
              </a:rPr>
              <a:pPr defTabSz="897842">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119525" tIns="59764" rIns="119525" bIns="59764"/>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119539" tIns="59768" rIns="119539" bIns="59768"/>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842">
              <a:defRPr/>
            </a:pPr>
            <a:endParaRPr lang="en-US" sz="320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39" tIns="59768" rIns="119539" bIns="59768"/>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586065277"/>
      </p:ext>
    </p:extLst>
  </p:cSld>
  <p:clrMapOvr>
    <a:masterClrMapping/>
  </p:clrMapOvr>
  <p:transition spd="med">
    <p:wipe dir="r"/>
  </p:transition>
</p:sldLayout>
</file>

<file path=ppt/slideLayouts/slideLayout802.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38955" tIns="179306" rIns="179306" bIns="179306" anchor="ctr"/>
          <a:lstStyle/>
          <a:p>
            <a:pPr defTabSz="897842"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19539" tIns="59768" rIns="119539" bIns="59768" anchor="ctr"/>
          <a:lstStyle/>
          <a:p>
            <a:pPr defTabSz="897842"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834"/>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981136705"/>
      </p:ext>
    </p:extLst>
  </p:cSld>
  <p:clrMapOvr>
    <a:masterClrMapping/>
  </p:clrMapOvr>
  <p:transition spd="med">
    <p:wipe dir="r"/>
  </p:transition>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7092"/>
            <a:ext cx="2895600" cy="274637"/>
          </a:xfrm>
          <a:prstGeom prst="rect">
            <a:avLst/>
          </a:prstGeom>
        </p:spPr>
        <p:txBody>
          <a:bodyPr lIns="119539" tIns="59768" rIns="119539" bIns="59768"/>
          <a:lstStyle>
            <a:lvl1pPr eaLnBrk="1" hangingPunct="1">
              <a:defRPr>
                <a:solidFill>
                  <a:srgbClr val="444444"/>
                </a:solidFill>
                <a:latin typeface="Calibri" panose="020F0502020204030204" pitchFamily="34" charset="0"/>
                <a:ea typeface="+mn-ea"/>
              </a:defRPr>
            </a:lvl1pPr>
          </a:lstStyle>
          <a:p>
            <a:pPr defTabSz="897842">
              <a:defRPr/>
            </a:pPr>
            <a:endParaRPr lang="en-US" altLang="zh-TW" sz="3200"/>
          </a:p>
        </p:txBody>
      </p:sp>
    </p:spTree>
    <p:extLst>
      <p:ext uri="{BB962C8B-B14F-4D97-AF65-F5344CB8AC3E}">
        <p14:creationId xmlns:p14="http://schemas.microsoft.com/office/powerpoint/2010/main" val="3011059275"/>
      </p:ext>
    </p:extLst>
  </p:cSld>
  <p:clrMapOvr>
    <a:masterClrMapping/>
  </p:clrMapOvr>
  <p:transition spd="slow">
    <p:fade/>
  </p:transition>
</p:sldLayout>
</file>

<file path=ppt/slideLayouts/slideLayout804.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042"/>
            <a:ext cx="2895600" cy="274637"/>
          </a:xfrm>
          <a:prstGeom prst="rect">
            <a:avLst/>
          </a:prstGeom>
        </p:spPr>
        <p:txBody>
          <a:bodyPr lIns="119539" tIns="59768" rIns="119539" bIns="59768"/>
          <a:lstStyle>
            <a:lvl1pPr eaLnBrk="1" hangingPunct="1">
              <a:defRPr>
                <a:solidFill>
                  <a:srgbClr val="444444"/>
                </a:solidFill>
                <a:latin typeface="Arial" panose="020B0604020202020204" pitchFamily="34" charset="0"/>
                <a:ea typeface="+mn-ea"/>
              </a:defRPr>
            </a:lvl1pPr>
          </a:lstStyle>
          <a:p>
            <a:pPr defTabSz="897842">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662259423"/>
      </p:ext>
    </p:extLst>
  </p:cSld>
  <p:clrMapOvr>
    <a:masterClrMapping/>
  </p:clrMapOvr>
  <p:transition spd="med">
    <p:wipe dir="r"/>
  </p:transition>
</p:sldLayout>
</file>

<file path=ppt/slideLayouts/slideLayout805.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19539" tIns="59768" rIns="119539" bIns="59768"/>
          <a:lstStyle>
            <a:lvl1pPr eaLnBrk="1" hangingPunct="1">
              <a:defRPr>
                <a:solidFill>
                  <a:srgbClr val="444444"/>
                </a:solidFill>
                <a:latin typeface="Arial" panose="020B0604020202020204" pitchFamily="34" charset="0"/>
                <a:ea typeface="+mn-ea"/>
              </a:defRPr>
            </a:lvl1pPr>
          </a:lstStyle>
          <a:p>
            <a:pPr defTabSz="897842">
              <a:defRPr/>
            </a:pPr>
            <a:endParaRPr lang="en-US" altLang="zh-TW" sz="3200"/>
          </a:p>
        </p:txBody>
      </p:sp>
    </p:spTree>
    <p:extLst>
      <p:ext uri="{BB962C8B-B14F-4D97-AF65-F5344CB8AC3E}">
        <p14:creationId xmlns:p14="http://schemas.microsoft.com/office/powerpoint/2010/main" val="2964742428"/>
      </p:ext>
    </p:extLst>
  </p:cSld>
  <p:clrMapOvr>
    <a:masterClrMapping/>
  </p:clrMapOvr>
  <p:transition spd="med">
    <p:wipe dir="r"/>
  </p:transition>
</p:sldLayout>
</file>

<file path=ppt/slideLayouts/slideLayout806.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39" tIns="59768" rIns="119539" bIns="59768" anchor="ctr"/>
          <a:lstStyle/>
          <a:p>
            <a:pPr algn="ctr" defTabSz="897842">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39" tIns="59768" rIns="119539" bIns="59768" anchor="ctr"/>
          <a:lstStyle/>
          <a:p>
            <a:pPr algn="ctr" defTabSz="897842">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39" tIns="59768" rIns="119539" bIns="59768" anchor="ctr"/>
          <a:lstStyle/>
          <a:p>
            <a:pPr algn="ctr" defTabSz="897842">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661225766"/>
      </p:ext>
    </p:extLst>
  </p:cSld>
  <p:clrMapOvr>
    <a:masterClrMapping/>
  </p:clrMapOvr>
  <p:transition spd="med">
    <p:wipe dir="r"/>
  </p:transition>
</p:sldLayout>
</file>

<file path=ppt/slideLayouts/slideLayout80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4063136914"/>
      </p:ext>
    </p:extLst>
  </p:cSld>
  <p:clrMapOvr>
    <a:masterClrMapping/>
  </p:clrMapOvr>
  <p:transition spd="med">
    <p:wipe dir="r"/>
  </p:transition>
</p:sldLayout>
</file>

<file path=ppt/slideLayouts/slideLayout808.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49213" indent="-302668">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988603618"/>
      </p:ext>
    </p:extLst>
  </p:cSld>
  <p:clrMapOvr>
    <a:masterClrMapping/>
  </p:clrMapOvr>
  <p:transition spd="med">
    <p:wipe dir="r"/>
  </p:transition>
</p:sldLayout>
</file>

<file path=ppt/slideLayouts/slideLayout809.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1522" tIns="51072" rIns="101522" bIns="51072"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897842">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981135089"/>
      </p:ext>
    </p:extLst>
  </p:cSld>
  <p:clrMapOvr>
    <a:masterClrMapping/>
  </p:clrMapOvr>
  <p:transition spd="med">
    <p:wipe dir="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60"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4222646670"/>
      </p:ext>
    </p:extLst>
  </p:cSld>
  <p:clrMapOvr>
    <a:masterClrMapping/>
  </p:clrMapOvr>
  <p:transition spd="med">
    <p:wipe dir="r"/>
  </p:transition>
</p:sldLayout>
</file>

<file path=ppt/slideLayouts/slideLayout810.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1522" tIns="51072" rIns="101522" bIns="51072" anchor="ctr"/>
          <a:lstStyle/>
          <a:p>
            <a:pPr algn="ctr" defTabSz="897842">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1522" tIns="51072" rIns="101522" bIns="51072"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897842"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897842"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1613644180"/>
      </p:ext>
    </p:extLst>
  </p:cSld>
  <p:clrMapOvr>
    <a:masterClrMapping/>
  </p:clrMapOvr>
  <p:transition spd="med">
    <p:wipe dir="r"/>
  </p:transition>
</p:sldLayout>
</file>

<file path=ppt/slideLayouts/slideLayout811.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704"/>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169240763"/>
      </p:ext>
    </p:extLst>
  </p:cSld>
  <p:clrMapOvr>
    <a:masterClrMapping/>
  </p:clrMapOvr>
  <p:transition spd="med">
    <p:wipe dir="r"/>
  </p:transition>
</p:sldLayout>
</file>

<file path=ppt/slideLayouts/slideLayout8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8D7538F-1D32-471F-A0F2-87574C9C39C8}" type="datetimeFigureOut">
              <a:rPr lang="zh-TW" altLang="en-US" smtClean="0">
                <a:solidFill>
                  <a:prstClr val="black">
                    <a:tint val="75000"/>
                  </a:prstClr>
                </a:solidFill>
              </a:rPr>
              <a:pPr/>
              <a:t>2021/6/9</a:t>
            </a:fld>
            <a:endParaRPr lang="zh-TW" altLang="en-US">
              <a:solidFill>
                <a:prstClr val="black">
                  <a:tint val="75000"/>
                </a:prstClr>
              </a:solidFill>
            </a:endParaRPr>
          </a:p>
        </p:txBody>
      </p:sp>
      <p:sp>
        <p:nvSpPr>
          <p:cNvPr id="3" name="頁尾版面配置區 2"/>
          <p:cNvSpPr>
            <a:spLocks noGrp="1"/>
          </p:cNvSpPr>
          <p:nvPr>
            <p:ph type="ftr" sz="quarter" idx="11"/>
          </p:nvPr>
        </p:nvSpPr>
        <p:spPr>
          <a:xfrm>
            <a:off x="3124200" y="4767264"/>
            <a:ext cx="2895600" cy="273844"/>
          </a:xfrm>
          <a:prstGeom prst="rect">
            <a:avLst/>
          </a:prstGeom>
        </p:spPr>
        <p:txBody>
          <a:bodyPr lIns="120048" tIns="60023" rIns="120048" bIns="60023"/>
          <a:lstStyle/>
          <a:p>
            <a:pPr defTabSz="897842" fontAlgn="auto">
              <a:spcBef>
                <a:spcPts val="0"/>
              </a:spcBef>
              <a:spcAft>
                <a:spcPts val="0"/>
              </a:spcAft>
            </a:pPr>
            <a:endParaRPr lang="zh-TW" altLang="en-US" sz="1900">
              <a:solidFill>
                <a:prstClr val="black">
                  <a:tint val="75000"/>
                </a:prstClr>
              </a:solidFill>
              <a:latin typeface="Museo Sans For Dell"/>
            </a:endParaRPr>
          </a:p>
        </p:txBody>
      </p:sp>
      <p:sp>
        <p:nvSpPr>
          <p:cNvPr id="4" name="投影片編號版面配置區 3"/>
          <p:cNvSpPr>
            <a:spLocks noGrp="1"/>
          </p:cNvSpPr>
          <p:nvPr>
            <p:ph type="sldNum" sz="quarter" idx="12"/>
          </p:nvPr>
        </p:nvSpPr>
        <p:spPr/>
        <p:txBody>
          <a:bodyPr/>
          <a:lstStyle/>
          <a:p>
            <a:fld id="{2B220202-4225-4888-88BD-34E0CA7087C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566736174"/>
      </p:ext>
    </p:extLst>
  </p:cSld>
  <p:clrMapOvr>
    <a:masterClrMapping/>
  </p:clrMapOvr>
  <p:transition spd="med">
    <p:wipe dir="r"/>
  </p:transition>
</p:sldLayout>
</file>

<file path=ppt/slideLayouts/slideLayout81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194" tIns="45097" rIns="90194" bIns="45097"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194" tIns="45097" rIns="90194" bIns="45097"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194" tIns="45097" rIns="90194" bIns="45097"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47"/>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895638404"/>
      </p:ext>
    </p:extLst>
  </p:cSld>
  <p:clrMapOvr>
    <a:masterClrMapping/>
  </p:clrMapOvr>
  <p:transition spd="med">
    <p:wipe dir="r"/>
  </p:transition>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948950055"/>
      </p:ext>
    </p:extLst>
  </p:cSld>
  <p:clrMapOvr>
    <a:masterClrMapping/>
  </p:clrMapOvr>
  <p:transition spd="med">
    <p:wipe dir="r"/>
  </p:transition>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2"/>
            <a:ext cx="4023360" cy="3667826"/>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69"/>
            <a:ext cx="4023360" cy="3667826"/>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320497906"/>
      </p:ext>
    </p:extLst>
  </p:cSld>
  <p:clrMapOvr>
    <a:masterClrMapping/>
  </p:clrMapOvr>
  <p:transition spd="med">
    <p:wipe dir="r"/>
  </p:transition>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190"/>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861220220"/>
      </p:ext>
    </p:extLst>
  </p:cSld>
  <p:clrMapOvr>
    <a:masterClrMapping/>
  </p:clrMapOvr>
  <p:transition spd="med">
    <p:wipe dir="r"/>
  </p:transition>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49371826"/>
      </p:ext>
    </p:extLst>
  </p:cSld>
  <p:clrMapOvr>
    <a:masterClrMapping/>
  </p:clrMapOvr>
  <p:transition spd="med">
    <p:wipe dir="r"/>
  </p:transition>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733956"/>
      </p:ext>
    </p:extLst>
  </p:cSld>
  <p:clrMapOvr>
    <a:masterClrMapping/>
  </p:clrMapOvr>
  <p:transition spd="med">
    <p:wipe dir="r"/>
  </p:transition>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58635746"/>
      </p:ext>
    </p:extLst>
  </p:cSld>
  <p:clrMapOvr>
    <a:masterClrMapping/>
  </p:clrMapOvr>
  <p:transition spd="med">
    <p:wipe dir="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5"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795248013"/>
      </p:ext>
    </p:extLst>
  </p:cSld>
  <p:clrMapOvr>
    <a:masterClrMapping/>
  </p:clrMapOvr>
  <p:transition spd="med">
    <p:wipe dir="r"/>
  </p:transition>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06229393"/>
      </p:ext>
    </p:extLst>
  </p:cSld>
  <p:clrMapOvr>
    <a:masterClrMapping/>
  </p:clrMapOvr>
  <p:transition spd="med">
    <p:wipe dir="r"/>
  </p:transition>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89505001"/>
      </p:ext>
    </p:extLst>
  </p:cSld>
  <p:clrMapOvr>
    <a:masterClrMapping/>
  </p:clrMapOvr>
  <p:transition spd="med">
    <p:wipe dir="r"/>
  </p:transition>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46894094"/>
      </p:ext>
    </p:extLst>
  </p:cSld>
  <p:clrMapOvr>
    <a:masterClrMapping/>
  </p:clrMapOvr>
  <p:transition spd="med">
    <p:wipe dir="r"/>
  </p:transition>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976721688"/>
      </p:ext>
    </p:extLst>
  </p:cSld>
  <p:clrMapOvr>
    <a:masterClrMapping/>
  </p:clrMapOvr>
  <p:transition spd="med">
    <p:wipe dir="r"/>
  </p:transition>
</p:sldLayout>
</file>

<file path=ppt/slideLayouts/slideLayout82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4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7"/>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951411171"/>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611543520"/>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9264597"/>
      </p:ext>
    </p:extLst>
  </p:cSld>
  <p:clrMapOvr>
    <a:masterClrMapping/>
  </p:clrMapOvr>
  <p:transition/>
</p:sldLayout>
</file>

<file path=ppt/slideLayouts/slideLayout8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60"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19" y="4902994"/>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729819760"/>
      </p:ext>
    </p:extLst>
  </p:cSld>
  <p:clrMapOvr>
    <a:masterClrMapping/>
  </p:clrMapOvr>
  <p:transition spd="med">
    <p:wipe dir="r"/>
  </p:transition>
</p:sldLayout>
</file>

<file path=ppt/slideLayouts/slideLayout82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60"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2666306249"/>
      </p:ext>
    </p:extLst>
  </p:cSld>
  <p:clrMapOvr>
    <a:masterClrMapping/>
  </p:clrMapOvr>
  <p:transition spd="med">
    <p:wipe dir="r"/>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5"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700022867"/>
      </p:ext>
    </p:extLst>
  </p:cSld>
  <p:clrMapOvr>
    <a:masterClrMapping/>
  </p:clrMapOvr>
  <p:transition spd="med">
    <p:wipe dir="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1374635"/>
      </p:ext>
    </p:extLst>
  </p:cSld>
  <p:clrMapOvr>
    <a:masterClrMapping/>
  </p:clrMapOvr>
  <p:transition spd="med">
    <p:wipe dir="r"/>
  </p:transition>
</p:sldLayout>
</file>

<file path=ppt/slideLayouts/slideLayout830.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859364"/>
      </p:ext>
    </p:extLst>
  </p:cSld>
  <p:clrMapOvr>
    <a:masterClrMapping/>
  </p:clrMapOvr>
  <p:transition spd="med">
    <p:wipe dir="r"/>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8867" indent="0" algn="ctr">
              <a:buNone/>
              <a:defRPr sz="2000"/>
            </a:lvl2pPr>
            <a:lvl3pPr marL="897728" indent="0" algn="ctr">
              <a:buNone/>
              <a:defRPr sz="1800"/>
            </a:lvl3pPr>
            <a:lvl4pPr marL="1346657" indent="0" algn="ctr">
              <a:buNone/>
              <a:defRPr sz="1600"/>
            </a:lvl4pPr>
            <a:lvl5pPr marL="1795454" indent="0" algn="ctr">
              <a:buNone/>
              <a:defRPr sz="1600"/>
            </a:lvl5pPr>
            <a:lvl6pPr marL="2243962" indent="0" algn="ctr">
              <a:buNone/>
              <a:defRPr sz="1600"/>
            </a:lvl6pPr>
            <a:lvl7pPr marL="2692875" indent="0" algn="ctr">
              <a:buNone/>
              <a:defRPr sz="1600"/>
            </a:lvl7pPr>
            <a:lvl8pPr marL="3141833" indent="0" algn="ctr">
              <a:buNone/>
              <a:defRPr sz="1600"/>
            </a:lvl8pPr>
            <a:lvl9pPr marL="359064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834352079"/>
      </p:ext>
    </p:extLst>
  </p:cSld>
  <p:clrMapOvr>
    <a:masterClrMapping/>
  </p:clrMapOvr>
  <p:transition spd="med">
    <p:wipe dir="r"/>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855850202"/>
      </p:ext>
    </p:extLst>
  </p:cSld>
  <p:clrMapOvr>
    <a:masterClrMapping/>
  </p:clrMapOvr>
  <p:transition spd="med">
    <p:wipe dir="r"/>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8867" indent="0">
              <a:buNone/>
              <a:defRPr sz="2000"/>
            </a:lvl2pPr>
            <a:lvl3pPr marL="897728" indent="0">
              <a:buNone/>
              <a:defRPr sz="1800"/>
            </a:lvl3pPr>
            <a:lvl4pPr marL="1346657" indent="0">
              <a:buNone/>
              <a:defRPr sz="1600"/>
            </a:lvl4pPr>
            <a:lvl5pPr marL="1795454" indent="0">
              <a:buNone/>
              <a:defRPr sz="1600"/>
            </a:lvl5pPr>
            <a:lvl6pPr marL="2243962" indent="0">
              <a:buNone/>
              <a:defRPr sz="1600"/>
            </a:lvl6pPr>
            <a:lvl7pPr marL="2692875" indent="0">
              <a:buNone/>
              <a:defRPr sz="1600"/>
            </a:lvl7pPr>
            <a:lvl8pPr marL="3141833" indent="0">
              <a:buNone/>
              <a:defRPr sz="1600"/>
            </a:lvl8pPr>
            <a:lvl9pPr marL="359064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748106218"/>
      </p:ext>
    </p:extLst>
  </p:cSld>
  <p:clrMapOvr>
    <a:masterClrMapping/>
  </p:clrMapOvr>
  <p:transition spd="med">
    <p:wipe dir="r"/>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407358973"/>
      </p:ext>
    </p:extLst>
  </p:cSld>
  <p:clrMapOvr>
    <a:masterClrMapping/>
  </p:clrMapOvr>
  <p:transition spd="med">
    <p:wipe dir="r"/>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841397292"/>
      </p:ext>
    </p:extLst>
  </p:cSld>
  <p:clrMapOvr>
    <a:masterClrMapping/>
  </p:clrMapOvr>
  <p:transition spd="med">
    <p:wipe dir="r"/>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496292740"/>
      </p:ext>
    </p:extLst>
  </p:cSld>
  <p:clrMapOvr>
    <a:masterClrMapping/>
  </p:clrMapOvr>
  <p:transition spd="med">
    <p:wipe dir="r"/>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61079620"/>
      </p:ext>
    </p:extLst>
  </p:cSld>
  <p:clrMapOvr>
    <a:masterClrMapping/>
  </p:clrMapOvr>
  <p:transition spd="med">
    <p:wipe dir="r"/>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520541868"/>
      </p:ext>
    </p:extLst>
  </p:cSld>
  <p:clrMapOvr>
    <a:masterClrMapping/>
  </p:clrMapOvr>
  <p:transition spd="med">
    <p:wipe dir="r"/>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8867" indent="0">
              <a:buNone/>
              <a:defRPr sz="2800"/>
            </a:lvl2pPr>
            <a:lvl3pPr marL="897728" indent="0">
              <a:buNone/>
              <a:defRPr sz="2400"/>
            </a:lvl3pPr>
            <a:lvl4pPr marL="1346657" indent="0">
              <a:buNone/>
              <a:defRPr sz="2000"/>
            </a:lvl4pPr>
            <a:lvl5pPr marL="1795454" indent="0">
              <a:buNone/>
              <a:defRPr sz="2000"/>
            </a:lvl5pPr>
            <a:lvl6pPr marL="2243962" indent="0">
              <a:buNone/>
              <a:defRPr sz="2000"/>
            </a:lvl6pPr>
            <a:lvl7pPr marL="2692875" indent="0">
              <a:buNone/>
              <a:defRPr sz="2000"/>
            </a:lvl7pPr>
            <a:lvl8pPr marL="3141833" indent="0">
              <a:buNone/>
              <a:defRPr sz="2000"/>
            </a:lvl8pPr>
            <a:lvl9pPr marL="359064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862198828"/>
      </p:ext>
    </p:extLst>
  </p:cSld>
  <p:clrMapOvr>
    <a:masterClrMapping/>
  </p:clrMapOvr>
  <p:transition spd="med">
    <p:wipe dir="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65" tIns="34289" rIns="67365"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65" tIns="34289" rIns="67365"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65" tIns="34289" rIns="67365"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4153938490"/>
      </p:ext>
    </p:extLst>
  </p:cSld>
  <p:clrMapOvr>
    <a:masterClrMapping/>
  </p:clrMapOvr>
  <p:transition spd="med">
    <p:wipe dir="r"/>
  </p:transition>
</p:sldLayout>
</file>

<file path=ppt/slideLayouts/slideLayout84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58745952"/>
      </p:ext>
    </p:extLst>
  </p:cSld>
  <p:clrMapOvr>
    <a:masterClrMapping/>
  </p:clrMapOvr>
  <p:transition spd="med">
    <p:wipe dir="r"/>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50449688"/>
      </p:ext>
    </p:extLst>
  </p:cSld>
  <p:clrMapOvr>
    <a:masterClrMapping/>
  </p:clrMapOvr>
  <p:transition spd="med">
    <p:wipe dir="r"/>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54839641"/>
      </p:ext>
    </p:extLst>
  </p:cSld>
  <p:clrMapOvr>
    <a:masterClrMapping/>
  </p:clrMapOvr>
  <p:transition spd="med">
    <p:wipe dir="r"/>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778"/>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1832875697"/>
      </p:ext>
    </p:extLst>
  </p:cSld>
  <p:clrMapOvr>
    <a:masterClrMapping/>
  </p:clrMapOvr>
  <p:transition spd="med">
    <p:wipe dir="r"/>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846" tIns="44922" rIns="89846" bIns="44922"/>
          <a:lstStyle>
            <a:lvl1pPr eaLnBrk="1" hangingPunct="1">
              <a:defRPr>
                <a:solidFill>
                  <a:srgbClr val="444444"/>
                </a:solidFill>
                <a:latin typeface="Arial" charset="0"/>
                <a:ea typeface="+mn-ea"/>
              </a:defRPr>
            </a:lvl1pPr>
          </a:lstStyle>
          <a:p>
            <a:pPr defTabSz="674081">
              <a:defRPr/>
            </a:pPr>
            <a:endParaRPr lang="en-US" altLang="zh-TW" dirty="0"/>
          </a:p>
        </p:txBody>
      </p:sp>
    </p:spTree>
    <p:extLst>
      <p:ext uri="{BB962C8B-B14F-4D97-AF65-F5344CB8AC3E}">
        <p14:creationId xmlns:p14="http://schemas.microsoft.com/office/powerpoint/2010/main" val="3371546511"/>
      </p:ext>
    </p:extLst>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09"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509"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fld id="{116A85C1-27ED-4431-8B7E-C187FA0F4681}" type="slidenum">
              <a:rPr lang="en-US" smtClean="0">
                <a:solidFill>
                  <a:srgbClr val="000000">
                    <a:lumMod val="60000"/>
                    <a:lumOff val="40000"/>
                  </a:srgbClr>
                </a:solidFill>
              </a:rPr>
              <a:pPr defTabSz="89761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495" tIns="59749" rIns="119495" bIns="5974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509" tIns="59753" rIns="119509" bIns="59753"/>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61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09" tIns="59753" rIns="119509" bIns="59753"/>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366511974"/>
      </p:ext>
    </p:extLst>
  </p:cSld>
  <p:clrMapOvr>
    <a:masterClrMapping/>
  </p:clrMapOvr>
  <p:transition spd="med">
    <p:wipe dir="r"/>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3941096280"/>
      </p:ext>
    </p:extLst>
  </p:cSld>
  <p:clrMapOvr>
    <a:masterClrMapping/>
  </p:clrMapOvr>
  <p:transition spd="med">
    <p:wipe dir="r"/>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803" tIns="25718" rIns="50803"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803" tIns="25718" rIns="50803"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803" tIns="25718" rIns="50803" bIns="25718"/>
          <a:lstStyle/>
          <a:p>
            <a:pPr defTabSz="673190"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2907379375"/>
      </p:ext>
    </p:extLst>
  </p:cSld>
  <p:clrMapOvr>
    <a:masterClrMapping/>
  </p:clrMapOvr>
</p:sldLayout>
</file>

<file path=ppt/slideLayouts/slideLayout84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8867" indent="0" algn="ctr">
              <a:buNone/>
              <a:defRPr sz="2000"/>
            </a:lvl2pPr>
            <a:lvl3pPr marL="897728" indent="0" algn="ctr">
              <a:buNone/>
              <a:defRPr sz="1800"/>
            </a:lvl3pPr>
            <a:lvl4pPr marL="1346657" indent="0" algn="ctr">
              <a:buNone/>
              <a:defRPr sz="1600"/>
            </a:lvl4pPr>
            <a:lvl5pPr marL="1795454" indent="0" algn="ctr">
              <a:buNone/>
              <a:defRPr sz="1600"/>
            </a:lvl5pPr>
            <a:lvl6pPr marL="2243962" indent="0" algn="ctr">
              <a:buNone/>
              <a:defRPr sz="1600"/>
            </a:lvl6pPr>
            <a:lvl7pPr marL="2692875" indent="0" algn="ctr">
              <a:buNone/>
              <a:defRPr sz="1600"/>
            </a:lvl7pPr>
            <a:lvl8pPr marL="3141833" indent="0" algn="ctr">
              <a:buNone/>
              <a:defRPr sz="1600"/>
            </a:lvl8pPr>
            <a:lvl9pPr marL="359064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702874185"/>
      </p:ext>
    </p:extLst>
  </p:cSld>
  <p:clrMapOvr>
    <a:masterClrMapping/>
  </p:clrMapOvr>
  <p:transition spd="med">
    <p:wipe dir="r"/>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13136473"/>
      </p:ext>
    </p:extLst>
  </p:cSld>
  <p:clrMapOvr>
    <a:masterClrMapping/>
  </p:clrMapOvr>
  <p:transition spd="med">
    <p:wipe dir="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832411466"/>
      </p:ext>
    </p:extLst>
  </p:cSld>
  <p:clrMapOvr>
    <a:masterClrMapping/>
  </p:clrMapOvr>
  <p:transition spd="med">
    <p:wipe dir="r"/>
  </p:transition>
</p:sldLayout>
</file>

<file path=ppt/slideLayouts/slideLayout85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8867" indent="0">
              <a:buNone/>
              <a:defRPr sz="2000"/>
            </a:lvl2pPr>
            <a:lvl3pPr marL="897728" indent="0">
              <a:buNone/>
              <a:defRPr sz="1800"/>
            </a:lvl3pPr>
            <a:lvl4pPr marL="1346657" indent="0">
              <a:buNone/>
              <a:defRPr sz="1600"/>
            </a:lvl4pPr>
            <a:lvl5pPr marL="1795454" indent="0">
              <a:buNone/>
              <a:defRPr sz="1600"/>
            </a:lvl5pPr>
            <a:lvl6pPr marL="2243962" indent="0">
              <a:buNone/>
              <a:defRPr sz="1600"/>
            </a:lvl6pPr>
            <a:lvl7pPr marL="2692875" indent="0">
              <a:buNone/>
              <a:defRPr sz="1600"/>
            </a:lvl7pPr>
            <a:lvl8pPr marL="3141833" indent="0">
              <a:buNone/>
              <a:defRPr sz="1600"/>
            </a:lvl8pPr>
            <a:lvl9pPr marL="359064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320543213"/>
      </p:ext>
    </p:extLst>
  </p:cSld>
  <p:clrMapOvr>
    <a:masterClrMapping/>
  </p:clrMapOvr>
  <p:transition spd="med">
    <p:wipe dir="r"/>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082393404"/>
      </p:ext>
    </p:extLst>
  </p:cSld>
  <p:clrMapOvr>
    <a:masterClrMapping/>
  </p:clrMapOvr>
  <p:transition spd="med">
    <p:wipe dir="r"/>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544336069"/>
      </p:ext>
    </p:extLst>
  </p:cSld>
  <p:clrMapOvr>
    <a:masterClrMapping/>
  </p:clrMapOvr>
  <p:transition spd="med">
    <p:wipe dir="r"/>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520148927"/>
      </p:ext>
    </p:extLst>
  </p:cSld>
  <p:clrMapOvr>
    <a:masterClrMapping/>
  </p:clrMapOvr>
  <p:transition spd="med">
    <p:wipe dir="r"/>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796399119"/>
      </p:ext>
    </p:extLst>
  </p:cSld>
  <p:clrMapOvr>
    <a:masterClrMapping/>
  </p:clrMapOvr>
  <p:transition spd="med">
    <p:wipe dir="r"/>
  </p:transition>
</p:sldLayout>
</file>

<file path=ppt/slideLayouts/slideLayout85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88294337"/>
      </p:ext>
    </p:extLst>
  </p:cSld>
  <p:clrMapOvr>
    <a:masterClrMapping/>
  </p:clrMapOvr>
  <p:transition spd="med">
    <p:wipe dir="r"/>
  </p:transition>
</p:sldLayout>
</file>

<file path=ppt/slideLayouts/slideLayout85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8867" indent="0">
              <a:buNone/>
              <a:defRPr sz="2800"/>
            </a:lvl2pPr>
            <a:lvl3pPr marL="897728" indent="0">
              <a:buNone/>
              <a:defRPr sz="2400"/>
            </a:lvl3pPr>
            <a:lvl4pPr marL="1346657" indent="0">
              <a:buNone/>
              <a:defRPr sz="2000"/>
            </a:lvl4pPr>
            <a:lvl5pPr marL="1795454" indent="0">
              <a:buNone/>
              <a:defRPr sz="2000"/>
            </a:lvl5pPr>
            <a:lvl6pPr marL="2243962" indent="0">
              <a:buNone/>
              <a:defRPr sz="2000"/>
            </a:lvl6pPr>
            <a:lvl7pPr marL="2692875" indent="0">
              <a:buNone/>
              <a:defRPr sz="2000"/>
            </a:lvl7pPr>
            <a:lvl8pPr marL="3141833" indent="0">
              <a:buNone/>
              <a:defRPr sz="2000"/>
            </a:lvl8pPr>
            <a:lvl9pPr marL="359064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232323099"/>
      </p:ext>
    </p:extLst>
  </p:cSld>
  <p:clrMapOvr>
    <a:masterClrMapping/>
  </p:clrMapOvr>
  <p:transition spd="med">
    <p:wipe dir="r"/>
  </p:transition>
</p:sldLayout>
</file>

<file path=ppt/slideLayouts/slideLayout85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325400825"/>
      </p:ext>
    </p:extLst>
  </p:cSld>
  <p:clrMapOvr>
    <a:masterClrMapping/>
  </p:clrMapOvr>
  <p:transition spd="med">
    <p:wipe dir="r"/>
  </p:transition>
</p:sldLayout>
</file>

<file path=ppt/slideLayouts/slideLayout85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11907130"/>
      </p:ext>
    </p:extLst>
  </p:cSld>
  <p:clrMapOvr>
    <a:masterClrMapping/>
  </p:clrMapOvr>
  <p:transition spd="med">
    <p:wipe dir="r"/>
  </p:transition>
</p:sldLayout>
</file>

<file path=ppt/slideLayouts/slideLayout85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10383662"/>
      </p:ext>
    </p:extLst>
  </p:cSld>
  <p:clrMapOvr>
    <a:masterClrMapping/>
  </p:clrMapOvr>
  <p:transition spd="med">
    <p:wipe dir="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501" indent="-17059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501" indent="-17059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429063492"/>
      </p:ext>
    </p:extLst>
  </p:cSld>
  <p:clrMapOvr>
    <a:masterClrMapping/>
  </p:clrMapOvr>
  <p:transition spd="med">
    <p:wipe dir="r"/>
  </p:transition>
</p:sldLayout>
</file>

<file path=ppt/slideLayouts/slideLayout860.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778"/>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1196686554"/>
      </p:ext>
    </p:extLst>
  </p:cSld>
  <p:clrMapOvr>
    <a:masterClrMapping/>
  </p:clrMapOvr>
  <p:transition spd="med">
    <p:wipe dir="r"/>
  </p:transition>
</p:sldLayout>
</file>

<file path=ppt/slideLayouts/slideLayout861.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846" tIns="44922" rIns="89846" bIns="44922"/>
          <a:lstStyle>
            <a:lvl1pPr eaLnBrk="1" hangingPunct="1">
              <a:defRPr>
                <a:solidFill>
                  <a:srgbClr val="444444"/>
                </a:solidFill>
                <a:latin typeface="Arial" charset="0"/>
                <a:ea typeface="+mn-ea"/>
              </a:defRPr>
            </a:lvl1pPr>
          </a:lstStyle>
          <a:p>
            <a:pPr defTabSz="674081">
              <a:defRPr/>
            </a:pPr>
            <a:endParaRPr lang="en-US" altLang="zh-TW" dirty="0"/>
          </a:p>
        </p:txBody>
      </p:sp>
    </p:spTree>
    <p:extLst>
      <p:ext uri="{BB962C8B-B14F-4D97-AF65-F5344CB8AC3E}">
        <p14:creationId xmlns:p14="http://schemas.microsoft.com/office/powerpoint/2010/main" val="2844997288"/>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2984791343"/>
      </p:ext>
    </p:extLst>
  </p:cSld>
  <p:clrMapOvr>
    <a:masterClrMapping/>
  </p:clrMapOvr>
  <p:transition spd="med">
    <p:wipe dir="r"/>
  </p:transition>
</p:sldLayout>
</file>

<file path=ppt/slideLayouts/slideLayout86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09"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509"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fld id="{116A85C1-27ED-4431-8B7E-C187FA0F4681}" type="slidenum">
              <a:rPr lang="en-US" smtClean="0">
                <a:solidFill>
                  <a:srgbClr val="000000">
                    <a:lumMod val="60000"/>
                    <a:lumOff val="40000"/>
                  </a:srgbClr>
                </a:solidFill>
              </a:rPr>
              <a:pPr defTabSz="89761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495" tIns="59749" rIns="119495" bIns="5974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509" tIns="59753" rIns="119509" bIns="59753"/>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61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09" tIns="59753" rIns="119509" bIns="59753"/>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4091332092"/>
      </p:ext>
    </p:extLst>
  </p:cSld>
  <p:clrMapOvr>
    <a:masterClrMapping/>
  </p:clrMapOvr>
  <p:transition spd="med">
    <p:wipe dir="r"/>
  </p:transition>
</p:sldLayout>
</file>

<file path=ppt/slideLayouts/slideLayout86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835177139"/>
      </p:ext>
    </p:extLst>
  </p:cSld>
  <p:clrMapOvr>
    <a:masterClrMapping/>
  </p:clrMapOvr>
  <p:transition spd="med">
    <p:wipe dir="r"/>
  </p:transition>
</p:sldLayout>
</file>

<file path=ppt/slideLayouts/slideLayout86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803" tIns="25718" rIns="50803"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803" tIns="25718" rIns="50803"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803" tIns="25718" rIns="50803" bIns="25718"/>
          <a:lstStyle/>
          <a:p>
            <a:pPr defTabSz="673190"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4122343582"/>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942221836"/>
      </p:ext>
    </p:extLst>
  </p:cSld>
  <p:clrMapOvr>
    <a:masterClrMapping/>
  </p:clrMapOvr>
  <p:transition spd="med">
    <p:wipe dir="r"/>
  </p:transition>
</p:sldLayout>
</file>

<file path=ppt/slideLayouts/slideLayout867.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778147110"/>
      </p:ext>
    </p:extLst>
  </p:cSld>
  <p:clrMapOvr>
    <a:masterClrMapping/>
  </p:clrMapOvr>
  <p:transition spd="med">
    <p:wipe dir="r"/>
  </p:transition>
</p:sldLayout>
</file>

<file path=ppt/slideLayouts/slideLayout868.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672346460"/>
      </p:ext>
    </p:extLst>
  </p:cSld>
  <p:clrMapOvr>
    <a:masterClrMapping/>
  </p:clrMapOvr>
  <p:transition spd="med">
    <p:wipe dir="r"/>
  </p:transition>
</p:sldLayout>
</file>

<file path=ppt/slideLayouts/slideLayout869.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55717142"/>
      </p:ext>
    </p:extLst>
  </p:cSld>
  <p:clrMapOvr>
    <a:masterClrMapping/>
  </p:clrMapOvr>
  <p:transition spd="med">
    <p:wipe dir="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501" indent="-17059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501" indent="-17059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259282722"/>
      </p:ext>
    </p:extLst>
  </p:cSld>
  <p:clrMapOvr>
    <a:masterClrMapping/>
  </p:clrMapOvr>
  <p:transition spd="med">
    <p:wipe dir="r"/>
  </p:transition>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60" rIns="0" bIns="4476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00613917"/>
      </p:ext>
    </p:extLst>
  </p:cSld>
  <p:clrMapOvr>
    <a:masterClrMapping/>
  </p:clrMapOvr>
  <p:transition spd="med">
    <p:wipe dir="r"/>
  </p:transition>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60" rIns="0" bIns="4476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26"/>
            <a:ext cx="7960422"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85685799"/>
      </p:ext>
    </p:extLst>
  </p:cSld>
  <p:clrMapOvr>
    <a:masterClrMapping/>
  </p:clrMapOvr>
  <p:transition spd="med">
    <p:wipe dir="r"/>
  </p:transition>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75673277"/>
      </p:ext>
    </p:extLst>
  </p:cSld>
  <p:clrMapOvr>
    <a:masterClrMapping/>
  </p:clrMapOvr>
  <p:transition spd="med">
    <p:wipe dir="r"/>
  </p:transition>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05732594"/>
      </p:ext>
    </p:extLst>
  </p:cSld>
  <p:clrMapOvr>
    <a:masterClrMapping/>
  </p:clrMapOvr>
  <p:transition spd="med">
    <p:wipe dir="r"/>
  </p:transition>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60" rIns="0" bIns="44760"/>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6650402"/>
      </p:ext>
    </p:extLst>
  </p:cSld>
  <p:clrMapOvr>
    <a:masterClrMapping/>
  </p:clrMapOvr>
  <p:transition spd="med">
    <p:wipe dir="r"/>
  </p:transition>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60" rIns="0" bIns="4476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26"/>
            <a:ext cx="4305300"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9334380"/>
      </p:ext>
    </p:extLst>
  </p:cSld>
  <p:clrMapOvr>
    <a:masterClrMapping/>
  </p:clrMapOvr>
  <p:transition spd="med">
    <p:wipe dir="r"/>
  </p:transition>
</p:sldLayout>
</file>

<file path=ppt/slideLayouts/slideLayout876.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001759001"/>
      </p:ext>
    </p:extLst>
  </p:cSld>
  <p:clrMapOvr>
    <a:masterClrMapping/>
  </p:clrMapOvr>
  <p:transition spd="med">
    <p:wipe dir="r"/>
  </p:transition>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3830867"/>
      </p:ext>
    </p:extLst>
  </p:cSld>
  <p:clrMapOvr>
    <a:masterClrMapping/>
  </p:clrMapOvr>
  <p:transition spd="med">
    <p:wipe dir="r"/>
  </p:transition>
</p:sldLayout>
</file>

<file path=ppt/slideLayouts/slideLayout87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29687325"/>
      </p:ext>
    </p:extLst>
  </p:cSld>
  <p:clrMapOvr>
    <a:masterClrMapping/>
  </p:clrMapOvr>
  <p:transition spd="med">
    <p:wipe dir="r"/>
  </p:transition>
</p:sldLayout>
</file>

<file path=ppt/slideLayouts/slideLayout87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58267400"/>
      </p:ext>
    </p:extLst>
  </p:cSld>
  <p:clrMapOvr>
    <a:masterClrMapping/>
  </p:clrMapOvr>
  <p:transition spd="med">
    <p:wipe dir="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93229138"/>
      </p:ext>
    </p:extLst>
  </p:cSld>
  <p:clrMapOvr>
    <a:masterClrMapping/>
  </p:clrMapOvr>
  <p:transition spd="med">
    <p:wipe dir="r"/>
  </p:transition>
</p:sldLayout>
</file>

<file path=ppt/slideLayouts/slideLayout88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235002614"/>
      </p:ext>
    </p:extLst>
  </p:cSld>
  <p:clrMapOvr>
    <a:masterClrMapping/>
  </p:clrMapOvr>
  <p:transition spd="med">
    <p:wipe dir="r"/>
  </p:transition>
</p:sldLayout>
</file>

<file path=ppt/slideLayouts/slideLayout881.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95327214"/>
      </p:ext>
    </p:extLst>
  </p:cSld>
  <p:clrMapOvr>
    <a:masterClrMapping/>
  </p:clrMapOvr>
  <p:transition spd="med">
    <p:wipe dir="r"/>
  </p:transition>
</p:sldLayout>
</file>

<file path=ppt/slideLayouts/slideLayout882.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59525608"/>
      </p:ext>
    </p:extLst>
  </p:cSld>
  <p:clrMapOvr>
    <a:masterClrMapping/>
  </p:clrMapOvr>
  <p:transition spd="med">
    <p:wipe dir="r"/>
  </p:transition>
</p:sldLayout>
</file>

<file path=ppt/slideLayouts/slideLayout883.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46917333"/>
      </p:ext>
    </p:extLst>
  </p:cSld>
  <p:clrMapOvr>
    <a:masterClrMapping/>
  </p:clrMapOvr>
  <p:transition spd="med">
    <p:wipe dir="r"/>
  </p:transition>
</p:sldLayout>
</file>

<file path=ppt/slideLayouts/slideLayout884.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47992991"/>
      </p:ext>
    </p:extLst>
  </p:cSld>
  <p:clrMapOvr>
    <a:masterClrMapping/>
  </p:clrMapOvr>
  <p:transition spd="med">
    <p:wipe dir="r"/>
  </p:transition>
</p:sldLayout>
</file>

<file path=ppt/slideLayouts/slideLayout885.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68732352"/>
      </p:ext>
    </p:extLst>
  </p:cSld>
  <p:clrMapOvr>
    <a:masterClrMapping/>
  </p:clrMapOvr>
  <p:transition spd="med">
    <p:wipe dir="r"/>
  </p:transition>
</p:sldLayout>
</file>

<file path=ppt/slideLayouts/slideLayout886.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839437784"/>
      </p:ext>
    </p:extLst>
  </p:cSld>
  <p:clrMapOvr>
    <a:masterClrMapping/>
  </p:clrMapOvr>
  <p:transition spd="med">
    <p:wipe dir="r"/>
  </p:transition>
</p:sldLayout>
</file>

<file path=ppt/slideLayouts/slideLayout887.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95127"/>
      </p:ext>
    </p:extLst>
  </p:cSld>
  <p:clrMapOvr>
    <a:masterClrMapping/>
  </p:clrMapOvr>
  <p:transition spd="med">
    <p:wipe dir="r"/>
  </p:transition>
</p:sldLayout>
</file>

<file path=ppt/slideLayouts/slideLayout888.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494543"/>
      </p:ext>
    </p:extLst>
  </p:cSld>
  <p:clrMapOvr>
    <a:masterClrMapping/>
  </p:clrMapOvr>
  <p:transition spd="slow">
    <p:fade/>
  </p:transition>
</p:sldLayout>
</file>

<file path=ppt/slideLayouts/slideLayout889.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38" rIns="0" bIns="44938"/>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354" indent="0">
              <a:lnSpc>
                <a:spcPct val="100000"/>
              </a:lnSpc>
              <a:spcBef>
                <a:spcPts val="300"/>
              </a:spcBef>
              <a:spcAft>
                <a:spcPts val="0"/>
              </a:spcAft>
              <a:buClr>
                <a:srgbClr val="808080"/>
              </a:buClr>
              <a:buNone/>
              <a:defRPr>
                <a:latin typeface="+mn-lt"/>
                <a:ea typeface="Arial"/>
              </a:defRPr>
            </a:lvl2pPr>
            <a:lvl3pPr marL="675681" indent="0">
              <a:lnSpc>
                <a:spcPct val="100000"/>
              </a:lnSpc>
              <a:spcBef>
                <a:spcPts val="300"/>
              </a:spcBef>
              <a:spcAft>
                <a:spcPts val="0"/>
              </a:spcAft>
              <a:buClr>
                <a:srgbClr val="808080"/>
              </a:buClr>
              <a:buNone/>
              <a:defRPr>
                <a:latin typeface="+mn-lt"/>
                <a:ea typeface="Arial"/>
              </a:defRPr>
            </a:lvl3pPr>
            <a:lvl4pPr marL="1234595" indent="-2254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8074314"/>
      </p:ext>
    </p:extLst>
  </p:cSld>
  <p:clrMapOvr>
    <a:masterClrMapping/>
  </p:clrMapOvr>
  <p:transition spd="med">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5136501"/>
      </p:ext>
    </p:extLst>
  </p:cSld>
  <p:clrMapOvr>
    <a:masterClrMapping/>
  </p:clrMapOvr>
  <p:transition spd="med">
    <p:wipe dir="r"/>
  </p:transition>
</p:sldLayout>
</file>

<file path=ppt/slideLayouts/slideLayout89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194" tIns="45097" rIns="90194" bIns="45097"/>
          <a:lstStyle>
            <a:lvl1pPr marL="179759" indent="-179759">
              <a:buClr>
                <a:srgbClr val="0085C3"/>
              </a:buClr>
              <a:defRPr sz="1600">
                <a:solidFill>
                  <a:schemeClr val="tx1"/>
                </a:solidFill>
              </a:defRPr>
            </a:lvl1pPr>
            <a:lvl2pPr marL="353168" indent="-173586">
              <a:buClr>
                <a:srgbClr val="0085C3"/>
              </a:buClr>
              <a:defRPr sz="1400" baseline="0">
                <a:solidFill>
                  <a:schemeClr val="tx1"/>
                </a:solidFill>
              </a:defRPr>
            </a:lvl2pPr>
            <a:lvl3pPr marL="533005" indent="-179759">
              <a:buClr>
                <a:srgbClr val="0085C3"/>
              </a:buClr>
              <a:buFont typeface="Arial" panose="020B0604020202020204" pitchFamily="34" charset="0"/>
              <a:buChar char="&gt;"/>
              <a:defRPr sz="1400" baseline="0">
                <a:solidFill>
                  <a:schemeClr val="tx1"/>
                </a:solidFill>
              </a:defRPr>
            </a:lvl3pPr>
            <a:lvl4pPr marL="1350551" indent="0">
              <a:buClr>
                <a:srgbClr val="0085C3"/>
              </a:buClr>
              <a:buNone/>
              <a:defRPr/>
            </a:lvl4pPr>
            <a:lvl5pPr marL="180076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194" tIns="45097" rIns="90194" bIns="45097"/>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973853236"/>
      </p:ext>
    </p:extLst>
  </p:cSld>
  <p:clrMapOvr>
    <a:masterClrMapping/>
  </p:clrMapOvr>
  <p:transition>
    <p:fade/>
  </p:transition>
</p:sldLayout>
</file>

<file path=ppt/slideLayouts/slideLayout891.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41117"/>
      </p:ext>
    </p:extLst>
  </p:cSld>
  <p:clrMapOvr>
    <a:masterClrMapping/>
  </p:clrMapOvr>
  <p:transition spd="med">
    <p:wipe dir="r"/>
  </p:transition>
</p:sldLayout>
</file>

<file path=ppt/slideLayouts/slideLayout892.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3265" indent="-171335">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194" tIns="45097" rIns="90194" bIns="45097"/>
          <a:lstStyle/>
          <a:p>
            <a:r>
              <a:rPr lang="en-US"/>
              <a:t>Click to edit Master title style</a:t>
            </a:r>
          </a:p>
        </p:txBody>
      </p:sp>
    </p:spTree>
    <p:extLst>
      <p:ext uri="{BB962C8B-B14F-4D97-AF65-F5344CB8AC3E}">
        <p14:creationId xmlns:p14="http://schemas.microsoft.com/office/powerpoint/2010/main" val="2477786640"/>
      </p:ext>
    </p:extLst>
  </p:cSld>
  <p:clrMapOvr>
    <a:masterClrMapping/>
  </p:clrMapOvr>
  <p:transition spd="med">
    <p:wipe dir="r"/>
  </p:transition>
</p:sldLayout>
</file>

<file path=ppt/slideLayouts/slideLayout893.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192" tIns="45096" rIns="90192" bIns="45096"/>
          <a:lstStyle>
            <a:lvl1pPr>
              <a:defRPr/>
            </a:lvl1pPr>
          </a:lstStyle>
          <a:p>
            <a:r>
              <a:rPr lang="en-US" dirty="0"/>
              <a:t>Click to edit content page title</a:t>
            </a:r>
          </a:p>
        </p:txBody>
      </p:sp>
    </p:spTree>
    <p:extLst>
      <p:ext uri="{BB962C8B-B14F-4D97-AF65-F5344CB8AC3E}">
        <p14:creationId xmlns:p14="http://schemas.microsoft.com/office/powerpoint/2010/main" val="2014455836"/>
      </p:ext>
    </p:extLst>
  </p:cSld>
  <p:clrMapOvr>
    <a:masterClrMapping/>
  </p:clrMapOvr>
  <p:transition spd="med">
    <p:wipe dir="r"/>
  </p:transition>
</p:sldLayout>
</file>

<file path=ppt/slideLayouts/slideLayout894.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468947097"/>
      </p:ext>
    </p:extLst>
  </p:cSld>
  <p:clrMapOvr>
    <a:masterClrMapping/>
  </p:clrMapOvr>
  <p:transition spd="med">
    <p:wipe dir="r"/>
  </p:transition>
</p:sldLayout>
</file>

<file path=ppt/slideLayouts/slideLayout89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2984028"/>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896.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192" tIns="45096" rIns="90192" bIns="45096"/>
          <a:lstStyle/>
          <a:p>
            <a:r>
              <a:rPr lang="zh-TW" altLang="en-US" noProof="1"/>
              <a:t>按一下以編輯母片標題樣式</a:t>
            </a:r>
          </a:p>
        </p:txBody>
      </p:sp>
    </p:spTree>
    <p:extLst>
      <p:ext uri="{BB962C8B-B14F-4D97-AF65-F5344CB8AC3E}">
        <p14:creationId xmlns:p14="http://schemas.microsoft.com/office/powerpoint/2010/main" val="2527439161"/>
      </p:ext>
    </p:extLst>
  </p:cSld>
  <p:clrMapOvr>
    <a:masterClrMapping/>
  </p:clrMapOvr>
  <p:transition spd="med">
    <p:wipe dir="r"/>
  </p:transition>
</p:sldLayout>
</file>

<file path=ppt/slideLayouts/slideLayout89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424568"/>
      </p:ext>
    </p:extLst>
  </p:cSld>
  <p:clrMapOvr>
    <a:masterClrMapping/>
  </p:clrMapOvr>
  <p:transition spd="slow">
    <p:fade/>
  </p:transition>
</p:sldLayout>
</file>

<file path=ppt/slideLayouts/slideLayout89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8958" indent="-168958">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6873" indent="-168958">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7824" indent="-112431">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1462" indent="-168958">
              <a:lnSpc>
                <a:spcPct val="100000"/>
              </a:lnSpc>
              <a:spcBef>
                <a:spcPts val="300"/>
              </a:spcBef>
              <a:buClr>
                <a:schemeClr val="bg1">
                  <a:lumMod val="60000"/>
                  <a:lumOff val="40000"/>
                </a:schemeClr>
              </a:buClr>
              <a:buFont typeface="Arial" panose="020B0604020202020204" pitchFamily="34" charset="0"/>
              <a:buChar char="•"/>
              <a:defRPr sz="900"/>
            </a:lvl4pPr>
            <a:lvl5pPr marL="1519171" indent="-16895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73617123"/>
      </p:ext>
    </p:extLst>
  </p:cSld>
  <p:clrMapOvr>
    <a:masterClrMapping/>
  </p:clrMapOvr>
  <p:extLst mod="1">
    <p:ext uri="{DCECCB84-F9BA-43D5-87BE-67443E8EF086}">
      <p15:sldGuideLst xmlns:p15="http://schemas.microsoft.com/office/powerpoint/2012/main"/>
    </p:ext>
  </p:extLst>
</p:sldLayout>
</file>

<file path=ppt/slideLayouts/slideLayout89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71039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003" rIns="0" bIns="4500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95405081"/>
      </p:ext>
    </p:extLst>
  </p:cSld>
  <p:clrMapOvr>
    <a:masterClrMapping/>
  </p:clrMapOvr>
  <p:transition spd="med">
    <p:wipe dir="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210" tIns="168210" rIns="168210" bIns="16821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8893064"/>
      </p:ext>
    </p:extLst>
  </p:cSld>
  <p:clrMapOvr>
    <a:masterClrMapping/>
  </p:clrMapOvr>
  <p:transition spd="med">
    <p:wipe dir="r"/>
  </p:transition>
</p:sldLayout>
</file>

<file path=ppt/slideLayouts/slideLayout90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194" tIns="45097" rIns="90194" bIns="45097"/>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194" tIns="45097" rIns="90194" bIns="45097"/>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3507966"/>
      </p:ext>
    </p:extLst>
  </p:cSld>
  <p:clrMapOvr>
    <a:masterClrMapping/>
  </p:clrMapOvr>
  <p:transition spd="med">
    <p:wipe dir="r"/>
  </p:transition>
</p:sldLayout>
</file>

<file path=ppt/slideLayouts/slideLayout90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28212"/>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311337"/>
      </p:ext>
    </p:extLst>
  </p:cSld>
  <p:clrMapOvr>
    <a:masterClrMapping/>
  </p:clrMapOvr>
  <p:transition spd="med">
    <p:wipe dir="r"/>
  </p:transition>
</p:sldLayout>
</file>

<file path=ppt/slideLayouts/slideLayout903.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407" tIns="34289" rIns="67407"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970808548"/>
      </p:ext>
    </p:extLst>
  </p:cSld>
  <p:clrMapOvr>
    <a:masterClrMapping/>
  </p:clrMapOvr>
  <p:transition spd="med">
    <p:zoom dir="in"/>
  </p:transition>
</p:sldLayout>
</file>

<file path=ppt/slideLayouts/slideLayout904.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3227468"/>
      </p:ext>
    </p:extLst>
  </p:cSld>
  <p:clrMapOvr>
    <a:masterClrMapping/>
  </p:clrMapOvr>
  <p:transition spd="med">
    <p:zoom dir="in"/>
  </p:transition>
</p:sldLayout>
</file>

<file path=ppt/slideLayouts/slideLayout905.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33623"/>
      </p:ext>
    </p:extLst>
  </p:cSld>
  <p:clrMapOvr>
    <a:masterClrMapping/>
  </p:clrMapOvr>
  <p:transition spd="med">
    <p:wipe dir="r"/>
  </p:transition>
</p:sldLayout>
</file>

<file path=ppt/slideLayouts/slideLayout906.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422899"/>
      </p:ext>
    </p:extLst>
  </p:cSld>
  <p:clrMapOvr>
    <a:masterClrMapping/>
  </p:clrMapOvr>
  <p:transition spd="med">
    <p:wipe dir="r"/>
  </p:transition>
</p:sldLayout>
</file>

<file path=ppt/slideLayouts/slideLayout907.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58980444"/>
      </p:ext>
    </p:extLst>
  </p:cSld>
  <p:clrMapOvr>
    <a:masterClrMapping/>
  </p:clrMapOvr>
  <p:transition spd="med">
    <p:wipe dir="r"/>
  </p:transition>
</p:sldLayout>
</file>

<file path=ppt/slideLayouts/slideLayout908.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844484"/>
      </p:ext>
    </p:extLst>
  </p:cSld>
  <p:clrMapOvr>
    <a:masterClrMapping/>
  </p:clrMapOvr>
  <p:transition spd="slow">
    <p:fade/>
  </p:transition>
</p:sldLayout>
</file>

<file path=ppt/slideLayouts/slideLayout90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194" tIns="45097" rIns="90194" bIns="45097"/>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128" indent="-227936">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844913181"/>
      </p:ext>
    </p:extLst>
  </p:cSld>
  <p:clrMapOvr>
    <a:masterClrMapping/>
  </p:clrMapOvr>
  <p:transition spd="med">
    <p:wipe dir="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210" tIns="168210" rIns="168210" bIns="16821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61743155"/>
      </p:ext>
    </p:extLst>
  </p:cSld>
  <p:clrMapOvr>
    <a:masterClrMapping/>
  </p:clrMapOvr>
  <p:transition spd="med">
    <p:wipe dir="r"/>
  </p:transition>
</p:sldLayout>
</file>

<file path=ppt/slideLayouts/slideLayout91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968479155"/>
      </p:ext>
    </p:extLst>
  </p:cSld>
  <p:clrMapOvr>
    <a:masterClrMapping/>
  </p:clrMapOvr>
  <p:transition spd="med">
    <p:wipe dir="r"/>
  </p:transition>
</p:sldLayout>
</file>

<file path=ppt/slideLayouts/slideLayout911.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687988236"/>
      </p:ext>
    </p:extLst>
  </p:cSld>
  <p:clrMapOvr>
    <a:masterClrMapping/>
  </p:clrMapOvr>
  <p:transition spd="med">
    <p:wipe dir="r"/>
  </p:transition>
</p:sldLayout>
</file>

<file path=ppt/slideLayouts/slideLayout91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504363868"/>
      </p:ext>
    </p:extLst>
  </p:cSld>
  <p:clrMapOvr>
    <a:masterClrMapping/>
  </p:clrMapOvr>
  <p:transition spd="med">
    <p:wipe dir="r"/>
  </p:transition>
</p:sldLayout>
</file>

<file path=ppt/slideLayouts/slideLayout913.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148383064"/>
      </p:ext>
    </p:extLst>
  </p:cSld>
  <p:clrMapOvr>
    <a:masterClrMapping/>
  </p:clrMapOvr>
  <p:transition spd="med">
    <p:wipe dir="r"/>
  </p:transition>
</p:sldLayout>
</file>

<file path=ppt/slideLayouts/slideLayout91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784228725"/>
      </p:ext>
    </p:extLst>
  </p:cSld>
  <p:clrMapOvr>
    <a:masterClrMapping/>
  </p:clrMapOvr>
  <p:transition spd="med">
    <p:wipe dir="r"/>
  </p:transition>
</p:sldLayout>
</file>

<file path=ppt/slideLayouts/slideLayout9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9035212"/>
      </p:ext>
    </p:extLst>
  </p:cSld>
  <p:clrMapOvr>
    <a:masterClrMapping/>
  </p:clrMapOvr>
  <p:transition spd="med">
    <p:wipe dir="r"/>
  </p:transition>
</p:sldLayout>
</file>

<file path=ppt/slideLayouts/slideLayout916.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81336981"/>
      </p:ext>
    </p:extLst>
  </p:cSld>
  <p:clrMapOvr>
    <a:masterClrMapping/>
  </p:clrMapOvr>
  <p:transition spd="med">
    <p:wipe dir="r"/>
  </p:transition>
</p:sldLayout>
</file>

<file path=ppt/slideLayouts/slideLayout917.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59049479"/>
      </p:ext>
    </p:extLst>
  </p:cSld>
  <p:clrMapOvr>
    <a:masterClrMapping/>
  </p:clrMapOvr>
  <p:transition spd="med">
    <p:wipe dir="r"/>
  </p:transition>
</p:sldLayout>
</file>

<file path=ppt/slideLayouts/slideLayout918.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71401779"/>
      </p:ext>
    </p:extLst>
  </p:cSld>
  <p:clrMapOvr>
    <a:masterClrMapping/>
  </p:clrMapOvr>
  <p:transition spd="med">
    <p:wipe dir="r"/>
  </p:transition>
</p:sldLayout>
</file>

<file path=ppt/slideLayouts/slideLayout919.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45962340"/>
      </p:ext>
    </p:extLst>
  </p:cSld>
  <p:clrMapOvr>
    <a:masterClrMapping/>
  </p:clrMapOvr>
  <p:transition spd="med">
    <p:wipe dir="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210" tIns="168210" rIns="168210" bIns="16821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81136021"/>
      </p:ext>
    </p:extLst>
  </p:cSld>
  <p:clrMapOvr>
    <a:masterClrMapping/>
  </p:clrMapOvr>
  <p:transition spd="med">
    <p:wipe dir="r"/>
  </p:transition>
</p:sldLayout>
</file>

<file path=ppt/slideLayouts/slideLayout920.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55248992"/>
      </p:ext>
    </p:extLst>
  </p:cSld>
  <p:clrMapOvr>
    <a:masterClrMapping/>
  </p:clrMapOvr>
  <p:transition spd="med">
    <p:wipe dir="r"/>
  </p:transition>
</p:sldLayout>
</file>

<file path=ppt/slideLayouts/slideLayout92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735377800"/>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5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389698955"/>
      </p:ext>
    </p:extLst>
  </p:cSld>
  <p:clrMapOvr>
    <a:masterClrMapping/>
  </p:clrMapOvr>
  <p:transition spd="med">
    <p:wipe dir="r"/>
  </p:transition>
</p:sldLayout>
</file>

<file path=ppt/slideLayouts/slideLayout92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684585116"/>
      </p:ext>
    </p:extLst>
  </p:cSld>
  <p:clrMapOvr>
    <a:masterClrMapping/>
  </p:clrMapOvr>
  <p:transition spd="med">
    <p:wipe dir="r"/>
  </p:transition>
</p:sldLayout>
</file>

<file path=ppt/slideLayouts/slideLayout924.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442384102"/>
      </p:ext>
    </p:extLst>
  </p:cSld>
  <p:clrMapOvr>
    <a:masterClrMapping/>
  </p:clrMapOvr>
  <p:transition spd="med">
    <p:wipe dir="r"/>
  </p:transition>
</p:sldLayout>
</file>

<file path=ppt/slideLayouts/slideLayout92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944191512"/>
      </p:ext>
    </p:extLst>
  </p:cSld>
  <p:clrMapOvr>
    <a:masterClrMapping/>
  </p:clrMapOvr>
  <p:transition spd="med">
    <p:wipe dir="r"/>
  </p:transition>
</p:sldLayout>
</file>

<file path=ppt/slideLayouts/slideLayout92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795679060"/>
      </p:ext>
    </p:extLst>
  </p:cSld>
  <p:clrMapOvr>
    <a:masterClrMapping/>
  </p:clrMapOvr>
  <p:transition spd="med">
    <p:wipe dir="r"/>
  </p:transition>
</p:sldLayout>
</file>

<file path=ppt/slideLayouts/slideLayout92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675685569"/>
      </p:ext>
    </p:extLst>
  </p:cSld>
  <p:clrMapOvr>
    <a:masterClrMapping/>
  </p:clrMapOvr>
  <p:transition spd="med">
    <p:wipe dir="r"/>
  </p:transition>
</p:sldLayout>
</file>

<file path=ppt/slideLayouts/slideLayout92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679889593"/>
      </p:ext>
    </p:extLst>
  </p:cSld>
  <p:clrMapOvr>
    <a:masterClrMapping/>
  </p:clrMapOvr>
  <p:transition spd="med">
    <p:wipe dir="r"/>
  </p:transition>
</p:sldLayout>
</file>

<file path=ppt/slideLayouts/slideLayout92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41687397"/>
      </p:ext>
    </p:extLst>
  </p:cSld>
  <p:clrMapOvr>
    <a:masterClrMapping/>
  </p:clrMapOvr>
  <p:transition spd="med">
    <p:wipe dir="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210" tIns="168210" rIns="168210" bIns="16821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6012429"/>
      </p:ext>
    </p:extLst>
  </p:cSld>
  <p:clrMapOvr>
    <a:masterClrMapping/>
  </p:clrMapOvr>
  <p:transition spd="med">
    <p:wipe dir="r"/>
  </p:transition>
</p:sldLayout>
</file>

<file path=ppt/slideLayouts/slideLayout9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4348046"/>
      </p:ext>
    </p:extLst>
  </p:cSld>
  <p:clrMapOvr>
    <a:masterClrMapping/>
  </p:clrMapOvr>
  <p:transition spd="med">
    <p:wipe dir="r"/>
  </p:transition>
</p:sldLayout>
</file>

<file path=ppt/slideLayouts/slideLayout93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18801918"/>
      </p:ext>
    </p:extLst>
  </p:cSld>
  <p:clrMapOvr>
    <a:masterClrMapping/>
  </p:clrMapOvr>
  <p:transition spd="med">
    <p:wipe dir="r"/>
  </p:transition>
</p:sldLayout>
</file>

<file path=ppt/slideLayouts/slideLayout932.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34477145"/>
      </p:ext>
    </p:extLst>
  </p:cSld>
  <p:clrMapOvr>
    <a:masterClrMapping/>
  </p:clrMapOvr>
  <p:transition spd="med">
    <p:wipe dir="r"/>
  </p:transition>
</p:sldLayout>
</file>

<file path=ppt/slideLayouts/slideLayout93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46992591"/>
      </p:ext>
    </p:extLst>
  </p:cSld>
  <p:clrMapOvr>
    <a:masterClrMapping/>
  </p:clrMapOvr>
  <p:transition spd="med">
    <p:wipe dir="r"/>
  </p:transition>
</p:sldLayout>
</file>

<file path=ppt/slideLayouts/slideLayout934.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19717256"/>
      </p:ext>
    </p:extLst>
  </p:cSld>
  <p:clrMapOvr>
    <a:masterClrMapping/>
  </p:clrMapOvr>
  <p:transition spd="med">
    <p:wipe dir="r"/>
  </p:transition>
</p:sldLayout>
</file>

<file path=ppt/slideLayouts/slideLayout935.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01209443"/>
      </p:ext>
    </p:extLst>
  </p:cSld>
  <p:clrMapOvr>
    <a:masterClrMapping/>
  </p:clrMapOvr>
  <p:transition spd="med">
    <p:wipe dir="r"/>
  </p:transition>
</p:sldLayout>
</file>

<file path=ppt/slideLayouts/slideLayout93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361471162"/>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42"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697633487"/>
      </p:ext>
    </p:extLst>
  </p:cSld>
  <p:clrMapOvr>
    <a:masterClrMapping/>
  </p:clrMapOvr>
  <p:transition spd="med">
    <p:wipe dir="r"/>
  </p:transition>
</p:sldLayout>
</file>

<file path=ppt/slideLayouts/slideLayout93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3577037852"/>
      </p:ext>
    </p:extLst>
  </p:cSld>
  <p:clrMapOvr>
    <a:masterClrMapping/>
  </p:clrMapOvr>
  <p:transition spd="med">
    <p:wipe dir="r"/>
  </p:transition>
</p:sldLayout>
</file>

<file path=ppt/slideLayouts/slideLayout93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955600771"/>
      </p:ext>
    </p:extLst>
  </p:cSld>
  <p:clrMapOvr>
    <a:masterClrMapping/>
  </p:clrMapOvr>
  <p:transition spd="med">
    <p:wipe dir="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210" tIns="168210" rIns="168210" bIns="16821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39346449"/>
      </p:ext>
    </p:extLst>
  </p:cSld>
  <p:clrMapOvr>
    <a:masterClrMapping/>
  </p:clrMapOvr>
  <p:transition spd="med">
    <p:wipe dir="r"/>
  </p:transition>
</p:sldLayout>
</file>

<file path=ppt/slideLayouts/slideLayout94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443347840"/>
      </p:ext>
    </p:extLst>
  </p:cSld>
  <p:clrMapOvr>
    <a:masterClrMapping/>
  </p:clrMapOvr>
  <p:transition spd="med">
    <p:wipe dir="r"/>
  </p:transition>
</p:sldLayout>
</file>

<file path=ppt/slideLayouts/slideLayout941.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499414776"/>
      </p:ext>
    </p:extLst>
  </p:cSld>
  <p:clrMapOvr>
    <a:masterClrMapping/>
  </p:clrMapOvr>
  <p:transition spd="med">
    <p:wipe dir="r"/>
  </p:transition>
</p:sldLayout>
</file>

<file path=ppt/slideLayouts/slideLayout94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047867627"/>
      </p:ext>
    </p:extLst>
  </p:cSld>
  <p:clrMapOvr>
    <a:masterClrMapping/>
  </p:clrMapOvr>
  <p:transition spd="med">
    <p:wipe dir="r"/>
  </p:transition>
</p:sldLayout>
</file>

<file path=ppt/slideLayouts/slideLayout943.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970581494"/>
      </p:ext>
    </p:extLst>
  </p:cSld>
  <p:clrMapOvr>
    <a:masterClrMapping/>
  </p:clrMapOvr>
  <p:transition spd="med">
    <p:wipe dir="r"/>
  </p:transition>
</p:sldLayout>
</file>

<file path=ppt/slideLayouts/slideLayout94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54268120"/>
      </p:ext>
    </p:extLst>
  </p:cSld>
  <p:clrMapOvr>
    <a:masterClrMapping/>
  </p:clrMapOvr>
  <p:transition spd="med">
    <p:wipe dir="r"/>
  </p:transition>
</p:sldLayout>
</file>

<file path=ppt/slideLayouts/slideLayout9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8102899"/>
      </p:ext>
    </p:extLst>
  </p:cSld>
  <p:clrMapOvr>
    <a:masterClrMapping/>
  </p:clrMapOvr>
  <p:transition spd="med">
    <p:wipe dir="r"/>
  </p:transition>
</p:sldLayout>
</file>

<file path=ppt/slideLayouts/slideLayout946.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06334995"/>
      </p:ext>
    </p:extLst>
  </p:cSld>
  <p:clrMapOvr>
    <a:masterClrMapping/>
  </p:clrMapOvr>
  <p:transition spd="med">
    <p:wipe dir="r"/>
  </p:transition>
</p:sldLayout>
</file>

<file path=ppt/slideLayouts/slideLayout947.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898935342"/>
      </p:ext>
    </p:extLst>
  </p:cSld>
  <p:clrMapOvr>
    <a:masterClrMapping/>
  </p:clrMapOvr>
  <p:transition spd="med">
    <p:wipe dir="r"/>
  </p:transition>
</p:sldLayout>
</file>

<file path=ppt/slideLayouts/slideLayout948.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35525543"/>
      </p:ext>
    </p:extLst>
  </p:cSld>
  <p:clrMapOvr>
    <a:masterClrMapping/>
  </p:clrMapOvr>
  <p:transition spd="med">
    <p:wipe dir="r"/>
  </p:transition>
</p:sldLayout>
</file>

<file path=ppt/slideLayouts/slideLayout949.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3593500"/>
      </p:ext>
    </p:extLst>
  </p:cSld>
  <p:clrMapOvr>
    <a:masterClrMapping/>
  </p:clrMapOvr>
  <p:transition spd="med">
    <p:wipe dir="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39191400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29176004"/>
      </p:ext>
    </p:extLst>
  </p:cSld>
  <p:clrMapOvr>
    <a:masterClrMapping/>
  </p:clrMapOvr>
  <p:transition spd="med">
    <p:wipe dir="r"/>
  </p:transition>
</p:sldLayout>
</file>

<file path=ppt/slideLayouts/slideLayout95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144876105"/>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42"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143474369"/>
      </p:ext>
    </p:extLst>
  </p:cSld>
  <p:clrMapOvr>
    <a:masterClrMapping/>
  </p:clrMapOvr>
  <p:transition spd="med">
    <p:wipe dir="r"/>
  </p:transition>
</p:sldLayout>
</file>

<file path=ppt/slideLayouts/slideLayout95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952437558"/>
      </p:ext>
    </p:extLst>
  </p:cSld>
  <p:clrMapOvr>
    <a:masterClrMapping/>
  </p:clrMapOvr>
  <p:transition spd="med">
    <p:wipe dir="r"/>
  </p:transition>
</p:sldLayout>
</file>

<file path=ppt/slideLayouts/slideLayout954.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470458915"/>
      </p:ext>
    </p:extLst>
  </p:cSld>
  <p:clrMapOvr>
    <a:masterClrMapping/>
  </p:clrMapOvr>
  <p:transition spd="med">
    <p:wipe dir="r"/>
  </p:transition>
</p:sldLayout>
</file>

<file path=ppt/slideLayouts/slideLayout95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974698486"/>
      </p:ext>
    </p:extLst>
  </p:cSld>
  <p:clrMapOvr>
    <a:masterClrMapping/>
  </p:clrMapOvr>
  <p:transition spd="med">
    <p:wipe dir="r"/>
  </p:transition>
</p:sldLayout>
</file>

<file path=ppt/slideLayouts/slideLayout95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63515135"/>
      </p:ext>
    </p:extLst>
  </p:cSld>
  <p:clrMapOvr>
    <a:masterClrMapping/>
  </p:clrMapOvr>
  <p:transition spd="med">
    <p:wipe dir="r"/>
  </p:transition>
</p:sldLayout>
</file>

<file path=ppt/slideLayouts/slideLayout95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4021484"/>
      </p:ext>
    </p:extLst>
  </p:cSld>
  <p:clrMapOvr>
    <a:masterClrMapping/>
  </p:clrMapOvr>
  <p:transition spd="med">
    <p:wipe dir="r"/>
  </p:transition>
</p:sldLayout>
</file>

<file path=ppt/slideLayouts/slideLayout95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484200843"/>
      </p:ext>
    </p:extLst>
  </p:cSld>
  <p:clrMapOvr>
    <a:masterClrMapping/>
  </p:clrMapOvr>
  <p:transition spd="med">
    <p:wipe dir="r"/>
  </p:transition>
</p:sldLayout>
</file>

<file path=ppt/slideLayouts/slideLayout95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912587812"/>
      </p:ext>
    </p:extLst>
  </p:cSld>
  <p:clrMapOvr>
    <a:masterClrMapping/>
  </p:clrMapOvr>
  <p:transition spd="med">
    <p:wipe dir="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81"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507567982"/>
      </p:ext>
    </p:extLst>
  </p:cSld>
  <p:clrMapOvr>
    <a:masterClrMapping/>
  </p:clrMapOvr>
  <p:transition spd="med">
    <p:wipe dir="r"/>
  </p:transition>
</p:sldLayout>
</file>

<file path=ppt/slideLayouts/slideLayout96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2762638"/>
      </p:ext>
    </p:extLst>
  </p:cSld>
  <p:clrMapOvr>
    <a:masterClrMapping/>
  </p:clrMapOvr>
  <p:transition spd="med">
    <p:wipe dir="r"/>
  </p:transition>
</p:sldLayout>
</file>

<file path=ppt/slideLayouts/slideLayout96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64285700"/>
      </p:ext>
    </p:extLst>
  </p:cSld>
  <p:clrMapOvr>
    <a:masterClrMapping/>
  </p:clrMapOvr>
  <p:transition spd="med">
    <p:wipe dir="r"/>
  </p:transition>
</p:sldLayout>
</file>

<file path=ppt/slideLayouts/slideLayout962.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141173463"/>
      </p:ext>
    </p:extLst>
  </p:cSld>
  <p:clrMapOvr>
    <a:masterClrMapping/>
  </p:clrMapOvr>
  <p:transition spd="med">
    <p:wipe dir="r"/>
  </p:transition>
</p:sldLayout>
</file>

<file path=ppt/slideLayouts/slideLayout96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48408793"/>
      </p:ext>
    </p:extLst>
  </p:cSld>
  <p:clrMapOvr>
    <a:masterClrMapping/>
  </p:clrMapOvr>
  <p:transition spd="med">
    <p:wipe dir="r"/>
  </p:transition>
</p:sldLayout>
</file>

<file path=ppt/slideLayouts/slideLayout964.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85645948"/>
      </p:ext>
    </p:extLst>
  </p:cSld>
  <p:clrMapOvr>
    <a:masterClrMapping/>
  </p:clrMapOvr>
  <p:transition spd="med">
    <p:wipe dir="r"/>
  </p:transition>
</p:sldLayout>
</file>

<file path=ppt/slideLayouts/slideLayout965.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869385760"/>
      </p:ext>
    </p:extLst>
  </p:cSld>
  <p:clrMapOvr>
    <a:masterClrMapping/>
  </p:clrMapOvr>
  <p:transition spd="med">
    <p:wipe dir="r"/>
  </p:transition>
</p:sldLayout>
</file>

<file path=ppt/slideLayouts/slideLayout96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747261306"/>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5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630081442"/>
      </p:ext>
    </p:extLst>
  </p:cSld>
  <p:clrMapOvr>
    <a:masterClrMapping/>
  </p:clrMapOvr>
  <p:transition spd="med">
    <p:wipe dir="r"/>
  </p:transition>
</p:sldLayout>
</file>

<file path=ppt/slideLayouts/slideLayout96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049944539"/>
      </p:ext>
    </p:extLst>
  </p:cSld>
  <p:clrMapOvr>
    <a:masterClrMapping/>
  </p:clrMapOvr>
  <p:transition spd="med">
    <p:wipe dir="r"/>
  </p:transition>
</p:sldLayout>
</file>

<file path=ppt/slideLayouts/slideLayout96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987072873"/>
      </p:ext>
    </p:extLst>
  </p:cSld>
  <p:clrMapOvr>
    <a:masterClrMapping/>
  </p:clrMapOvr>
  <p:transition spd="med">
    <p:wipe dir="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1191241931"/>
      </p:ext>
    </p:extLst>
  </p:cSld>
  <p:clrMapOvr>
    <a:masterClrMapping/>
  </p:clrMapOvr>
  <p:transition spd="med">
    <p:wipe dir="r"/>
  </p:transition>
</p:sldLayout>
</file>

<file path=ppt/slideLayouts/slideLayout97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96" tIns="34289" rIns="67596" bIns="34289" anchor="ctr"/>
          <a:lstStyle/>
          <a:p>
            <a:pPr algn="ctr" defTabSz="89964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96" tIns="34289" rIns="67596" bIns="34289" anchor="ctr"/>
          <a:lstStyle/>
          <a:p>
            <a:pPr algn="ctr" defTabSz="89964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96" tIns="34289" rIns="67596" bIns="34289" anchor="ctr"/>
          <a:lstStyle/>
          <a:p>
            <a:pPr algn="ctr" defTabSz="89964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715645006"/>
      </p:ext>
    </p:extLst>
  </p:cSld>
  <p:clrMapOvr>
    <a:masterClrMapping/>
  </p:clrMapOvr>
  <p:transition spd="med">
    <p:wipe dir="r"/>
  </p:transition>
</p:sldLayout>
</file>

<file path=ppt/slideLayouts/slideLayout971.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021466975"/>
      </p:ext>
    </p:extLst>
  </p:cSld>
  <p:clrMapOvr>
    <a:masterClrMapping/>
  </p:clrMapOvr>
  <p:transition spd="med">
    <p:wipe dir="r"/>
  </p:transition>
</p:sldLayout>
</file>

<file path=ppt/slideLayouts/slideLayout97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916622799"/>
      </p:ext>
    </p:extLst>
  </p:cSld>
  <p:clrMapOvr>
    <a:masterClrMapping/>
  </p:clrMapOvr>
  <p:transition spd="med">
    <p:wipe dir="r"/>
  </p:transition>
</p:sldLayout>
</file>

<file path=ppt/slideLayouts/slideLayout973.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560572753"/>
      </p:ext>
    </p:extLst>
  </p:cSld>
  <p:clrMapOvr>
    <a:masterClrMapping/>
  </p:clrMapOvr>
  <p:transition spd="med">
    <p:wipe dir="r"/>
  </p:transition>
</p:sldLayout>
</file>

<file path=ppt/slideLayouts/slideLayout97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48819235"/>
      </p:ext>
    </p:extLst>
  </p:cSld>
  <p:clrMapOvr>
    <a:masterClrMapping/>
  </p:clrMapOvr>
  <p:transition spd="med">
    <p:wipe dir="r"/>
  </p:transition>
</p:sldLayout>
</file>

<file path=ppt/slideLayouts/slideLayout9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4324164"/>
      </p:ext>
    </p:extLst>
  </p:cSld>
  <p:clrMapOvr>
    <a:masterClrMapping/>
  </p:clrMapOvr>
  <p:transition spd="med">
    <p:wipe dir="r"/>
  </p:transition>
</p:sldLayout>
</file>

<file path=ppt/slideLayouts/slideLayout976.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21348581"/>
      </p:ext>
    </p:extLst>
  </p:cSld>
  <p:clrMapOvr>
    <a:masterClrMapping/>
  </p:clrMapOvr>
  <p:transition spd="med">
    <p:wipe dir="r"/>
  </p:transition>
</p:sldLayout>
</file>

<file path=ppt/slideLayouts/slideLayout977.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88364106"/>
      </p:ext>
    </p:extLst>
  </p:cSld>
  <p:clrMapOvr>
    <a:masterClrMapping/>
  </p:clrMapOvr>
  <p:transition spd="med">
    <p:wipe dir="r"/>
  </p:transition>
</p:sldLayout>
</file>

<file path=ppt/slideLayouts/slideLayout978.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41353489"/>
      </p:ext>
    </p:extLst>
  </p:cSld>
  <p:clrMapOvr>
    <a:masterClrMapping/>
  </p:clrMapOvr>
  <p:transition spd="med">
    <p:wipe dir="r"/>
  </p:transition>
</p:sldLayout>
</file>

<file path=ppt/slideLayouts/slideLayout979.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09471207"/>
      </p:ext>
    </p:extLst>
  </p:cSld>
  <p:clrMapOvr>
    <a:masterClrMapping/>
  </p:clrMapOvr>
  <p:transition spd="med">
    <p:wipe dir="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601068014"/>
      </p:ext>
    </p:extLst>
  </p:cSld>
  <p:clrMapOvr>
    <a:masterClrMapping/>
  </p:clrMapOvr>
  <p:transition spd="med">
    <p:wipe dir="r"/>
  </p:transition>
</p:sldLayout>
</file>

<file path=ppt/slideLayouts/slideLayout980.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834451124"/>
      </p:ext>
    </p:extLst>
  </p:cSld>
  <p:clrMapOvr>
    <a:masterClrMapping/>
  </p:clrMapOvr>
  <p:transition spd="med">
    <p:wipe dir="r"/>
  </p:transition>
</p:sldLayout>
</file>

<file path=ppt/slideLayouts/slideLayout98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8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16620731"/>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755118058"/>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178527745"/>
      </p:ext>
    </p:extLst>
  </p:cSld>
  <p:clrMapOvr>
    <a:masterClrMapping/>
  </p:clrMapOvr>
  <p:transition/>
</p:sldLayout>
</file>

<file path=ppt/slideLayouts/slideLayout9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27"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330536771"/>
      </p:ext>
    </p:extLst>
  </p:cSld>
  <p:clrMapOvr>
    <a:masterClrMapping/>
  </p:clrMapOvr>
  <p:transition spd="med">
    <p:wipe dir="r"/>
  </p:transition>
</p:sldLayout>
</file>

<file path=ppt/slideLayouts/slideLayout98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4201908609"/>
      </p:ext>
    </p:extLst>
  </p:cSld>
  <p:clrMapOvr>
    <a:masterClrMapping/>
  </p:clrMapOvr>
  <p:transition spd="med">
    <p:wipe dir="r"/>
  </p:transition>
</p:sldLayout>
</file>

<file path=ppt/slideLayouts/slideLayout98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913192062"/>
      </p:ext>
    </p:extLst>
  </p:cSld>
  <p:clrMapOvr>
    <a:masterClrMapping/>
  </p:clrMapOvr>
  <p:transition spd="med">
    <p:wipe dir="r"/>
  </p:transition>
</p:sldLayout>
</file>

<file path=ppt/slideLayouts/slideLayout987.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569217"/>
      </p:ext>
    </p:extLst>
  </p:cSld>
  <p:clrMapOvr>
    <a:masterClrMapping/>
  </p:clrMapOvr>
  <p:transition spd="med">
    <p:wipe dir="r"/>
  </p:transition>
</p:sldLayout>
</file>

<file path=ppt/slideLayouts/slideLayout988.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728789" y="141780"/>
            <a:ext cx="7110412" cy="432197"/>
          </a:xfrm>
        </p:spPr>
        <p:txBody>
          <a:bodyPr/>
          <a:lstStyle/>
          <a:p>
            <a:r>
              <a:rPr lang="zh-TW" altLang="en-US" noProof="1"/>
              <a:t>按一下以編輯母片標題樣式</a:t>
            </a:r>
          </a:p>
        </p:txBody>
      </p:sp>
      <p:sp>
        <p:nvSpPr>
          <p:cNvPr id="3" name="表格版面配置區 2"/>
          <p:cNvSpPr>
            <a:spLocks noGrp="1"/>
          </p:cNvSpPr>
          <p:nvPr>
            <p:ph type="tbl" idx="1"/>
          </p:nvPr>
        </p:nvSpPr>
        <p:spPr>
          <a:xfrm>
            <a:off x="304800" y="628654"/>
            <a:ext cx="8534400" cy="3965972"/>
          </a:xfrm>
        </p:spPr>
        <p:txBody>
          <a:bodyPr/>
          <a:lstStyle/>
          <a:p>
            <a:endParaRPr lang="zh-TW" altLang="en-US" noProof="1"/>
          </a:p>
        </p:txBody>
      </p:sp>
      <p:sp>
        <p:nvSpPr>
          <p:cNvPr id="4" name="頁尾版面配置區 3"/>
          <p:cNvSpPr>
            <a:spLocks noGrp="1"/>
          </p:cNvSpPr>
          <p:nvPr>
            <p:ph type="ftr" sz="quarter" idx="10"/>
          </p:nvPr>
        </p:nvSpPr>
        <p:spPr>
          <a:xfrm>
            <a:off x="152400" y="4786329"/>
            <a:ext cx="2895600" cy="273844"/>
          </a:xfrm>
        </p:spPr>
        <p:txBody>
          <a:bodyPr wrap="square" numCol="1" anchorCtr="0" compatLnSpc="1">
            <a:prstTxWarp prst="textNoShape">
              <a:avLst/>
            </a:prstTxWarp>
          </a:bodyPr>
          <a:lstStyle>
            <a:lvl1pPr fontAlgn="base">
              <a:defRPr>
                <a:solidFill>
                  <a:srgbClr val="666666"/>
                </a:solidFill>
                <a:latin typeface="Museo Sans For Dell" pitchFamily="2" charset="0"/>
                <a:ea typeface="新細明體" pitchFamily="18" charset="-120"/>
                <a:cs typeface="Arial" pitchFamily="34" charset="0"/>
              </a:defRPr>
            </a:lvl1pPr>
          </a:lstStyle>
          <a:p>
            <a:r>
              <a:rPr lang="zh-TW" altLang="zh-CN"/>
              <a:t>Version</a:t>
            </a:r>
            <a:endParaRPr lang="zh-TW" altLang="zh-CN" sz="1000">
              <a:solidFill>
                <a:srgbClr val="555555"/>
              </a:solidFill>
              <a:latin typeface="Arial" pitchFamily="34" charset="0"/>
            </a:endParaRPr>
          </a:p>
        </p:txBody>
      </p:sp>
      <p:sp>
        <p:nvSpPr>
          <p:cNvPr id="5" name="投影片編號版面配置區 4"/>
          <p:cNvSpPr>
            <a:spLocks noGrp="1"/>
          </p:cNvSpPr>
          <p:nvPr>
            <p:ph type="sldNum" sz="quarter" idx="11"/>
          </p:nvPr>
        </p:nvSpPr>
        <p:spPr>
          <a:xfrm>
            <a:off x="6781800" y="4786329"/>
            <a:ext cx="2133600" cy="273844"/>
          </a:xfrm>
        </p:spPr>
        <p:txBody>
          <a:bodyPr/>
          <a:lstStyle>
            <a:lvl1pPr>
              <a:defRPr>
                <a:latin typeface="Museo Sans For Dell" pitchFamily="2" charset="0"/>
              </a:defRPr>
            </a:lvl1pPr>
          </a:lstStyle>
          <a:p>
            <a:fld id="{FA32F0EA-400D-417E-8C7F-1B8612AD53CB}" type="slidenum">
              <a:rPr lang="zh-TW" altLang="en-US"/>
              <a:pPr/>
              <a:t>‹#›</a:t>
            </a:fld>
            <a:endParaRPr lang="en-US" altLang="zh-TW" sz="1000">
              <a:solidFill>
                <a:srgbClr val="555555"/>
              </a:solidFill>
              <a:latin typeface="Arial" pitchFamily="34" charset="0"/>
            </a:endParaRPr>
          </a:p>
        </p:txBody>
      </p:sp>
    </p:spTree>
    <p:extLst>
      <p:ext uri="{BB962C8B-B14F-4D97-AF65-F5344CB8AC3E}">
        <p14:creationId xmlns:p14="http://schemas.microsoft.com/office/powerpoint/2010/main" val="273697087"/>
      </p:ext>
    </p:extLst>
  </p:cSld>
  <p:clrMapOvr>
    <a:masterClrMapping/>
  </p:clrMapOvr>
  <p:transition spd="slow">
    <p:fade/>
  </p:transition>
</p:sldLayout>
</file>

<file path=ppt/slideLayouts/slideLayout98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pPr>
              <a:defRPr/>
            </a:pPr>
            <a:endParaRPr lang="en-US" altLang="zh-TW"/>
          </a:p>
        </p:txBody>
      </p:sp>
      <p:sp>
        <p:nvSpPr>
          <p:cNvPr id="3" name="Slide Number Placeholder 5"/>
          <p:cNvSpPr>
            <a:spLocks noGrp="1" noChangeArrowheads="1"/>
          </p:cNvSpPr>
          <p:nvPr>
            <p:ph type="sldNum" sz="quarter" idx="11"/>
          </p:nvPr>
        </p:nvSpPr>
        <p:spPr>
          <a:ln/>
        </p:spPr>
        <p:txBody>
          <a:bodyPr/>
          <a:lstStyle>
            <a:lvl1pPr>
              <a:defRPr/>
            </a:lvl1pPr>
          </a:lstStyle>
          <a:p>
            <a:pPr>
              <a:defRPr/>
            </a:pPr>
            <a:fld id="{0A2495E0-D0A8-40B0-B67C-FEB9B0372C96}" type="slidenum">
              <a:rPr lang="en-US" altLang="zh-TW"/>
              <a:pPr>
                <a:defRPr/>
              </a:pPr>
              <a:t>‹#›</a:t>
            </a:fld>
            <a:endParaRPr lang="en-US" altLang="zh-TW"/>
          </a:p>
        </p:txBody>
      </p:sp>
    </p:spTree>
    <p:extLst>
      <p:ext uri="{BB962C8B-B14F-4D97-AF65-F5344CB8AC3E}">
        <p14:creationId xmlns:p14="http://schemas.microsoft.com/office/powerpoint/2010/main" val="333944060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73" tIns="34289" rIns="67473"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73" tIns="34289" rIns="67473"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73" tIns="34289" rIns="67473"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804641273"/>
      </p:ext>
    </p:extLst>
  </p:cSld>
  <p:clrMapOvr>
    <a:masterClrMapping/>
  </p:clrMapOvr>
  <p:transition spd="med">
    <p:wipe dir="r"/>
  </p:transition>
</p:sldLayout>
</file>

<file path=ppt/slideLayouts/slideLayout99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20" tIns="34289" rIns="67620" bIns="34289" anchor="ctr"/>
          <a:lstStyle/>
          <a:p>
            <a:pPr algn="ctr" defTabSz="90000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20" tIns="34289" rIns="67620" bIns="34289" anchor="ctr"/>
          <a:lstStyle/>
          <a:p>
            <a:pPr algn="ctr" defTabSz="90000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20" tIns="34289" rIns="67620" bIns="34289" anchor="ctr"/>
          <a:lstStyle/>
          <a:p>
            <a:pPr algn="ctr" defTabSz="90000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540649169"/>
      </p:ext>
    </p:extLst>
  </p:cSld>
  <p:clrMapOvr>
    <a:masterClrMapping/>
  </p:clrMapOvr>
  <p:transition spd="med">
    <p:wipe dir="r"/>
  </p:transition>
</p:sldLayout>
</file>

<file path=ppt/slideLayouts/slideLayout991.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034418691"/>
      </p:ext>
    </p:extLst>
  </p:cSld>
  <p:clrMapOvr>
    <a:masterClrMapping/>
  </p:clrMapOvr>
  <p:transition spd="med">
    <p:wipe dir="r"/>
  </p:transition>
</p:sldLayout>
</file>

<file path=ppt/slideLayouts/slideLayout99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690617114"/>
      </p:ext>
    </p:extLst>
  </p:cSld>
  <p:clrMapOvr>
    <a:masterClrMapping/>
  </p:clrMapOvr>
  <p:transition spd="med">
    <p:wipe dir="r"/>
  </p:transition>
</p:sldLayout>
</file>

<file path=ppt/slideLayouts/slideLayout993.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24"/>
            <a:ext cx="4023360" cy="2166125"/>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24"/>
            <a:ext cx="4023360" cy="2166125"/>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095787262"/>
      </p:ext>
    </p:extLst>
  </p:cSld>
  <p:clrMapOvr>
    <a:masterClrMapping/>
  </p:clrMapOvr>
  <p:transition spd="med">
    <p:wipe dir="r"/>
  </p:transition>
</p:sldLayout>
</file>

<file path=ppt/slideLayouts/slideLayout99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90047857"/>
      </p:ext>
    </p:extLst>
  </p:cSld>
  <p:clrMapOvr>
    <a:masterClrMapping/>
  </p:clrMapOvr>
  <p:transition spd="med">
    <p:wipe dir="r"/>
  </p:transition>
</p:sldLayout>
</file>

<file path=ppt/slideLayouts/slideLayout9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0306098"/>
      </p:ext>
    </p:extLst>
  </p:cSld>
  <p:clrMapOvr>
    <a:masterClrMapping/>
  </p:clrMapOvr>
  <p:transition spd="med">
    <p:wipe dir="r"/>
  </p:transition>
</p:sldLayout>
</file>

<file path=ppt/slideLayouts/slideLayout996.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94064851"/>
      </p:ext>
    </p:extLst>
  </p:cSld>
  <p:clrMapOvr>
    <a:masterClrMapping/>
  </p:clrMapOvr>
  <p:transition spd="med">
    <p:wipe dir="r"/>
  </p:transition>
</p:sldLayout>
</file>

<file path=ppt/slideLayouts/slideLayout997.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47490188"/>
      </p:ext>
    </p:extLst>
  </p:cSld>
  <p:clrMapOvr>
    <a:masterClrMapping/>
  </p:clrMapOvr>
  <p:transition spd="med">
    <p:wipe dir="r"/>
  </p:transition>
</p:sldLayout>
</file>

<file path=ppt/slideLayouts/slideLayout998.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10253255"/>
      </p:ext>
    </p:extLst>
  </p:cSld>
  <p:clrMapOvr>
    <a:masterClrMapping/>
  </p:clrMapOvr>
  <p:transition spd="med">
    <p:wipe dir="r"/>
  </p:transition>
</p:sldLayout>
</file>

<file path=ppt/slideLayouts/slideLayout999.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69065266"/>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9" Type="http://schemas.openxmlformats.org/officeDocument/2006/relationships/slideLayout" Target="../slideLayouts/slideLayout220.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34" Type="http://schemas.openxmlformats.org/officeDocument/2006/relationships/slideLayout" Target="../slideLayouts/slideLayout215.xml"/><Relationship Id="rId42" Type="http://schemas.openxmlformats.org/officeDocument/2006/relationships/slideLayout" Target="../slideLayouts/slideLayout223.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slideLayout" Target="../slideLayouts/slideLayout214.xml"/><Relationship Id="rId38" Type="http://schemas.openxmlformats.org/officeDocument/2006/relationships/slideLayout" Target="../slideLayouts/slideLayout219.xml"/><Relationship Id="rId46" Type="http://schemas.openxmlformats.org/officeDocument/2006/relationships/image" Target="../media/image1.png"/><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41" Type="http://schemas.openxmlformats.org/officeDocument/2006/relationships/slideLayout" Target="../slideLayouts/slideLayout222.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slideLayout" Target="../slideLayouts/slideLayout213.xml"/><Relationship Id="rId37" Type="http://schemas.openxmlformats.org/officeDocument/2006/relationships/slideLayout" Target="../slideLayouts/slideLayout218.xml"/><Relationship Id="rId40" Type="http://schemas.openxmlformats.org/officeDocument/2006/relationships/slideLayout" Target="../slideLayouts/slideLayout221.xml"/><Relationship Id="rId45" Type="http://schemas.openxmlformats.org/officeDocument/2006/relationships/theme" Target="../theme/theme10.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36" Type="http://schemas.openxmlformats.org/officeDocument/2006/relationships/slideLayout" Target="../slideLayouts/slideLayout217.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slideLayout" Target="../slideLayouts/slideLayout212.xml"/><Relationship Id="rId44" Type="http://schemas.openxmlformats.org/officeDocument/2006/relationships/slideLayout" Target="../slideLayouts/slideLayout225.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 Id="rId35" Type="http://schemas.openxmlformats.org/officeDocument/2006/relationships/slideLayout" Target="../slideLayouts/slideLayout216.xml"/><Relationship Id="rId43" Type="http://schemas.openxmlformats.org/officeDocument/2006/relationships/slideLayout" Target="../slideLayouts/slideLayout224.xml"/></Relationships>
</file>

<file path=ppt/slideMasters/_rels/slideMaster100.xml.rels><?xml version="1.0" encoding="UTF-8" standalone="yes"?>
<Relationships xmlns="http://schemas.openxmlformats.org/package/2006/relationships"><Relationship Id="rId8" Type="http://schemas.openxmlformats.org/officeDocument/2006/relationships/slideLayout" Target="../slideLayouts/slideLayout2071.xml"/><Relationship Id="rId13" Type="http://schemas.openxmlformats.org/officeDocument/2006/relationships/slideLayout" Target="../slideLayouts/slideLayout2076.xml"/><Relationship Id="rId18" Type="http://schemas.openxmlformats.org/officeDocument/2006/relationships/slideLayout" Target="../slideLayouts/slideLayout2081.xml"/><Relationship Id="rId3" Type="http://schemas.openxmlformats.org/officeDocument/2006/relationships/slideLayout" Target="../slideLayouts/slideLayout2066.xml"/><Relationship Id="rId7" Type="http://schemas.openxmlformats.org/officeDocument/2006/relationships/slideLayout" Target="../slideLayouts/slideLayout2070.xml"/><Relationship Id="rId12" Type="http://schemas.openxmlformats.org/officeDocument/2006/relationships/slideLayout" Target="../slideLayouts/slideLayout2075.xml"/><Relationship Id="rId17" Type="http://schemas.openxmlformats.org/officeDocument/2006/relationships/slideLayout" Target="../slideLayouts/slideLayout2080.xml"/><Relationship Id="rId2" Type="http://schemas.openxmlformats.org/officeDocument/2006/relationships/slideLayout" Target="../slideLayouts/slideLayout2065.xml"/><Relationship Id="rId16" Type="http://schemas.openxmlformats.org/officeDocument/2006/relationships/slideLayout" Target="../slideLayouts/slideLayout2079.xml"/><Relationship Id="rId20" Type="http://schemas.openxmlformats.org/officeDocument/2006/relationships/image" Target="../media/image10.png"/><Relationship Id="rId1" Type="http://schemas.openxmlformats.org/officeDocument/2006/relationships/slideLayout" Target="../slideLayouts/slideLayout2064.xml"/><Relationship Id="rId6" Type="http://schemas.openxmlformats.org/officeDocument/2006/relationships/slideLayout" Target="../slideLayouts/slideLayout2069.xml"/><Relationship Id="rId11" Type="http://schemas.openxmlformats.org/officeDocument/2006/relationships/slideLayout" Target="../slideLayouts/slideLayout2074.xml"/><Relationship Id="rId5" Type="http://schemas.openxmlformats.org/officeDocument/2006/relationships/slideLayout" Target="../slideLayouts/slideLayout2068.xml"/><Relationship Id="rId15" Type="http://schemas.openxmlformats.org/officeDocument/2006/relationships/slideLayout" Target="../slideLayouts/slideLayout2078.xml"/><Relationship Id="rId10" Type="http://schemas.openxmlformats.org/officeDocument/2006/relationships/slideLayout" Target="../slideLayouts/slideLayout2073.xml"/><Relationship Id="rId19" Type="http://schemas.openxmlformats.org/officeDocument/2006/relationships/theme" Target="../theme/theme100.xml"/><Relationship Id="rId4" Type="http://schemas.openxmlformats.org/officeDocument/2006/relationships/slideLayout" Target="../slideLayouts/slideLayout2067.xml"/><Relationship Id="rId9" Type="http://schemas.openxmlformats.org/officeDocument/2006/relationships/slideLayout" Target="../slideLayouts/slideLayout2072.xml"/><Relationship Id="rId14" Type="http://schemas.openxmlformats.org/officeDocument/2006/relationships/slideLayout" Target="../slideLayouts/slideLayout2077.xml"/></Relationships>
</file>

<file path=ppt/slideMasters/_rels/slideMaster101.xml.rels><?xml version="1.0" encoding="UTF-8" standalone="yes"?>
<Relationships xmlns="http://schemas.openxmlformats.org/package/2006/relationships"><Relationship Id="rId8" Type="http://schemas.openxmlformats.org/officeDocument/2006/relationships/slideLayout" Target="../slideLayouts/slideLayout2089.xml"/><Relationship Id="rId13" Type="http://schemas.openxmlformats.org/officeDocument/2006/relationships/slideLayout" Target="../slideLayouts/slideLayout2094.xml"/><Relationship Id="rId18" Type="http://schemas.openxmlformats.org/officeDocument/2006/relationships/slideLayout" Target="../slideLayouts/slideLayout2099.xml"/><Relationship Id="rId3" Type="http://schemas.openxmlformats.org/officeDocument/2006/relationships/slideLayout" Target="../slideLayouts/slideLayout2084.xml"/><Relationship Id="rId7" Type="http://schemas.openxmlformats.org/officeDocument/2006/relationships/slideLayout" Target="../slideLayouts/slideLayout2088.xml"/><Relationship Id="rId12" Type="http://schemas.openxmlformats.org/officeDocument/2006/relationships/slideLayout" Target="../slideLayouts/slideLayout2093.xml"/><Relationship Id="rId17" Type="http://schemas.openxmlformats.org/officeDocument/2006/relationships/slideLayout" Target="../slideLayouts/slideLayout2098.xml"/><Relationship Id="rId2" Type="http://schemas.openxmlformats.org/officeDocument/2006/relationships/slideLayout" Target="../slideLayouts/slideLayout2083.xml"/><Relationship Id="rId16" Type="http://schemas.openxmlformats.org/officeDocument/2006/relationships/slideLayout" Target="../slideLayouts/slideLayout2097.xml"/><Relationship Id="rId20" Type="http://schemas.openxmlformats.org/officeDocument/2006/relationships/image" Target="../media/image10.png"/><Relationship Id="rId1" Type="http://schemas.openxmlformats.org/officeDocument/2006/relationships/slideLayout" Target="../slideLayouts/slideLayout2082.xml"/><Relationship Id="rId6" Type="http://schemas.openxmlformats.org/officeDocument/2006/relationships/slideLayout" Target="../slideLayouts/slideLayout2087.xml"/><Relationship Id="rId11" Type="http://schemas.openxmlformats.org/officeDocument/2006/relationships/slideLayout" Target="../slideLayouts/slideLayout2092.xml"/><Relationship Id="rId5" Type="http://schemas.openxmlformats.org/officeDocument/2006/relationships/slideLayout" Target="../slideLayouts/slideLayout2086.xml"/><Relationship Id="rId15" Type="http://schemas.openxmlformats.org/officeDocument/2006/relationships/slideLayout" Target="../slideLayouts/slideLayout2096.xml"/><Relationship Id="rId10" Type="http://schemas.openxmlformats.org/officeDocument/2006/relationships/slideLayout" Target="../slideLayouts/slideLayout2091.xml"/><Relationship Id="rId19" Type="http://schemas.openxmlformats.org/officeDocument/2006/relationships/theme" Target="../theme/theme101.xml"/><Relationship Id="rId4" Type="http://schemas.openxmlformats.org/officeDocument/2006/relationships/slideLayout" Target="../slideLayouts/slideLayout2085.xml"/><Relationship Id="rId9" Type="http://schemas.openxmlformats.org/officeDocument/2006/relationships/slideLayout" Target="../slideLayouts/slideLayout2090.xml"/><Relationship Id="rId14" Type="http://schemas.openxmlformats.org/officeDocument/2006/relationships/slideLayout" Target="../slideLayouts/slideLayout2095.xml"/></Relationships>
</file>

<file path=ppt/slideMasters/_rels/slideMaster102.xml.rels><?xml version="1.0" encoding="UTF-8" standalone="yes"?>
<Relationships xmlns="http://schemas.openxmlformats.org/package/2006/relationships"><Relationship Id="rId8" Type="http://schemas.openxmlformats.org/officeDocument/2006/relationships/slideLayout" Target="../slideLayouts/slideLayout2107.xml"/><Relationship Id="rId13" Type="http://schemas.openxmlformats.org/officeDocument/2006/relationships/slideLayout" Target="../slideLayouts/slideLayout2112.xml"/><Relationship Id="rId18" Type="http://schemas.openxmlformats.org/officeDocument/2006/relationships/slideLayout" Target="../slideLayouts/slideLayout2117.xml"/><Relationship Id="rId3" Type="http://schemas.openxmlformats.org/officeDocument/2006/relationships/slideLayout" Target="../slideLayouts/slideLayout2102.xml"/><Relationship Id="rId21" Type="http://schemas.openxmlformats.org/officeDocument/2006/relationships/slideLayout" Target="../slideLayouts/slideLayout2120.xml"/><Relationship Id="rId7" Type="http://schemas.openxmlformats.org/officeDocument/2006/relationships/slideLayout" Target="../slideLayouts/slideLayout2106.xml"/><Relationship Id="rId12" Type="http://schemas.openxmlformats.org/officeDocument/2006/relationships/slideLayout" Target="../slideLayouts/slideLayout2111.xml"/><Relationship Id="rId17" Type="http://schemas.openxmlformats.org/officeDocument/2006/relationships/slideLayout" Target="../slideLayouts/slideLayout2116.xml"/><Relationship Id="rId25" Type="http://schemas.openxmlformats.org/officeDocument/2006/relationships/image" Target="../media/image1.png"/><Relationship Id="rId2" Type="http://schemas.openxmlformats.org/officeDocument/2006/relationships/slideLayout" Target="../slideLayouts/slideLayout2101.xml"/><Relationship Id="rId16" Type="http://schemas.openxmlformats.org/officeDocument/2006/relationships/slideLayout" Target="../slideLayouts/slideLayout2115.xml"/><Relationship Id="rId20" Type="http://schemas.openxmlformats.org/officeDocument/2006/relationships/slideLayout" Target="../slideLayouts/slideLayout2119.xml"/><Relationship Id="rId1" Type="http://schemas.openxmlformats.org/officeDocument/2006/relationships/slideLayout" Target="../slideLayouts/slideLayout2100.xml"/><Relationship Id="rId6" Type="http://schemas.openxmlformats.org/officeDocument/2006/relationships/slideLayout" Target="../slideLayouts/slideLayout2105.xml"/><Relationship Id="rId11" Type="http://schemas.openxmlformats.org/officeDocument/2006/relationships/slideLayout" Target="../slideLayouts/slideLayout2110.xml"/><Relationship Id="rId24" Type="http://schemas.openxmlformats.org/officeDocument/2006/relationships/theme" Target="../theme/theme102.xml"/><Relationship Id="rId5" Type="http://schemas.openxmlformats.org/officeDocument/2006/relationships/slideLayout" Target="../slideLayouts/slideLayout2104.xml"/><Relationship Id="rId15" Type="http://schemas.openxmlformats.org/officeDocument/2006/relationships/slideLayout" Target="../slideLayouts/slideLayout2114.xml"/><Relationship Id="rId23" Type="http://schemas.openxmlformats.org/officeDocument/2006/relationships/slideLayout" Target="../slideLayouts/slideLayout2122.xml"/><Relationship Id="rId10" Type="http://schemas.openxmlformats.org/officeDocument/2006/relationships/slideLayout" Target="../slideLayouts/slideLayout2109.xml"/><Relationship Id="rId19" Type="http://schemas.openxmlformats.org/officeDocument/2006/relationships/slideLayout" Target="../slideLayouts/slideLayout2118.xml"/><Relationship Id="rId4" Type="http://schemas.openxmlformats.org/officeDocument/2006/relationships/slideLayout" Target="../slideLayouts/slideLayout2103.xml"/><Relationship Id="rId9" Type="http://schemas.openxmlformats.org/officeDocument/2006/relationships/slideLayout" Target="../slideLayouts/slideLayout2108.xml"/><Relationship Id="rId14" Type="http://schemas.openxmlformats.org/officeDocument/2006/relationships/slideLayout" Target="../slideLayouts/slideLayout2113.xml"/><Relationship Id="rId22" Type="http://schemas.openxmlformats.org/officeDocument/2006/relationships/slideLayout" Target="../slideLayouts/slideLayout2121.xml"/></Relationships>
</file>

<file path=ppt/slideMasters/_rels/slideMaster103.xml.rels><?xml version="1.0" encoding="UTF-8" standalone="yes"?>
<Relationships xmlns="http://schemas.openxmlformats.org/package/2006/relationships"><Relationship Id="rId8" Type="http://schemas.openxmlformats.org/officeDocument/2006/relationships/slideLayout" Target="../slideLayouts/slideLayout2130.xml"/><Relationship Id="rId13" Type="http://schemas.openxmlformats.org/officeDocument/2006/relationships/slideLayout" Target="../slideLayouts/slideLayout2135.xml"/><Relationship Id="rId18" Type="http://schemas.openxmlformats.org/officeDocument/2006/relationships/slideLayout" Target="../slideLayouts/slideLayout2140.xml"/><Relationship Id="rId3" Type="http://schemas.openxmlformats.org/officeDocument/2006/relationships/slideLayout" Target="../slideLayouts/slideLayout2125.xml"/><Relationship Id="rId7" Type="http://schemas.openxmlformats.org/officeDocument/2006/relationships/slideLayout" Target="../slideLayouts/slideLayout2129.xml"/><Relationship Id="rId12" Type="http://schemas.openxmlformats.org/officeDocument/2006/relationships/slideLayout" Target="../slideLayouts/slideLayout2134.xml"/><Relationship Id="rId17" Type="http://schemas.openxmlformats.org/officeDocument/2006/relationships/slideLayout" Target="../slideLayouts/slideLayout2139.xml"/><Relationship Id="rId2" Type="http://schemas.openxmlformats.org/officeDocument/2006/relationships/slideLayout" Target="../slideLayouts/slideLayout2124.xml"/><Relationship Id="rId16" Type="http://schemas.openxmlformats.org/officeDocument/2006/relationships/slideLayout" Target="../slideLayouts/slideLayout2138.xml"/><Relationship Id="rId20" Type="http://schemas.openxmlformats.org/officeDocument/2006/relationships/image" Target="../media/image10.png"/><Relationship Id="rId1" Type="http://schemas.openxmlformats.org/officeDocument/2006/relationships/slideLayout" Target="../slideLayouts/slideLayout2123.xml"/><Relationship Id="rId6" Type="http://schemas.openxmlformats.org/officeDocument/2006/relationships/slideLayout" Target="../slideLayouts/slideLayout2128.xml"/><Relationship Id="rId11" Type="http://schemas.openxmlformats.org/officeDocument/2006/relationships/slideLayout" Target="../slideLayouts/slideLayout2133.xml"/><Relationship Id="rId5" Type="http://schemas.openxmlformats.org/officeDocument/2006/relationships/slideLayout" Target="../slideLayouts/slideLayout2127.xml"/><Relationship Id="rId15" Type="http://schemas.openxmlformats.org/officeDocument/2006/relationships/slideLayout" Target="../slideLayouts/slideLayout2137.xml"/><Relationship Id="rId10" Type="http://schemas.openxmlformats.org/officeDocument/2006/relationships/slideLayout" Target="../slideLayouts/slideLayout2132.xml"/><Relationship Id="rId19" Type="http://schemas.openxmlformats.org/officeDocument/2006/relationships/theme" Target="../theme/theme103.xml"/><Relationship Id="rId4" Type="http://schemas.openxmlformats.org/officeDocument/2006/relationships/slideLayout" Target="../slideLayouts/slideLayout2126.xml"/><Relationship Id="rId9" Type="http://schemas.openxmlformats.org/officeDocument/2006/relationships/slideLayout" Target="../slideLayouts/slideLayout2131.xml"/><Relationship Id="rId14" Type="http://schemas.openxmlformats.org/officeDocument/2006/relationships/slideLayout" Target="../slideLayouts/slideLayout2136.xml"/></Relationships>
</file>

<file path=ppt/slideMasters/_rels/slideMaster104.xml.rels><?xml version="1.0" encoding="UTF-8" standalone="yes"?>
<Relationships xmlns="http://schemas.openxmlformats.org/package/2006/relationships"><Relationship Id="rId8" Type="http://schemas.openxmlformats.org/officeDocument/2006/relationships/slideLayout" Target="../slideLayouts/slideLayout2148.xml"/><Relationship Id="rId13" Type="http://schemas.openxmlformats.org/officeDocument/2006/relationships/slideLayout" Target="../slideLayouts/slideLayout2153.xml"/><Relationship Id="rId18" Type="http://schemas.openxmlformats.org/officeDocument/2006/relationships/vmlDrawing" Target="../drawings/vmlDrawing49.vml"/><Relationship Id="rId3" Type="http://schemas.openxmlformats.org/officeDocument/2006/relationships/slideLayout" Target="../slideLayouts/slideLayout2143.xml"/><Relationship Id="rId21" Type="http://schemas.openxmlformats.org/officeDocument/2006/relationships/image" Target="../media/image15.emf"/><Relationship Id="rId7" Type="http://schemas.openxmlformats.org/officeDocument/2006/relationships/slideLayout" Target="../slideLayouts/slideLayout2147.xml"/><Relationship Id="rId12" Type="http://schemas.openxmlformats.org/officeDocument/2006/relationships/slideLayout" Target="../slideLayouts/slideLayout2152.xml"/><Relationship Id="rId17" Type="http://schemas.openxmlformats.org/officeDocument/2006/relationships/theme" Target="../theme/theme104.xml"/><Relationship Id="rId2" Type="http://schemas.openxmlformats.org/officeDocument/2006/relationships/slideLayout" Target="../slideLayouts/slideLayout2142.xml"/><Relationship Id="rId16" Type="http://schemas.openxmlformats.org/officeDocument/2006/relationships/slideLayout" Target="../slideLayouts/slideLayout2156.xml"/><Relationship Id="rId20" Type="http://schemas.openxmlformats.org/officeDocument/2006/relationships/oleObject" Target="../embeddings/oleObject49.bin"/><Relationship Id="rId1" Type="http://schemas.openxmlformats.org/officeDocument/2006/relationships/slideLayout" Target="../slideLayouts/slideLayout2141.xml"/><Relationship Id="rId6" Type="http://schemas.openxmlformats.org/officeDocument/2006/relationships/slideLayout" Target="../slideLayouts/slideLayout2146.xml"/><Relationship Id="rId11" Type="http://schemas.openxmlformats.org/officeDocument/2006/relationships/slideLayout" Target="../slideLayouts/slideLayout2151.xml"/><Relationship Id="rId5" Type="http://schemas.openxmlformats.org/officeDocument/2006/relationships/slideLayout" Target="../slideLayouts/slideLayout2145.xml"/><Relationship Id="rId15" Type="http://schemas.openxmlformats.org/officeDocument/2006/relationships/slideLayout" Target="../slideLayouts/slideLayout2155.xml"/><Relationship Id="rId10" Type="http://schemas.openxmlformats.org/officeDocument/2006/relationships/slideLayout" Target="../slideLayouts/slideLayout2150.xml"/><Relationship Id="rId19" Type="http://schemas.openxmlformats.org/officeDocument/2006/relationships/tags" Target="../tags/tag50.xml"/><Relationship Id="rId4" Type="http://schemas.openxmlformats.org/officeDocument/2006/relationships/slideLayout" Target="../slideLayouts/slideLayout2144.xml"/><Relationship Id="rId9" Type="http://schemas.openxmlformats.org/officeDocument/2006/relationships/slideLayout" Target="../slideLayouts/slideLayout2149.xml"/><Relationship Id="rId14" Type="http://schemas.openxmlformats.org/officeDocument/2006/relationships/slideLayout" Target="../slideLayouts/slideLayout2154.xml"/><Relationship Id="rId22" Type="http://schemas.openxmlformats.org/officeDocument/2006/relationships/image" Target="../media/image10.png"/></Relationships>
</file>

<file path=ppt/slideMasters/_rels/slideMaster105.xml.rels><?xml version="1.0" encoding="UTF-8" standalone="yes"?>
<Relationships xmlns="http://schemas.openxmlformats.org/package/2006/relationships"><Relationship Id="rId8" Type="http://schemas.openxmlformats.org/officeDocument/2006/relationships/slideLayout" Target="../slideLayouts/slideLayout2164.xml"/><Relationship Id="rId13" Type="http://schemas.openxmlformats.org/officeDocument/2006/relationships/slideLayout" Target="../slideLayouts/slideLayout2169.xml"/><Relationship Id="rId18" Type="http://schemas.openxmlformats.org/officeDocument/2006/relationships/slideLayout" Target="../slideLayouts/slideLayout2174.xml"/><Relationship Id="rId3" Type="http://schemas.openxmlformats.org/officeDocument/2006/relationships/slideLayout" Target="../slideLayouts/slideLayout2159.xml"/><Relationship Id="rId21" Type="http://schemas.openxmlformats.org/officeDocument/2006/relationships/slideLayout" Target="../slideLayouts/slideLayout2177.xml"/><Relationship Id="rId7" Type="http://schemas.openxmlformats.org/officeDocument/2006/relationships/slideLayout" Target="../slideLayouts/slideLayout2163.xml"/><Relationship Id="rId12" Type="http://schemas.openxmlformats.org/officeDocument/2006/relationships/slideLayout" Target="../slideLayouts/slideLayout2168.xml"/><Relationship Id="rId17" Type="http://schemas.openxmlformats.org/officeDocument/2006/relationships/slideLayout" Target="../slideLayouts/slideLayout2173.xml"/><Relationship Id="rId2" Type="http://schemas.openxmlformats.org/officeDocument/2006/relationships/slideLayout" Target="../slideLayouts/slideLayout2158.xml"/><Relationship Id="rId16" Type="http://schemas.openxmlformats.org/officeDocument/2006/relationships/slideLayout" Target="../slideLayouts/slideLayout2172.xml"/><Relationship Id="rId20" Type="http://schemas.openxmlformats.org/officeDocument/2006/relationships/slideLayout" Target="../slideLayouts/slideLayout2176.xml"/><Relationship Id="rId1" Type="http://schemas.openxmlformats.org/officeDocument/2006/relationships/slideLayout" Target="../slideLayouts/slideLayout2157.xml"/><Relationship Id="rId6" Type="http://schemas.openxmlformats.org/officeDocument/2006/relationships/slideLayout" Target="../slideLayouts/slideLayout2162.xml"/><Relationship Id="rId11" Type="http://schemas.openxmlformats.org/officeDocument/2006/relationships/slideLayout" Target="../slideLayouts/slideLayout2167.xml"/><Relationship Id="rId24" Type="http://schemas.openxmlformats.org/officeDocument/2006/relationships/image" Target="../media/image1.png"/><Relationship Id="rId5" Type="http://schemas.openxmlformats.org/officeDocument/2006/relationships/slideLayout" Target="../slideLayouts/slideLayout2161.xml"/><Relationship Id="rId15" Type="http://schemas.openxmlformats.org/officeDocument/2006/relationships/slideLayout" Target="../slideLayouts/slideLayout2171.xml"/><Relationship Id="rId23" Type="http://schemas.openxmlformats.org/officeDocument/2006/relationships/theme" Target="../theme/theme105.xml"/><Relationship Id="rId10" Type="http://schemas.openxmlformats.org/officeDocument/2006/relationships/slideLayout" Target="../slideLayouts/slideLayout2166.xml"/><Relationship Id="rId19" Type="http://schemas.openxmlformats.org/officeDocument/2006/relationships/slideLayout" Target="../slideLayouts/slideLayout2175.xml"/><Relationship Id="rId4" Type="http://schemas.openxmlformats.org/officeDocument/2006/relationships/slideLayout" Target="../slideLayouts/slideLayout2160.xml"/><Relationship Id="rId9" Type="http://schemas.openxmlformats.org/officeDocument/2006/relationships/slideLayout" Target="../slideLayouts/slideLayout2165.xml"/><Relationship Id="rId14" Type="http://schemas.openxmlformats.org/officeDocument/2006/relationships/slideLayout" Target="../slideLayouts/slideLayout2170.xml"/><Relationship Id="rId22" Type="http://schemas.openxmlformats.org/officeDocument/2006/relationships/slideLayout" Target="../slideLayouts/slideLayout2178.xml"/></Relationships>
</file>

<file path=ppt/slideMasters/_rels/slideMaster106.xml.rels><?xml version="1.0" encoding="UTF-8" standalone="yes"?>
<Relationships xmlns="http://schemas.openxmlformats.org/package/2006/relationships"><Relationship Id="rId8" Type="http://schemas.openxmlformats.org/officeDocument/2006/relationships/slideLayout" Target="../slideLayouts/slideLayout2186.xml"/><Relationship Id="rId13" Type="http://schemas.openxmlformats.org/officeDocument/2006/relationships/slideLayout" Target="../slideLayouts/slideLayout2191.xml"/><Relationship Id="rId18" Type="http://schemas.openxmlformats.org/officeDocument/2006/relationships/slideLayout" Target="../slideLayouts/slideLayout2196.xml"/><Relationship Id="rId3" Type="http://schemas.openxmlformats.org/officeDocument/2006/relationships/slideLayout" Target="../slideLayouts/slideLayout2181.xml"/><Relationship Id="rId21" Type="http://schemas.openxmlformats.org/officeDocument/2006/relationships/slideLayout" Target="../slideLayouts/slideLayout2199.xml"/><Relationship Id="rId7" Type="http://schemas.openxmlformats.org/officeDocument/2006/relationships/slideLayout" Target="../slideLayouts/slideLayout2185.xml"/><Relationship Id="rId12" Type="http://schemas.openxmlformats.org/officeDocument/2006/relationships/slideLayout" Target="../slideLayouts/slideLayout2190.xml"/><Relationship Id="rId17" Type="http://schemas.openxmlformats.org/officeDocument/2006/relationships/slideLayout" Target="../slideLayouts/slideLayout2195.xml"/><Relationship Id="rId2" Type="http://schemas.openxmlformats.org/officeDocument/2006/relationships/slideLayout" Target="../slideLayouts/slideLayout2180.xml"/><Relationship Id="rId16" Type="http://schemas.openxmlformats.org/officeDocument/2006/relationships/slideLayout" Target="../slideLayouts/slideLayout2194.xml"/><Relationship Id="rId20" Type="http://schemas.openxmlformats.org/officeDocument/2006/relationships/slideLayout" Target="../slideLayouts/slideLayout2198.xml"/><Relationship Id="rId1" Type="http://schemas.openxmlformats.org/officeDocument/2006/relationships/slideLayout" Target="../slideLayouts/slideLayout2179.xml"/><Relationship Id="rId6" Type="http://schemas.openxmlformats.org/officeDocument/2006/relationships/slideLayout" Target="../slideLayouts/slideLayout2184.xml"/><Relationship Id="rId11" Type="http://schemas.openxmlformats.org/officeDocument/2006/relationships/slideLayout" Target="../slideLayouts/slideLayout2189.xml"/><Relationship Id="rId24" Type="http://schemas.openxmlformats.org/officeDocument/2006/relationships/image" Target="../media/image1.png"/><Relationship Id="rId5" Type="http://schemas.openxmlformats.org/officeDocument/2006/relationships/slideLayout" Target="../slideLayouts/slideLayout2183.xml"/><Relationship Id="rId15" Type="http://schemas.openxmlformats.org/officeDocument/2006/relationships/slideLayout" Target="../slideLayouts/slideLayout2193.xml"/><Relationship Id="rId23" Type="http://schemas.openxmlformats.org/officeDocument/2006/relationships/theme" Target="../theme/theme106.xml"/><Relationship Id="rId10" Type="http://schemas.openxmlformats.org/officeDocument/2006/relationships/slideLayout" Target="../slideLayouts/slideLayout2188.xml"/><Relationship Id="rId19" Type="http://schemas.openxmlformats.org/officeDocument/2006/relationships/slideLayout" Target="../slideLayouts/slideLayout2197.xml"/><Relationship Id="rId4" Type="http://schemas.openxmlformats.org/officeDocument/2006/relationships/slideLayout" Target="../slideLayouts/slideLayout2182.xml"/><Relationship Id="rId9" Type="http://schemas.openxmlformats.org/officeDocument/2006/relationships/slideLayout" Target="../slideLayouts/slideLayout2187.xml"/><Relationship Id="rId14" Type="http://schemas.openxmlformats.org/officeDocument/2006/relationships/slideLayout" Target="../slideLayouts/slideLayout2192.xml"/><Relationship Id="rId22" Type="http://schemas.openxmlformats.org/officeDocument/2006/relationships/slideLayout" Target="../slideLayouts/slideLayout2200.xml"/></Relationships>
</file>

<file path=ppt/slideMasters/_rels/slideMaster107.xml.rels><?xml version="1.0" encoding="UTF-8" standalone="yes"?>
<Relationships xmlns="http://schemas.openxmlformats.org/package/2006/relationships"><Relationship Id="rId8" Type="http://schemas.openxmlformats.org/officeDocument/2006/relationships/slideLayout" Target="../slideLayouts/slideLayout2208.xml"/><Relationship Id="rId13" Type="http://schemas.openxmlformats.org/officeDocument/2006/relationships/slideLayout" Target="../slideLayouts/slideLayout2213.xml"/><Relationship Id="rId18" Type="http://schemas.openxmlformats.org/officeDocument/2006/relationships/slideLayout" Target="../slideLayouts/slideLayout2218.xml"/><Relationship Id="rId3" Type="http://schemas.openxmlformats.org/officeDocument/2006/relationships/slideLayout" Target="../slideLayouts/slideLayout2203.xml"/><Relationship Id="rId7" Type="http://schemas.openxmlformats.org/officeDocument/2006/relationships/slideLayout" Target="../slideLayouts/slideLayout2207.xml"/><Relationship Id="rId12" Type="http://schemas.openxmlformats.org/officeDocument/2006/relationships/slideLayout" Target="../slideLayouts/slideLayout2212.xml"/><Relationship Id="rId17" Type="http://schemas.openxmlformats.org/officeDocument/2006/relationships/slideLayout" Target="../slideLayouts/slideLayout2217.xml"/><Relationship Id="rId2" Type="http://schemas.openxmlformats.org/officeDocument/2006/relationships/slideLayout" Target="../slideLayouts/slideLayout2202.xml"/><Relationship Id="rId16" Type="http://schemas.openxmlformats.org/officeDocument/2006/relationships/slideLayout" Target="../slideLayouts/slideLayout2216.xml"/><Relationship Id="rId20" Type="http://schemas.openxmlformats.org/officeDocument/2006/relationships/image" Target="../media/image10.png"/><Relationship Id="rId1" Type="http://schemas.openxmlformats.org/officeDocument/2006/relationships/slideLayout" Target="../slideLayouts/slideLayout2201.xml"/><Relationship Id="rId6" Type="http://schemas.openxmlformats.org/officeDocument/2006/relationships/slideLayout" Target="../slideLayouts/slideLayout2206.xml"/><Relationship Id="rId11" Type="http://schemas.openxmlformats.org/officeDocument/2006/relationships/slideLayout" Target="../slideLayouts/slideLayout2211.xml"/><Relationship Id="rId5" Type="http://schemas.openxmlformats.org/officeDocument/2006/relationships/slideLayout" Target="../slideLayouts/slideLayout2205.xml"/><Relationship Id="rId15" Type="http://schemas.openxmlformats.org/officeDocument/2006/relationships/slideLayout" Target="../slideLayouts/slideLayout2215.xml"/><Relationship Id="rId10" Type="http://schemas.openxmlformats.org/officeDocument/2006/relationships/slideLayout" Target="../slideLayouts/slideLayout2210.xml"/><Relationship Id="rId19" Type="http://schemas.openxmlformats.org/officeDocument/2006/relationships/theme" Target="../theme/theme107.xml"/><Relationship Id="rId4" Type="http://schemas.openxmlformats.org/officeDocument/2006/relationships/slideLayout" Target="../slideLayouts/slideLayout2204.xml"/><Relationship Id="rId9" Type="http://schemas.openxmlformats.org/officeDocument/2006/relationships/slideLayout" Target="../slideLayouts/slideLayout2209.xml"/><Relationship Id="rId14" Type="http://schemas.openxmlformats.org/officeDocument/2006/relationships/slideLayout" Target="../slideLayouts/slideLayout2214.xml"/></Relationships>
</file>

<file path=ppt/slideMasters/_rels/slideMaster108.xml.rels><?xml version="1.0" encoding="UTF-8" standalone="yes"?>
<Relationships xmlns="http://schemas.openxmlformats.org/package/2006/relationships"><Relationship Id="rId8" Type="http://schemas.openxmlformats.org/officeDocument/2006/relationships/slideLayout" Target="../slideLayouts/slideLayout2226.xml"/><Relationship Id="rId13" Type="http://schemas.openxmlformats.org/officeDocument/2006/relationships/slideLayout" Target="../slideLayouts/slideLayout2231.xml"/><Relationship Id="rId18" Type="http://schemas.openxmlformats.org/officeDocument/2006/relationships/slideLayout" Target="../slideLayouts/slideLayout2236.xml"/><Relationship Id="rId26" Type="http://schemas.openxmlformats.org/officeDocument/2006/relationships/slideLayout" Target="../slideLayouts/slideLayout2244.xml"/><Relationship Id="rId39" Type="http://schemas.openxmlformats.org/officeDocument/2006/relationships/slideLayout" Target="../slideLayouts/slideLayout2257.xml"/><Relationship Id="rId3" Type="http://schemas.openxmlformats.org/officeDocument/2006/relationships/slideLayout" Target="../slideLayouts/slideLayout2221.xml"/><Relationship Id="rId21" Type="http://schemas.openxmlformats.org/officeDocument/2006/relationships/slideLayout" Target="../slideLayouts/slideLayout2239.xml"/><Relationship Id="rId34" Type="http://schemas.openxmlformats.org/officeDocument/2006/relationships/slideLayout" Target="../slideLayouts/slideLayout2252.xml"/><Relationship Id="rId42" Type="http://schemas.openxmlformats.org/officeDocument/2006/relationships/slideLayout" Target="../slideLayouts/slideLayout2260.xml"/><Relationship Id="rId7" Type="http://schemas.openxmlformats.org/officeDocument/2006/relationships/slideLayout" Target="../slideLayouts/slideLayout2225.xml"/><Relationship Id="rId12" Type="http://schemas.openxmlformats.org/officeDocument/2006/relationships/slideLayout" Target="../slideLayouts/slideLayout2230.xml"/><Relationship Id="rId17" Type="http://schemas.openxmlformats.org/officeDocument/2006/relationships/slideLayout" Target="../slideLayouts/slideLayout2235.xml"/><Relationship Id="rId25" Type="http://schemas.openxmlformats.org/officeDocument/2006/relationships/slideLayout" Target="../slideLayouts/slideLayout2243.xml"/><Relationship Id="rId33" Type="http://schemas.openxmlformats.org/officeDocument/2006/relationships/slideLayout" Target="../slideLayouts/slideLayout2251.xml"/><Relationship Id="rId38" Type="http://schemas.openxmlformats.org/officeDocument/2006/relationships/slideLayout" Target="../slideLayouts/slideLayout2256.xml"/><Relationship Id="rId46" Type="http://schemas.openxmlformats.org/officeDocument/2006/relationships/image" Target="../media/image1.png"/><Relationship Id="rId2" Type="http://schemas.openxmlformats.org/officeDocument/2006/relationships/slideLayout" Target="../slideLayouts/slideLayout2220.xml"/><Relationship Id="rId16" Type="http://schemas.openxmlformats.org/officeDocument/2006/relationships/slideLayout" Target="../slideLayouts/slideLayout2234.xml"/><Relationship Id="rId20" Type="http://schemas.openxmlformats.org/officeDocument/2006/relationships/slideLayout" Target="../slideLayouts/slideLayout2238.xml"/><Relationship Id="rId29" Type="http://schemas.openxmlformats.org/officeDocument/2006/relationships/slideLayout" Target="../slideLayouts/slideLayout2247.xml"/><Relationship Id="rId41" Type="http://schemas.openxmlformats.org/officeDocument/2006/relationships/slideLayout" Target="../slideLayouts/slideLayout2259.xml"/><Relationship Id="rId1" Type="http://schemas.openxmlformats.org/officeDocument/2006/relationships/slideLayout" Target="../slideLayouts/slideLayout2219.xml"/><Relationship Id="rId6" Type="http://schemas.openxmlformats.org/officeDocument/2006/relationships/slideLayout" Target="../slideLayouts/slideLayout2224.xml"/><Relationship Id="rId11" Type="http://schemas.openxmlformats.org/officeDocument/2006/relationships/slideLayout" Target="../slideLayouts/slideLayout2229.xml"/><Relationship Id="rId24" Type="http://schemas.openxmlformats.org/officeDocument/2006/relationships/slideLayout" Target="../slideLayouts/slideLayout2242.xml"/><Relationship Id="rId32" Type="http://schemas.openxmlformats.org/officeDocument/2006/relationships/slideLayout" Target="../slideLayouts/slideLayout2250.xml"/><Relationship Id="rId37" Type="http://schemas.openxmlformats.org/officeDocument/2006/relationships/slideLayout" Target="../slideLayouts/slideLayout2255.xml"/><Relationship Id="rId40" Type="http://schemas.openxmlformats.org/officeDocument/2006/relationships/slideLayout" Target="../slideLayouts/slideLayout2258.xml"/><Relationship Id="rId45" Type="http://schemas.openxmlformats.org/officeDocument/2006/relationships/theme" Target="../theme/theme108.xml"/><Relationship Id="rId5" Type="http://schemas.openxmlformats.org/officeDocument/2006/relationships/slideLayout" Target="../slideLayouts/slideLayout2223.xml"/><Relationship Id="rId15" Type="http://schemas.openxmlformats.org/officeDocument/2006/relationships/slideLayout" Target="../slideLayouts/slideLayout2233.xml"/><Relationship Id="rId23" Type="http://schemas.openxmlformats.org/officeDocument/2006/relationships/slideLayout" Target="../slideLayouts/slideLayout2241.xml"/><Relationship Id="rId28" Type="http://schemas.openxmlformats.org/officeDocument/2006/relationships/slideLayout" Target="../slideLayouts/slideLayout2246.xml"/><Relationship Id="rId36" Type="http://schemas.openxmlformats.org/officeDocument/2006/relationships/slideLayout" Target="../slideLayouts/slideLayout2254.xml"/><Relationship Id="rId10" Type="http://schemas.openxmlformats.org/officeDocument/2006/relationships/slideLayout" Target="../slideLayouts/slideLayout2228.xml"/><Relationship Id="rId19" Type="http://schemas.openxmlformats.org/officeDocument/2006/relationships/slideLayout" Target="../slideLayouts/slideLayout2237.xml"/><Relationship Id="rId31" Type="http://schemas.openxmlformats.org/officeDocument/2006/relationships/slideLayout" Target="../slideLayouts/slideLayout2249.xml"/><Relationship Id="rId44" Type="http://schemas.openxmlformats.org/officeDocument/2006/relationships/slideLayout" Target="../slideLayouts/slideLayout2262.xml"/><Relationship Id="rId4" Type="http://schemas.openxmlformats.org/officeDocument/2006/relationships/slideLayout" Target="../slideLayouts/slideLayout2222.xml"/><Relationship Id="rId9" Type="http://schemas.openxmlformats.org/officeDocument/2006/relationships/slideLayout" Target="../slideLayouts/slideLayout2227.xml"/><Relationship Id="rId14" Type="http://schemas.openxmlformats.org/officeDocument/2006/relationships/slideLayout" Target="../slideLayouts/slideLayout2232.xml"/><Relationship Id="rId22" Type="http://schemas.openxmlformats.org/officeDocument/2006/relationships/slideLayout" Target="../slideLayouts/slideLayout2240.xml"/><Relationship Id="rId27" Type="http://schemas.openxmlformats.org/officeDocument/2006/relationships/slideLayout" Target="../slideLayouts/slideLayout2245.xml"/><Relationship Id="rId30" Type="http://schemas.openxmlformats.org/officeDocument/2006/relationships/slideLayout" Target="../slideLayouts/slideLayout2248.xml"/><Relationship Id="rId35" Type="http://schemas.openxmlformats.org/officeDocument/2006/relationships/slideLayout" Target="../slideLayouts/slideLayout2253.xml"/><Relationship Id="rId43" Type="http://schemas.openxmlformats.org/officeDocument/2006/relationships/slideLayout" Target="../slideLayouts/slideLayout2261.xml"/></Relationships>
</file>

<file path=ppt/slideMasters/_rels/slideMaster109.xml.rels><?xml version="1.0" encoding="UTF-8" standalone="yes"?>
<Relationships xmlns="http://schemas.openxmlformats.org/package/2006/relationships"><Relationship Id="rId8" Type="http://schemas.openxmlformats.org/officeDocument/2006/relationships/slideLayout" Target="../slideLayouts/slideLayout2270.xml"/><Relationship Id="rId13" Type="http://schemas.openxmlformats.org/officeDocument/2006/relationships/slideLayout" Target="../slideLayouts/slideLayout2275.xml"/><Relationship Id="rId18" Type="http://schemas.openxmlformats.org/officeDocument/2006/relationships/slideLayout" Target="../slideLayouts/slideLayout2280.xml"/><Relationship Id="rId3" Type="http://schemas.openxmlformats.org/officeDocument/2006/relationships/slideLayout" Target="../slideLayouts/slideLayout2265.xml"/><Relationship Id="rId7" Type="http://schemas.openxmlformats.org/officeDocument/2006/relationships/slideLayout" Target="../slideLayouts/slideLayout2269.xml"/><Relationship Id="rId12" Type="http://schemas.openxmlformats.org/officeDocument/2006/relationships/slideLayout" Target="../slideLayouts/slideLayout2274.xml"/><Relationship Id="rId17" Type="http://schemas.openxmlformats.org/officeDocument/2006/relationships/slideLayout" Target="../slideLayouts/slideLayout2279.xml"/><Relationship Id="rId2" Type="http://schemas.openxmlformats.org/officeDocument/2006/relationships/slideLayout" Target="../slideLayouts/slideLayout2264.xml"/><Relationship Id="rId16" Type="http://schemas.openxmlformats.org/officeDocument/2006/relationships/slideLayout" Target="../slideLayouts/slideLayout2278.xml"/><Relationship Id="rId20" Type="http://schemas.openxmlformats.org/officeDocument/2006/relationships/image" Target="../media/image10.png"/><Relationship Id="rId1" Type="http://schemas.openxmlformats.org/officeDocument/2006/relationships/slideLayout" Target="../slideLayouts/slideLayout2263.xml"/><Relationship Id="rId6" Type="http://schemas.openxmlformats.org/officeDocument/2006/relationships/slideLayout" Target="../slideLayouts/slideLayout2268.xml"/><Relationship Id="rId11" Type="http://schemas.openxmlformats.org/officeDocument/2006/relationships/slideLayout" Target="../slideLayouts/slideLayout2273.xml"/><Relationship Id="rId5" Type="http://schemas.openxmlformats.org/officeDocument/2006/relationships/slideLayout" Target="../slideLayouts/slideLayout2267.xml"/><Relationship Id="rId15" Type="http://schemas.openxmlformats.org/officeDocument/2006/relationships/slideLayout" Target="../slideLayouts/slideLayout2277.xml"/><Relationship Id="rId10" Type="http://schemas.openxmlformats.org/officeDocument/2006/relationships/slideLayout" Target="../slideLayouts/slideLayout2272.xml"/><Relationship Id="rId19" Type="http://schemas.openxmlformats.org/officeDocument/2006/relationships/theme" Target="../theme/theme109.xml"/><Relationship Id="rId4" Type="http://schemas.openxmlformats.org/officeDocument/2006/relationships/slideLayout" Target="../slideLayouts/slideLayout2266.xml"/><Relationship Id="rId9" Type="http://schemas.openxmlformats.org/officeDocument/2006/relationships/slideLayout" Target="../slideLayouts/slideLayout2271.xml"/><Relationship Id="rId14" Type="http://schemas.openxmlformats.org/officeDocument/2006/relationships/slideLayout" Target="../slideLayouts/slideLayout2276.xml"/></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slideLayout" Target="../slideLayouts/slideLayout228.xml"/><Relationship Id="rId7" Type="http://schemas.openxmlformats.org/officeDocument/2006/relationships/oleObject" Target="../embeddings/oleObject5.bin"/><Relationship Id="rId2" Type="http://schemas.openxmlformats.org/officeDocument/2006/relationships/slideLayout" Target="../slideLayouts/slideLayout227.xml"/><Relationship Id="rId1" Type="http://schemas.openxmlformats.org/officeDocument/2006/relationships/slideLayout" Target="../slideLayouts/slideLayout226.xml"/><Relationship Id="rId6" Type="http://schemas.openxmlformats.org/officeDocument/2006/relationships/tags" Target="../tags/tag6.xml"/><Relationship Id="rId5" Type="http://schemas.openxmlformats.org/officeDocument/2006/relationships/vmlDrawing" Target="../drawings/vmlDrawing5.vml"/><Relationship Id="rId4"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8" Type="http://schemas.openxmlformats.org/officeDocument/2006/relationships/slideLayout" Target="../slideLayouts/slideLayout2288.xml"/><Relationship Id="rId13" Type="http://schemas.openxmlformats.org/officeDocument/2006/relationships/slideLayout" Target="../slideLayouts/slideLayout2293.xml"/><Relationship Id="rId18" Type="http://schemas.openxmlformats.org/officeDocument/2006/relationships/slideLayout" Target="../slideLayouts/slideLayout2298.xml"/><Relationship Id="rId3" Type="http://schemas.openxmlformats.org/officeDocument/2006/relationships/slideLayout" Target="../slideLayouts/slideLayout2283.xml"/><Relationship Id="rId7" Type="http://schemas.openxmlformats.org/officeDocument/2006/relationships/slideLayout" Target="../slideLayouts/slideLayout2287.xml"/><Relationship Id="rId12" Type="http://schemas.openxmlformats.org/officeDocument/2006/relationships/slideLayout" Target="../slideLayouts/slideLayout2292.xml"/><Relationship Id="rId17" Type="http://schemas.openxmlformats.org/officeDocument/2006/relationships/slideLayout" Target="../slideLayouts/slideLayout2297.xml"/><Relationship Id="rId2" Type="http://schemas.openxmlformats.org/officeDocument/2006/relationships/slideLayout" Target="../slideLayouts/slideLayout2282.xml"/><Relationship Id="rId16" Type="http://schemas.openxmlformats.org/officeDocument/2006/relationships/slideLayout" Target="../slideLayouts/slideLayout2296.xml"/><Relationship Id="rId20" Type="http://schemas.openxmlformats.org/officeDocument/2006/relationships/image" Target="../media/image10.png"/><Relationship Id="rId1" Type="http://schemas.openxmlformats.org/officeDocument/2006/relationships/slideLayout" Target="../slideLayouts/slideLayout2281.xml"/><Relationship Id="rId6" Type="http://schemas.openxmlformats.org/officeDocument/2006/relationships/slideLayout" Target="../slideLayouts/slideLayout2286.xml"/><Relationship Id="rId11" Type="http://schemas.openxmlformats.org/officeDocument/2006/relationships/slideLayout" Target="../slideLayouts/slideLayout2291.xml"/><Relationship Id="rId5" Type="http://schemas.openxmlformats.org/officeDocument/2006/relationships/slideLayout" Target="../slideLayouts/slideLayout2285.xml"/><Relationship Id="rId15" Type="http://schemas.openxmlformats.org/officeDocument/2006/relationships/slideLayout" Target="../slideLayouts/slideLayout2295.xml"/><Relationship Id="rId10" Type="http://schemas.openxmlformats.org/officeDocument/2006/relationships/slideLayout" Target="../slideLayouts/slideLayout2290.xml"/><Relationship Id="rId19" Type="http://schemas.openxmlformats.org/officeDocument/2006/relationships/theme" Target="../theme/theme110.xml"/><Relationship Id="rId4" Type="http://schemas.openxmlformats.org/officeDocument/2006/relationships/slideLayout" Target="../slideLayouts/slideLayout2284.xml"/><Relationship Id="rId9" Type="http://schemas.openxmlformats.org/officeDocument/2006/relationships/slideLayout" Target="../slideLayouts/slideLayout2289.xml"/><Relationship Id="rId14" Type="http://schemas.openxmlformats.org/officeDocument/2006/relationships/slideLayout" Target="../slideLayouts/slideLayout2294.xml"/></Relationships>
</file>

<file path=ppt/slideMasters/_rels/slideMaster111.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slideLayout" Target="../slideLayouts/slideLayout2301.xml"/><Relationship Id="rId7" Type="http://schemas.openxmlformats.org/officeDocument/2006/relationships/tags" Target="../tags/tag51.xml"/><Relationship Id="rId2" Type="http://schemas.openxmlformats.org/officeDocument/2006/relationships/slideLayout" Target="../slideLayouts/slideLayout2300.xml"/><Relationship Id="rId1" Type="http://schemas.openxmlformats.org/officeDocument/2006/relationships/slideLayout" Target="../slideLayouts/slideLayout2299.xml"/><Relationship Id="rId6" Type="http://schemas.openxmlformats.org/officeDocument/2006/relationships/vmlDrawing" Target="../drawings/vmlDrawing50.vml"/><Relationship Id="rId5" Type="http://schemas.openxmlformats.org/officeDocument/2006/relationships/theme" Target="../theme/theme111.xml"/><Relationship Id="rId4" Type="http://schemas.openxmlformats.org/officeDocument/2006/relationships/slideLayout" Target="../slideLayouts/slideLayout2302.xml"/><Relationship Id="rId9" Type="http://schemas.openxmlformats.org/officeDocument/2006/relationships/image" Target="../media/image15.emf"/></Relationships>
</file>

<file path=ppt/slideMasters/_rels/slideMaster112.xml.rels><?xml version="1.0" encoding="UTF-8" standalone="yes"?>
<Relationships xmlns="http://schemas.openxmlformats.org/package/2006/relationships"><Relationship Id="rId8" Type="http://schemas.openxmlformats.org/officeDocument/2006/relationships/slideLayout" Target="../slideLayouts/slideLayout2310.xml"/><Relationship Id="rId13" Type="http://schemas.openxmlformats.org/officeDocument/2006/relationships/slideLayout" Target="../slideLayouts/slideLayout2315.xml"/><Relationship Id="rId18" Type="http://schemas.openxmlformats.org/officeDocument/2006/relationships/slideLayout" Target="../slideLayouts/slideLayout2320.xml"/><Relationship Id="rId3" Type="http://schemas.openxmlformats.org/officeDocument/2006/relationships/slideLayout" Target="../slideLayouts/slideLayout2305.xml"/><Relationship Id="rId21" Type="http://schemas.openxmlformats.org/officeDocument/2006/relationships/slideLayout" Target="../slideLayouts/slideLayout2323.xml"/><Relationship Id="rId7" Type="http://schemas.openxmlformats.org/officeDocument/2006/relationships/slideLayout" Target="../slideLayouts/slideLayout2309.xml"/><Relationship Id="rId12" Type="http://schemas.openxmlformats.org/officeDocument/2006/relationships/slideLayout" Target="../slideLayouts/slideLayout2314.xml"/><Relationship Id="rId17" Type="http://schemas.openxmlformats.org/officeDocument/2006/relationships/slideLayout" Target="../slideLayouts/slideLayout2319.xml"/><Relationship Id="rId25" Type="http://schemas.openxmlformats.org/officeDocument/2006/relationships/image" Target="../media/image1.png"/><Relationship Id="rId2" Type="http://schemas.openxmlformats.org/officeDocument/2006/relationships/slideLayout" Target="../slideLayouts/slideLayout2304.xml"/><Relationship Id="rId16" Type="http://schemas.openxmlformats.org/officeDocument/2006/relationships/slideLayout" Target="../slideLayouts/slideLayout2318.xml"/><Relationship Id="rId20" Type="http://schemas.openxmlformats.org/officeDocument/2006/relationships/slideLayout" Target="../slideLayouts/slideLayout2322.xml"/><Relationship Id="rId1" Type="http://schemas.openxmlformats.org/officeDocument/2006/relationships/slideLayout" Target="../slideLayouts/slideLayout2303.xml"/><Relationship Id="rId6" Type="http://schemas.openxmlformats.org/officeDocument/2006/relationships/slideLayout" Target="../slideLayouts/slideLayout2308.xml"/><Relationship Id="rId11" Type="http://schemas.openxmlformats.org/officeDocument/2006/relationships/slideLayout" Target="../slideLayouts/slideLayout2313.xml"/><Relationship Id="rId24" Type="http://schemas.openxmlformats.org/officeDocument/2006/relationships/theme" Target="../theme/theme112.xml"/><Relationship Id="rId5" Type="http://schemas.openxmlformats.org/officeDocument/2006/relationships/slideLayout" Target="../slideLayouts/slideLayout2307.xml"/><Relationship Id="rId15" Type="http://schemas.openxmlformats.org/officeDocument/2006/relationships/slideLayout" Target="../slideLayouts/slideLayout2317.xml"/><Relationship Id="rId23" Type="http://schemas.openxmlformats.org/officeDocument/2006/relationships/slideLayout" Target="../slideLayouts/slideLayout2325.xml"/><Relationship Id="rId10" Type="http://schemas.openxmlformats.org/officeDocument/2006/relationships/slideLayout" Target="../slideLayouts/slideLayout2312.xml"/><Relationship Id="rId19" Type="http://schemas.openxmlformats.org/officeDocument/2006/relationships/slideLayout" Target="../slideLayouts/slideLayout2321.xml"/><Relationship Id="rId4" Type="http://schemas.openxmlformats.org/officeDocument/2006/relationships/slideLayout" Target="../slideLayouts/slideLayout2306.xml"/><Relationship Id="rId9" Type="http://schemas.openxmlformats.org/officeDocument/2006/relationships/slideLayout" Target="../slideLayouts/slideLayout2311.xml"/><Relationship Id="rId14" Type="http://schemas.openxmlformats.org/officeDocument/2006/relationships/slideLayout" Target="../slideLayouts/slideLayout2316.xml"/><Relationship Id="rId22" Type="http://schemas.openxmlformats.org/officeDocument/2006/relationships/slideLayout" Target="../slideLayouts/slideLayout2324.xml"/></Relationships>
</file>

<file path=ppt/slideMasters/_rels/slideMaster113.xml.rels><?xml version="1.0" encoding="UTF-8" standalone="yes"?>
<Relationships xmlns="http://schemas.openxmlformats.org/package/2006/relationships"><Relationship Id="rId8" Type="http://schemas.openxmlformats.org/officeDocument/2006/relationships/slideLayout" Target="../slideLayouts/slideLayout2333.xml"/><Relationship Id="rId13" Type="http://schemas.openxmlformats.org/officeDocument/2006/relationships/slideLayout" Target="../slideLayouts/slideLayout2338.xml"/><Relationship Id="rId18" Type="http://schemas.openxmlformats.org/officeDocument/2006/relationships/slideLayout" Target="../slideLayouts/slideLayout2343.xml"/><Relationship Id="rId3" Type="http://schemas.openxmlformats.org/officeDocument/2006/relationships/slideLayout" Target="../slideLayouts/slideLayout2328.xml"/><Relationship Id="rId7" Type="http://schemas.openxmlformats.org/officeDocument/2006/relationships/slideLayout" Target="../slideLayouts/slideLayout2332.xml"/><Relationship Id="rId12" Type="http://schemas.openxmlformats.org/officeDocument/2006/relationships/slideLayout" Target="../slideLayouts/slideLayout2337.xml"/><Relationship Id="rId17" Type="http://schemas.openxmlformats.org/officeDocument/2006/relationships/slideLayout" Target="../slideLayouts/slideLayout2342.xml"/><Relationship Id="rId2" Type="http://schemas.openxmlformats.org/officeDocument/2006/relationships/slideLayout" Target="../slideLayouts/slideLayout2327.xml"/><Relationship Id="rId16" Type="http://schemas.openxmlformats.org/officeDocument/2006/relationships/slideLayout" Target="../slideLayouts/slideLayout2341.xml"/><Relationship Id="rId20" Type="http://schemas.openxmlformats.org/officeDocument/2006/relationships/image" Target="../media/image10.png"/><Relationship Id="rId1" Type="http://schemas.openxmlformats.org/officeDocument/2006/relationships/slideLayout" Target="../slideLayouts/slideLayout2326.xml"/><Relationship Id="rId6" Type="http://schemas.openxmlformats.org/officeDocument/2006/relationships/slideLayout" Target="../slideLayouts/slideLayout2331.xml"/><Relationship Id="rId11" Type="http://schemas.openxmlformats.org/officeDocument/2006/relationships/slideLayout" Target="../slideLayouts/slideLayout2336.xml"/><Relationship Id="rId5" Type="http://schemas.openxmlformats.org/officeDocument/2006/relationships/slideLayout" Target="../slideLayouts/slideLayout2330.xml"/><Relationship Id="rId15" Type="http://schemas.openxmlformats.org/officeDocument/2006/relationships/slideLayout" Target="../slideLayouts/slideLayout2340.xml"/><Relationship Id="rId10" Type="http://schemas.openxmlformats.org/officeDocument/2006/relationships/slideLayout" Target="../slideLayouts/slideLayout2335.xml"/><Relationship Id="rId19" Type="http://schemas.openxmlformats.org/officeDocument/2006/relationships/theme" Target="../theme/theme113.xml"/><Relationship Id="rId4" Type="http://schemas.openxmlformats.org/officeDocument/2006/relationships/slideLayout" Target="../slideLayouts/slideLayout2329.xml"/><Relationship Id="rId9" Type="http://schemas.openxmlformats.org/officeDocument/2006/relationships/slideLayout" Target="../slideLayouts/slideLayout2334.xml"/><Relationship Id="rId14" Type="http://schemas.openxmlformats.org/officeDocument/2006/relationships/slideLayout" Target="../slideLayouts/slideLayout2339.xml"/></Relationships>
</file>

<file path=ppt/slideMasters/_rels/slideMaster114.xml.rels><?xml version="1.0" encoding="UTF-8" standalone="yes"?>
<Relationships xmlns="http://schemas.openxmlformats.org/package/2006/relationships"><Relationship Id="rId8" Type="http://schemas.openxmlformats.org/officeDocument/2006/relationships/slideLayout" Target="../slideLayouts/slideLayout2351.xml"/><Relationship Id="rId13" Type="http://schemas.openxmlformats.org/officeDocument/2006/relationships/slideLayout" Target="../slideLayouts/slideLayout2356.xml"/><Relationship Id="rId18" Type="http://schemas.openxmlformats.org/officeDocument/2006/relationships/slideLayout" Target="../slideLayouts/slideLayout2361.xml"/><Relationship Id="rId26" Type="http://schemas.openxmlformats.org/officeDocument/2006/relationships/slideLayout" Target="../slideLayouts/slideLayout2369.xml"/><Relationship Id="rId39" Type="http://schemas.openxmlformats.org/officeDocument/2006/relationships/slideLayout" Target="../slideLayouts/slideLayout2382.xml"/><Relationship Id="rId3" Type="http://schemas.openxmlformats.org/officeDocument/2006/relationships/slideLayout" Target="../slideLayouts/slideLayout2346.xml"/><Relationship Id="rId21" Type="http://schemas.openxmlformats.org/officeDocument/2006/relationships/slideLayout" Target="../slideLayouts/slideLayout2364.xml"/><Relationship Id="rId34" Type="http://schemas.openxmlformats.org/officeDocument/2006/relationships/slideLayout" Target="../slideLayouts/slideLayout2377.xml"/><Relationship Id="rId42" Type="http://schemas.openxmlformats.org/officeDocument/2006/relationships/slideLayout" Target="../slideLayouts/slideLayout2385.xml"/><Relationship Id="rId7" Type="http://schemas.openxmlformats.org/officeDocument/2006/relationships/slideLayout" Target="../slideLayouts/slideLayout2350.xml"/><Relationship Id="rId12" Type="http://schemas.openxmlformats.org/officeDocument/2006/relationships/slideLayout" Target="../slideLayouts/slideLayout2355.xml"/><Relationship Id="rId17" Type="http://schemas.openxmlformats.org/officeDocument/2006/relationships/slideLayout" Target="../slideLayouts/slideLayout2360.xml"/><Relationship Id="rId25" Type="http://schemas.openxmlformats.org/officeDocument/2006/relationships/slideLayout" Target="../slideLayouts/slideLayout2368.xml"/><Relationship Id="rId33" Type="http://schemas.openxmlformats.org/officeDocument/2006/relationships/slideLayout" Target="../slideLayouts/slideLayout2376.xml"/><Relationship Id="rId38" Type="http://schemas.openxmlformats.org/officeDocument/2006/relationships/slideLayout" Target="../slideLayouts/slideLayout2381.xml"/><Relationship Id="rId46" Type="http://schemas.openxmlformats.org/officeDocument/2006/relationships/image" Target="../media/image1.png"/><Relationship Id="rId2" Type="http://schemas.openxmlformats.org/officeDocument/2006/relationships/slideLayout" Target="../slideLayouts/slideLayout2345.xml"/><Relationship Id="rId16" Type="http://schemas.openxmlformats.org/officeDocument/2006/relationships/slideLayout" Target="../slideLayouts/slideLayout2359.xml"/><Relationship Id="rId20" Type="http://schemas.openxmlformats.org/officeDocument/2006/relationships/slideLayout" Target="../slideLayouts/slideLayout2363.xml"/><Relationship Id="rId29" Type="http://schemas.openxmlformats.org/officeDocument/2006/relationships/slideLayout" Target="../slideLayouts/slideLayout2372.xml"/><Relationship Id="rId41" Type="http://schemas.openxmlformats.org/officeDocument/2006/relationships/slideLayout" Target="../slideLayouts/slideLayout2384.xml"/><Relationship Id="rId1" Type="http://schemas.openxmlformats.org/officeDocument/2006/relationships/slideLayout" Target="../slideLayouts/slideLayout2344.xml"/><Relationship Id="rId6" Type="http://schemas.openxmlformats.org/officeDocument/2006/relationships/slideLayout" Target="../slideLayouts/slideLayout2349.xml"/><Relationship Id="rId11" Type="http://schemas.openxmlformats.org/officeDocument/2006/relationships/slideLayout" Target="../slideLayouts/slideLayout2354.xml"/><Relationship Id="rId24" Type="http://schemas.openxmlformats.org/officeDocument/2006/relationships/slideLayout" Target="../slideLayouts/slideLayout2367.xml"/><Relationship Id="rId32" Type="http://schemas.openxmlformats.org/officeDocument/2006/relationships/slideLayout" Target="../slideLayouts/slideLayout2375.xml"/><Relationship Id="rId37" Type="http://schemas.openxmlformats.org/officeDocument/2006/relationships/slideLayout" Target="../slideLayouts/slideLayout2380.xml"/><Relationship Id="rId40" Type="http://schemas.openxmlformats.org/officeDocument/2006/relationships/slideLayout" Target="../slideLayouts/slideLayout2383.xml"/><Relationship Id="rId45" Type="http://schemas.openxmlformats.org/officeDocument/2006/relationships/theme" Target="../theme/theme114.xml"/><Relationship Id="rId5" Type="http://schemas.openxmlformats.org/officeDocument/2006/relationships/slideLayout" Target="../slideLayouts/slideLayout2348.xml"/><Relationship Id="rId15" Type="http://schemas.openxmlformats.org/officeDocument/2006/relationships/slideLayout" Target="../slideLayouts/slideLayout2358.xml"/><Relationship Id="rId23" Type="http://schemas.openxmlformats.org/officeDocument/2006/relationships/slideLayout" Target="../slideLayouts/slideLayout2366.xml"/><Relationship Id="rId28" Type="http://schemas.openxmlformats.org/officeDocument/2006/relationships/slideLayout" Target="../slideLayouts/slideLayout2371.xml"/><Relationship Id="rId36" Type="http://schemas.openxmlformats.org/officeDocument/2006/relationships/slideLayout" Target="../slideLayouts/slideLayout2379.xml"/><Relationship Id="rId10" Type="http://schemas.openxmlformats.org/officeDocument/2006/relationships/slideLayout" Target="../slideLayouts/slideLayout2353.xml"/><Relationship Id="rId19" Type="http://schemas.openxmlformats.org/officeDocument/2006/relationships/slideLayout" Target="../slideLayouts/slideLayout2362.xml"/><Relationship Id="rId31" Type="http://schemas.openxmlformats.org/officeDocument/2006/relationships/slideLayout" Target="../slideLayouts/slideLayout2374.xml"/><Relationship Id="rId44" Type="http://schemas.openxmlformats.org/officeDocument/2006/relationships/slideLayout" Target="../slideLayouts/slideLayout2387.xml"/><Relationship Id="rId4" Type="http://schemas.openxmlformats.org/officeDocument/2006/relationships/slideLayout" Target="../slideLayouts/slideLayout2347.xml"/><Relationship Id="rId9" Type="http://schemas.openxmlformats.org/officeDocument/2006/relationships/slideLayout" Target="../slideLayouts/slideLayout2352.xml"/><Relationship Id="rId14" Type="http://schemas.openxmlformats.org/officeDocument/2006/relationships/slideLayout" Target="../slideLayouts/slideLayout2357.xml"/><Relationship Id="rId22" Type="http://schemas.openxmlformats.org/officeDocument/2006/relationships/slideLayout" Target="../slideLayouts/slideLayout2365.xml"/><Relationship Id="rId27" Type="http://schemas.openxmlformats.org/officeDocument/2006/relationships/slideLayout" Target="../slideLayouts/slideLayout2370.xml"/><Relationship Id="rId30" Type="http://schemas.openxmlformats.org/officeDocument/2006/relationships/slideLayout" Target="../slideLayouts/slideLayout2373.xml"/><Relationship Id="rId35" Type="http://schemas.openxmlformats.org/officeDocument/2006/relationships/slideLayout" Target="../slideLayouts/slideLayout2378.xml"/><Relationship Id="rId43" Type="http://schemas.openxmlformats.org/officeDocument/2006/relationships/slideLayout" Target="../slideLayouts/slideLayout2386.xml"/></Relationships>
</file>

<file path=ppt/slideMasters/_rels/slideMaster115.xml.rels><?xml version="1.0" encoding="UTF-8" standalone="yes"?>
<Relationships xmlns="http://schemas.openxmlformats.org/package/2006/relationships"><Relationship Id="rId8" Type="http://schemas.openxmlformats.org/officeDocument/2006/relationships/slideLayout" Target="../slideLayouts/slideLayout2395.xml"/><Relationship Id="rId13" Type="http://schemas.openxmlformats.org/officeDocument/2006/relationships/slideLayout" Target="../slideLayouts/slideLayout2400.xml"/><Relationship Id="rId18" Type="http://schemas.openxmlformats.org/officeDocument/2006/relationships/image" Target="../media/image10.png"/><Relationship Id="rId3" Type="http://schemas.openxmlformats.org/officeDocument/2006/relationships/slideLayout" Target="../slideLayouts/slideLayout2390.xml"/><Relationship Id="rId7" Type="http://schemas.openxmlformats.org/officeDocument/2006/relationships/slideLayout" Target="../slideLayouts/slideLayout2394.xml"/><Relationship Id="rId12" Type="http://schemas.openxmlformats.org/officeDocument/2006/relationships/slideLayout" Target="../slideLayouts/slideLayout2399.xml"/><Relationship Id="rId17" Type="http://schemas.openxmlformats.org/officeDocument/2006/relationships/theme" Target="../theme/theme115.xml"/><Relationship Id="rId2" Type="http://schemas.openxmlformats.org/officeDocument/2006/relationships/slideLayout" Target="../slideLayouts/slideLayout2389.xml"/><Relationship Id="rId16" Type="http://schemas.openxmlformats.org/officeDocument/2006/relationships/slideLayout" Target="../slideLayouts/slideLayout2403.xml"/><Relationship Id="rId1" Type="http://schemas.openxmlformats.org/officeDocument/2006/relationships/slideLayout" Target="../slideLayouts/slideLayout2388.xml"/><Relationship Id="rId6" Type="http://schemas.openxmlformats.org/officeDocument/2006/relationships/slideLayout" Target="../slideLayouts/slideLayout2393.xml"/><Relationship Id="rId11" Type="http://schemas.openxmlformats.org/officeDocument/2006/relationships/slideLayout" Target="../slideLayouts/slideLayout2398.xml"/><Relationship Id="rId5" Type="http://schemas.openxmlformats.org/officeDocument/2006/relationships/slideLayout" Target="../slideLayouts/slideLayout2392.xml"/><Relationship Id="rId15" Type="http://schemas.openxmlformats.org/officeDocument/2006/relationships/slideLayout" Target="../slideLayouts/slideLayout2402.xml"/><Relationship Id="rId10" Type="http://schemas.openxmlformats.org/officeDocument/2006/relationships/slideLayout" Target="../slideLayouts/slideLayout2397.xml"/><Relationship Id="rId4" Type="http://schemas.openxmlformats.org/officeDocument/2006/relationships/slideLayout" Target="../slideLayouts/slideLayout2391.xml"/><Relationship Id="rId9" Type="http://schemas.openxmlformats.org/officeDocument/2006/relationships/slideLayout" Target="../slideLayouts/slideLayout2396.xml"/><Relationship Id="rId14" Type="http://schemas.openxmlformats.org/officeDocument/2006/relationships/slideLayout" Target="../slideLayouts/slideLayout2401.xml"/></Relationships>
</file>

<file path=ppt/slideMasters/_rels/slideMaster116.xml.rels><?xml version="1.0" encoding="UTF-8" standalone="yes"?>
<Relationships xmlns="http://schemas.openxmlformats.org/package/2006/relationships"><Relationship Id="rId8" Type="http://schemas.openxmlformats.org/officeDocument/2006/relationships/slideLayout" Target="../slideLayouts/slideLayout2411.xml"/><Relationship Id="rId13" Type="http://schemas.openxmlformats.org/officeDocument/2006/relationships/slideLayout" Target="../slideLayouts/slideLayout2416.xml"/><Relationship Id="rId18" Type="http://schemas.openxmlformats.org/officeDocument/2006/relationships/slideLayout" Target="../slideLayouts/slideLayout2421.xml"/><Relationship Id="rId26" Type="http://schemas.openxmlformats.org/officeDocument/2006/relationships/slideLayout" Target="../slideLayouts/slideLayout2429.xml"/><Relationship Id="rId39" Type="http://schemas.openxmlformats.org/officeDocument/2006/relationships/slideLayout" Target="../slideLayouts/slideLayout2442.xml"/><Relationship Id="rId3" Type="http://schemas.openxmlformats.org/officeDocument/2006/relationships/slideLayout" Target="../slideLayouts/slideLayout2406.xml"/><Relationship Id="rId21" Type="http://schemas.openxmlformats.org/officeDocument/2006/relationships/slideLayout" Target="../slideLayouts/slideLayout2424.xml"/><Relationship Id="rId34" Type="http://schemas.openxmlformats.org/officeDocument/2006/relationships/slideLayout" Target="../slideLayouts/slideLayout2437.xml"/><Relationship Id="rId42" Type="http://schemas.openxmlformats.org/officeDocument/2006/relationships/slideLayout" Target="../slideLayouts/slideLayout2445.xml"/><Relationship Id="rId7" Type="http://schemas.openxmlformats.org/officeDocument/2006/relationships/slideLayout" Target="../slideLayouts/slideLayout2410.xml"/><Relationship Id="rId12" Type="http://schemas.openxmlformats.org/officeDocument/2006/relationships/slideLayout" Target="../slideLayouts/slideLayout2415.xml"/><Relationship Id="rId17" Type="http://schemas.openxmlformats.org/officeDocument/2006/relationships/slideLayout" Target="../slideLayouts/slideLayout2420.xml"/><Relationship Id="rId25" Type="http://schemas.openxmlformats.org/officeDocument/2006/relationships/slideLayout" Target="../slideLayouts/slideLayout2428.xml"/><Relationship Id="rId33" Type="http://schemas.openxmlformats.org/officeDocument/2006/relationships/slideLayout" Target="../slideLayouts/slideLayout2436.xml"/><Relationship Id="rId38" Type="http://schemas.openxmlformats.org/officeDocument/2006/relationships/slideLayout" Target="../slideLayouts/slideLayout2441.xml"/><Relationship Id="rId46" Type="http://schemas.openxmlformats.org/officeDocument/2006/relationships/image" Target="../media/image1.png"/><Relationship Id="rId2" Type="http://schemas.openxmlformats.org/officeDocument/2006/relationships/slideLayout" Target="../slideLayouts/slideLayout2405.xml"/><Relationship Id="rId16" Type="http://schemas.openxmlformats.org/officeDocument/2006/relationships/slideLayout" Target="../slideLayouts/slideLayout2419.xml"/><Relationship Id="rId20" Type="http://schemas.openxmlformats.org/officeDocument/2006/relationships/slideLayout" Target="../slideLayouts/slideLayout2423.xml"/><Relationship Id="rId29" Type="http://schemas.openxmlformats.org/officeDocument/2006/relationships/slideLayout" Target="../slideLayouts/slideLayout2432.xml"/><Relationship Id="rId41" Type="http://schemas.openxmlformats.org/officeDocument/2006/relationships/slideLayout" Target="../slideLayouts/slideLayout2444.xml"/><Relationship Id="rId1" Type="http://schemas.openxmlformats.org/officeDocument/2006/relationships/slideLayout" Target="../slideLayouts/slideLayout2404.xml"/><Relationship Id="rId6" Type="http://schemas.openxmlformats.org/officeDocument/2006/relationships/slideLayout" Target="../slideLayouts/slideLayout2409.xml"/><Relationship Id="rId11" Type="http://schemas.openxmlformats.org/officeDocument/2006/relationships/slideLayout" Target="../slideLayouts/slideLayout2414.xml"/><Relationship Id="rId24" Type="http://schemas.openxmlformats.org/officeDocument/2006/relationships/slideLayout" Target="../slideLayouts/slideLayout2427.xml"/><Relationship Id="rId32" Type="http://schemas.openxmlformats.org/officeDocument/2006/relationships/slideLayout" Target="../slideLayouts/slideLayout2435.xml"/><Relationship Id="rId37" Type="http://schemas.openxmlformats.org/officeDocument/2006/relationships/slideLayout" Target="../slideLayouts/slideLayout2440.xml"/><Relationship Id="rId40" Type="http://schemas.openxmlformats.org/officeDocument/2006/relationships/slideLayout" Target="../slideLayouts/slideLayout2443.xml"/><Relationship Id="rId45" Type="http://schemas.openxmlformats.org/officeDocument/2006/relationships/theme" Target="../theme/theme116.xml"/><Relationship Id="rId5" Type="http://schemas.openxmlformats.org/officeDocument/2006/relationships/slideLayout" Target="../slideLayouts/slideLayout2408.xml"/><Relationship Id="rId15" Type="http://schemas.openxmlformats.org/officeDocument/2006/relationships/slideLayout" Target="../slideLayouts/slideLayout2418.xml"/><Relationship Id="rId23" Type="http://schemas.openxmlformats.org/officeDocument/2006/relationships/slideLayout" Target="../slideLayouts/slideLayout2426.xml"/><Relationship Id="rId28" Type="http://schemas.openxmlformats.org/officeDocument/2006/relationships/slideLayout" Target="../slideLayouts/slideLayout2431.xml"/><Relationship Id="rId36" Type="http://schemas.openxmlformats.org/officeDocument/2006/relationships/slideLayout" Target="../slideLayouts/slideLayout2439.xml"/><Relationship Id="rId10" Type="http://schemas.openxmlformats.org/officeDocument/2006/relationships/slideLayout" Target="../slideLayouts/slideLayout2413.xml"/><Relationship Id="rId19" Type="http://schemas.openxmlformats.org/officeDocument/2006/relationships/slideLayout" Target="../slideLayouts/slideLayout2422.xml"/><Relationship Id="rId31" Type="http://schemas.openxmlformats.org/officeDocument/2006/relationships/slideLayout" Target="../slideLayouts/slideLayout2434.xml"/><Relationship Id="rId44" Type="http://schemas.openxmlformats.org/officeDocument/2006/relationships/slideLayout" Target="../slideLayouts/slideLayout2447.xml"/><Relationship Id="rId4" Type="http://schemas.openxmlformats.org/officeDocument/2006/relationships/slideLayout" Target="../slideLayouts/slideLayout2407.xml"/><Relationship Id="rId9" Type="http://schemas.openxmlformats.org/officeDocument/2006/relationships/slideLayout" Target="../slideLayouts/slideLayout2412.xml"/><Relationship Id="rId14" Type="http://schemas.openxmlformats.org/officeDocument/2006/relationships/slideLayout" Target="../slideLayouts/slideLayout2417.xml"/><Relationship Id="rId22" Type="http://schemas.openxmlformats.org/officeDocument/2006/relationships/slideLayout" Target="../slideLayouts/slideLayout2425.xml"/><Relationship Id="rId27" Type="http://schemas.openxmlformats.org/officeDocument/2006/relationships/slideLayout" Target="../slideLayouts/slideLayout2430.xml"/><Relationship Id="rId30" Type="http://schemas.openxmlformats.org/officeDocument/2006/relationships/slideLayout" Target="../slideLayouts/slideLayout2433.xml"/><Relationship Id="rId35" Type="http://schemas.openxmlformats.org/officeDocument/2006/relationships/slideLayout" Target="../slideLayouts/slideLayout2438.xml"/><Relationship Id="rId43" Type="http://schemas.openxmlformats.org/officeDocument/2006/relationships/slideLayout" Target="../slideLayouts/slideLayout2446.xml"/></Relationships>
</file>

<file path=ppt/slideMasters/_rels/slideMaster117.xml.rels><?xml version="1.0" encoding="UTF-8" standalone="yes"?>
<Relationships xmlns="http://schemas.openxmlformats.org/package/2006/relationships"><Relationship Id="rId8" Type="http://schemas.openxmlformats.org/officeDocument/2006/relationships/slideLayout" Target="../slideLayouts/slideLayout2455.xml"/><Relationship Id="rId13" Type="http://schemas.openxmlformats.org/officeDocument/2006/relationships/slideLayout" Target="../slideLayouts/slideLayout2460.xml"/><Relationship Id="rId18" Type="http://schemas.openxmlformats.org/officeDocument/2006/relationships/slideLayout" Target="../slideLayouts/slideLayout2465.xml"/><Relationship Id="rId26" Type="http://schemas.openxmlformats.org/officeDocument/2006/relationships/slideLayout" Target="../slideLayouts/slideLayout2473.xml"/><Relationship Id="rId39" Type="http://schemas.openxmlformats.org/officeDocument/2006/relationships/slideLayout" Target="../slideLayouts/slideLayout2486.xml"/><Relationship Id="rId3" Type="http://schemas.openxmlformats.org/officeDocument/2006/relationships/slideLayout" Target="../slideLayouts/slideLayout2450.xml"/><Relationship Id="rId21" Type="http://schemas.openxmlformats.org/officeDocument/2006/relationships/slideLayout" Target="../slideLayouts/slideLayout2468.xml"/><Relationship Id="rId34" Type="http://schemas.openxmlformats.org/officeDocument/2006/relationships/slideLayout" Target="../slideLayouts/slideLayout2481.xml"/><Relationship Id="rId42" Type="http://schemas.openxmlformats.org/officeDocument/2006/relationships/slideLayout" Target="../slideLayouts/slideLayout2489.xml"/><Relationship Id="rId7" Type="http://schemas.openxmlformats.org/officeDocument/2006/relationships/slideLayout" Target="../slideLayouts/slideLayout2454.xml"/><Relationship Id="rId12" Type="http://schemas.openxmlformats.org/officeDocument/2006/relationships/slideLayout" Target="../slideLayouts/slideLayout2459.xml"/><Relationship Id="rId17" Type="http://schemas.openxmlformats.org/officeDocument/2006/relationships/slideLayout" Target="../slideLayouts/slideLayout2464.xml"/><Relationship Id="rId25" Type="http://schemas.openxmlformats.org/officeDocument/2006/relationships/slideLayout" Target="../slideLayouts/slideLayout2472.xml"/><Relationship Id="rId33" Type="http://schemas.openxmlformats.org/officeDocument/2006/relationships/slideLayout" Target="../slideLayouts/slideLayout2480.xml"/><Relationship Id="rId38" Type="http://schemas.openxmlformats.org/officeDocument/2006/relationships/slideLayout" Target="../slideLayouts/slideLayout2485.xml"/><Relationship Id="rId46" Type="http://schemas.openxmlformats.org/officeDocument/2006/relationships/image" Target="../media/image1.png"/><Relationship Id="rId2" Type="http://schemas.openxmlformats.org/officeDocument/2006/relationships/slideLayout" Target="../slideLayouts/slideLayout2449.xml"/><Relationship Id="rId16" Type="http://schemas.openxmlformats.org/officeDocument/2006/relationships/slideLayout" Target="../slideLayouts/slideLayout2463.xml"/><Relationship Id="rId20" Type="http://schemas.openxmlformats.org/officeDocument/2006/relationships/slideLayout" Target="../slideLayouts/slideLayout2467.xml"/><Relationship Id="rId29" Type="http://schemas.openxmlformats.org/officeDocument/2006/relationships/slideLayout" Target="../slideLayouts/slideLayout2476.xml"/><Relationship Id="rId41" Type="http://schemas.openxmlformats.org/officeDocument/2006/relationships/slideLayout" Target="../slideLayouts/slideLayout2488.xml"/><Relationship Id="rId1" Type="http://schemas.openxmlformats.org/officeDocument/2006/relationships/slideLayout" Target="../slideLayouts/slideLayout2448.xml"/><Relationship Id="rId6" Type="http://schemas.openxmlformats.org/officeDocument/2006/relationships/slideLayout" Target="../slideLayouts/slideLayout2453.xml"/><Relationship Id="rId11" Type="http://schemas.openxmlformats.org/officeDocument/2006/relationships/slideLayout" Target="../slideLayouts/slideLayout2458.xml"/><Relationship Id="rId24" Type="http://schemas.openxmlformats.org/officeDocument/2006/relationships/slideLayout" Target="../slideLayouts/slideLayout2471.xml"/><Relationship Id="rId32" Type="http://schemas.openxmlformats.org/officeDocument/2006/relationships/slideLayout" Target="../slideLayouts/slideLayout2479.xml"/><Relationship Id="rId37" Type="http://schemas.openxmlformats.org/officeDocument/2006/relationships/slideLayout" Target="../slideLayouts/slideLayout2484.xml"/><Relationship Id="rId40" Type="http://schemas.openxmlformats.org/officeDocument/2006/relationships/slideLayout" Target="../slideLayouts/slideLayout2487.xml"/><Relationship Id="rId45" Type="http://schemas.openxmlformats.org/officeDocument/2006/relationships/theme" Target="../theme/theme117.xml"/><Relationship Id="rId5" Type="http://schemas.openxmlformats.org/officeDocument/2006/relationships/slideLayout" Target="../slideLayouts/slideLayout2452.xml"/><Relationship Id="rId15" Type="http://schemas.openxmlformats.org/officeDocument/2006/relationships/slideLayout" Target="../slideLayouts/slideLayout2462.xml"/><Relationship Id="rId23" Type="http://schemas.openxmlformats.org/officeDocument/2006/relationships/slideLayout" Target="../slideLayouts/slideLayout2470.xml"/><Relationship Id="rId28" Type="http://schemas.openxmlformats.org/officeDocument/2006/relationships/slideLayout" Target="../slideLayouts/slideLayout2475.xml"/><Relationship Id="rId36" Type="http://schemas.openxmlformats.org/officeDocument/2006/relationships/slideLayout" Target="../slideLayouts/slideLayout2483.xml"/><Relationship Id="rId10" Type="http://schemas.openxmlformats.org/officeDocument/2006/relationships/slideLayout" Target="../slideLayouts/slideLayout2457.xml"/><Relationship Id="rId19" Type="http://schemas.openxmlformats.org/officeDocument/2006/relationships/slideLayout" Target="../slideLayouts/slideLayout2466.xml"/><Relationship Id="rId31" Type="http://schemas.openxmlformats.org/officeDocument/2006/relationships/slideLayout" Target="../slideLayouts/slideLayout2478.xml"/><Relationship Id="rId44" Type="http://schemas.openxmlformats.org/officeDocument/2006/relationships/slideLayout" Target="../slideLayouts/slideLayout2491.xml"/><Relationship Id="rId4" Type="http://schemas.openxmlformats.org/officeDocument/2006/relationships/slideLayout" Target="../slideLayouts/slideLayout2451.xml"/><Relationship Id="rId9" Type="http://schemas.openxmlformats.org/officeDocument/2006/relationships/slideLayout" Target="../slideLayouts/slideLayout2456.xml"/><Relationship Id="rId14" Type="http://schemas.openxmlformats.org/officeDocument/2006/relationships/slideLayout" Target="../slideLayouts/slideLayout2461.xml"/><Relationship Id="rId22" Type="http://schemas.openxmlformats.org/officeDocument/2006/relationships/slideLayout" Target="../slideLayouts/slideLayout2469.xml"/><Relationship Id="rId27" Type="http://schemas.openxmlformats.org/officeDocument/2006/relationships/slideLayout" Target="../slideLayouts/slideLayout2474.xml"/><Relationship Id="rId30" Type="http://schemas.openxmlformats.org/officeDocument/2006/relationships/slideLayout" Target="../slideLayouts/slideLayout2477.xml"/><Relationship Id="rId35" Type="http://schemas.openxmlformats.org/officeDocument/2006/relationships/slideLayout" Target="../slideLayouts/slideLayout2482.xml"/><Relationship Id="rId43" Type="http://schemas.openxmlformats.org/officeDocument/2006/relationships/slideLayout" Target="../slideLayouts/slideLayout2490.xml"/></Relationships>
</file>

<file path=ppt/slideMasters/_rels/slideMaster118.xml.rels><?xml version="1.0" encoding="UTF-8" standalone="yes"?>
<Relationships xmlns="http://schemas.openxmlformats.org/package/2006/relationships"><Relationship Id="rId8" Type="http://schemas.openxmlformats.org/officeDocument/2006/relationships/tags" Target="../tags/tag52.xml"/><Relationship Id="rId3" Type="http://schemas.openxmlformats.org/officeDocument/2006/relationships/slideLayout" Target="../slideLayouts/slideLayout2494.xml"/><Relationship Id="rId7" Type="http://schemas.openxmlformats.org/officeDocument/2006/relationships/vmlDrawing" Target="../drawings/vmlDrawing51.vml"/><Relationship Id="rId2" Type="http://schemas.openxmlformats.org/officeDocument/2006/relationships/slideLayout" Target="../slideLayouts/slideLayout2493.xml"/><Relationship Id="rId1" Type="http://schemas.openxmlformats.org/officeDocument/2006/relationships/slideLayout" Target="../slideLayouts/slideLayout2492.xml"/><Relationship Id="rId6" Type="http://schemas.openxmlformats.org/officeDocument/2006/relationships/theme" Target="../theme/theme118.xml"/><Relationship Id="rId5" Type="http://schemas.openxmlformats.org/officeDocument/2006/relationships/slideLayout" Target="../slideLayouts/slideLayout2496.xml"/><Relationship Id="rId10" Type="http://schemas.openxmlformats.org/officeDocument/2006/relationships/image" Target="../media/image15.emf"/><Relationship Id="rId4" Type="http://schemas.openxmlformats.org/officeDocument/2006/relationships/slideLayout" Target="../slideLayouts/slideLayout2495.xml"/><Relationship Id="rId9" Type="http://schemas.openxmlformats.org/officeDocument/2006/relationships/oleObject" Target="../embeddings/oleObject51.bin"/></Relationships>
</file>

<file path=ppt/slideMasters/_rels/slideMaster119.xml.rels><?xml version="1.0" encoding="UTF-8" standalone="yes"?>
<Relationships xmlns="http://schemas.openxmlformats.org/package/2006/relationships"><Relationship Id="rId8" Type="http://schemas.openxmlformats.org/officeDocument/2006/relationships/slideLayout" Target="../slideLayouts/slideLayout2504.xml"/><Relationship Id="rId13" Type="http://schemas.openxmlformats.org/officeDocument/2006/relationships/slideLayout" Target="../slideLayouts/slideLayout2509.xml"/><Relationship Id="rId18" Type="http://schemas.openxmlformats.org/officeDocument/2006/relationships/slideLayout" Target="../slideLayouts/slideLayout2514.xml"/><Relationship Id="rId26" Type="http://schemas.openxmlformats.org/officeDocument/2006/relationships/slideLayout" Target="../slideLayouts/slideLayout2522.xml"/><Relationship Id="rId39" Type="http://schemas.openxmlformats.org/officeDocument/2006/relationships/slideLayout" Target="../slideLayouts/slideLayout2535.xml"/><Relationship Id="rId3" Type="http://schemas.openxmlformats.org/officeDocument/2006/relationships/slideLayout" Target="../slideLayouts/slideLayout2499.xml"/><Relationship Id="rId21" Type="http://schemas.openxmlformats.org/officeDocument/2006/relationships/slideLayout" Target="../slideLayouts/slideLayout2517.xml"/><Relationship Id="rId34" Type="http://schemas.openxmlformats.org/officeDocument/2006/relationships/slideLayout" Target="../slideLayouts/slideLayout2530.xml"/><Relationship Id="rId42" Type="http://schemas.openxmlformats.org/officeDocument/2006/relationships/slideLayout" Target="../slideLayouts/slideLayout2538.xml"/><Relationship Id="rId7" Type="http://schemas.openxmlformats.org/officeDocument/2006/relationships/slideLayout" Target="../slideLayouts/slideLayout2503.xml"/><Relationship Id="rId12" Type="http://schemas.openxmlformats.org/officeDocument/2006/relationships/slideLayout" Target="../slideLayouts/slideLayout2508.xml"/><Relationship Id="rId17" Type="http://schemas.openxmlformats.org/officeDocument/2006/relationships/slideLayout" Target="../slideLayouts/slideLayout2513.xml"/><Relationship Id="rId25" Type="http://schemas.openxmlformats.org/officeDocument/2006/relationships/slideLayout" Target="../slideLayouts/slideLayout2521.xml"/><Relationship Id="rId33" Type="http://schemas.openxmlformats.org/officeDocument/2006/relationships/slideLayout" Target="../slideLayouts/slideLayout2529.xml"/><Relationship Id="rId38" Type="http://schemas.openxmlformats.org/officeDocument/2006/relationships/slideLayout" Target="../slideLayouts/slideLayout2534.xml"/><Relationship Id="rId2" Type="http://schemas.openxmlformats.org/officeDocument/2006/relationships/slideLayout" Target="../slideLayouts/slideLayout2498.xml"/><Relationship Id="rId16" Type="http://schemas.openxmlformats.org/officeDocument/2006/relationships/slideLayout" Target="../slideLayouts/slideLayout2512.xml"/><Relationship Id="rId20" Type="http://schemas.openxmlformats.org/officeDocument/2006/relationships/slideLayout" Target="../slideLayouts/slideLayout2516.xml"/><Relationship Id="rId29" Type="http://schemas.openxmlformats.org/officeDocument/2006/relationships/slideLayout" Target="../slideLayouts/slideLayout2525.xml"/><Relationship Id="rId41" Type="http://schemas.openxmlformats.org/officeDocument/2006/relationships/slideLayout" Target="../slideLayouts/slideLayout2537.xml"/><Relationship Id="rId1" Type="http://schemas.openxmlformats.org/officeDocument/2006/relationships/slideLayout" Target="../slideLayouts/slideLayout2497.xml"/><Relationship Id="rId6" Type="http://schemas.openxmlformats.org/officeDocument/2006/relationships/slideLayout" Target="../slideLayouts/slideLayout2502.xml"/><Relationship Id="rId11" Type="http://schemas.openxmlformats.org/officeDocument/2006/relationships/slideLayout" Target="../slideLayouts/slideLayout2507.xml"/><Relationship Id="rId24" Type="http://schemas.openxmlformats.org/officeDocument/2006/relationships/slideLayout" Target="../slideLayouts/slideLayout2520.xml"/><Relationship Id="rId32" Type="http://schemas.openxmlformats.org/officeDocument/2006/relationships/slideLayout" Target="../slideLayouts/slideLayout2528.xml"/><Relationship Id="rId37" Type="http://schemas.openxmlformats.org/officeDocument/2006/relationships/slideLayout" Target="../slideLayouts/slideLayout2533.xml"/><Relationship Id="rId40" Type="http://schemas.openxmlformats.org/officeDocument/2006/relationships/slideLayout" Target="../slideLayouts/slideLayout2536.xml"/><Relationship Id="rId45" Type="http://schemas.openxmlformats.org/officeDocument/2006/relationships/image" Target="../media/image1.png"/><Relationship Id="rId5" Type="http://schemas.openxmlformats.org/officeDocument/2006/relationships/slideLayout" Target="../slideLayouts/slideLayout2501.xml"/><Relationship Id="rId15" Type="http://schemas.openxmlformats.org/officeDocument/2006/relationships/slideLayout" Target="../slideLayouts/slideLayout2511.xml"/><Relationship Id="rId23" Type="http://schemas.openxmlformats.org/officeDocument/2006/relationships/slideLayout" Target="../slideLayouts/slideLayout2519.xml"/><Relationship Id="rId28" Type="http://schemas.openxmlformats.org/officeDocument/2006/relationships/slideLayout" Target="../slideLayouts/slideLayout2524.xml"/><Relationship Id="rId36" Type="http://schemas.openxmlformats.org/officeDocument/2006/relationships/slideLayout" Target="../slideLayouts/slideLayout2532.xml"/><Relationship Id="rId10" Type="http://schemas.openxmlformats.org/officeDocument/2006/relationships/slideLayout" Target="../slideLayouts/slideLayout2506.xml"/><Relationship Id="rId19" Type="http://schemas.openxmlformats.org/officeDocument/2006/relationships/slideLayout" Target="../slideLayouts/slideLayout2515.xml"/><Relationship Id="rId31" Type="http://schemas.openxmlformats.org/officeDocument/2006/relationships/slideLayout" Target="../slideLayouts/slideLayout2527.xml"/><Relationship Id="rId44" Type="http://schemas.openxmlformats.org/officeDocument/2006/relationships/theme" Target="../theme/theme119.xml"/><Relationship Id="rId4" Type="http://schemas.openxmlformats.org/officeDocument/2006/relationships/slideLayout" Target="../slideLayouts/slideLayout2500.xml"/><Relationship Id="rId9" Type="http://schemas.openxmlformats.org/officeDocument/2006/relationships/slideLayout" Target="../slideLayouts/slideLayout2505.xml"/><Relationship Id="rId14" Type="http://schemas.openxmlformats.org/officeDocument/2006/relationships/slideLayout" Target="../slideLayouts/slideLayout2510.xml"/><Relationship Id="rId22" Type="http://schemas.openxmlformats.org/officeDocument/2006/relationships/slideLayout" Target="../slideLayouts/slideLayout2518.xml"/><Relationship Id="rId27" Type="http://schemas.openxmlformats.org/officeDocument/2006/relationships/slideLayout" Target="../slideLayouts/slideLayout2523.xml"/><Relationship Id="rId30" Type="http://schemas.openxmlformats.org/officeDocument/2006/relationships/slideLayout" Target="../slideLayouts/slideLayout2526.xml"/><Relationship Id="rId35" Type="http://schemas.openxmlformats.org/officeDocument/2006/relationships/slideLayout" Target="../slideLayouts/slideLayout2531.xml"/><Relationship Id="rId43" Type="http://schemas.openxmlformats.org/officeDocument/2006/relationships/slideLayout" Target="../slideLayouts/slideLayout253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18" Type="http://schemas.openxmlformats.org/officeDocument/2006/relationships/tags" Target="../tags/tag7.xml"/><Relationship Id="rId3" Type="http://schemas.openxmlformats.org/officeDocument/2006/relationships/slideLayout" Target="../slideLayouts/slideLayout231.xml"/><Relationship Id="rId21" Type="http://schemas.openxmlformats.org/officeDocument/2006/relationships/image" Target="../media/image10.png"/><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vmlDrawing" Target="../drawings/vmlDrawing6.vml"/><Relationship Id="rId2" Type="http://schemas.openxmlformats.org/officeDocument/2006/relationships/slideLayout" Target="../slideLayouts/slideLayout230.xml"/><Relationship Id="rId16" Type="http://schemas.openxmlformats.org/officeDocument/2006/relationships/theme" Target="../theme/theme12.xml"/><Relationship Id="rId20" Type="http://schemas.openxmlformats.org/officeDocument/2006/relationships/image" Target="../media/image15.emf"/><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10" Type="http://schemas.openxmlformats.org/officeDocument/2006/relationships/slideLayout" Target="../slideLayouts/slideLayout238.xml"/><Relationship Id="rId19" Type="http://schemas.openxmlformats.org/officeDocument/2006/relationships/oleObject" Target="../embeddings/oleObject6.bin"/><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s>
</file>

<file path=ppt/slideMasters/_rels/slideMaster120.xml.rels><?xml version="1.0" encoding="UTF-8" standalone="yes"?>
<Relationships xmlns="http://schemas.openxmlformats.org/package/2006/relationships"><Relationship Id="rId8" Type="http://schemas.openxmlformats.org/officeDocument/2006/relationships/slideLayout" Target="../slideLayouts/slideLayout2547.xml"/><Relationship Id="rId13" Type="http://schemas.openxmlformats.org/officeDocument/2006/relationships/slideLayout" Target="../slideLayouts/slideLayout2552.xml"/><Relationship Id="rId18" Type="http://schemas.openxmlformats.org/officeDocument/2006/relationships/slideLayout" Target="../slideLayouts/slideLayout2557.xml"/><Relationship Id="rId3" Type="http://schemas.openxmlformats.org/officeDocument/2006/relationships/slideLayout" Target="../slideLayouts/slideLayout2542.xml"/><Relationship Id="rId7" Type="http://schemas.openxmlformats.org/officeDocument/2006/relationships/slideLayout" Target="../slideLayouts/slideLayout2546.xml"/><Relationship Id="rId12" Type="http://schemas.openxmlformats.org/officeDocument/2006/relationships/slideLayout" Target="../slideLayouts/slideLayout2551.xml"/><Relationship Id="rId17" Type="http://schemas.openxmlformats.org/officeDocument/2006/relationships/slideLayout" Target="../slideLayouts/slideLayout2556.xml"/><Relationship Id="rId2" Type="http://schemas.openxmlformats.org/officeDocument/2006/relationships/slideLayout" Target="../slideLayouts/slideLayout2541.xml"/><Relationship Id="rId16" Type="http://schemas.openxmlformats.org/officeDocument/2006/relationships/slideLayout" Target="../slideLayouts/slideLayout2555.xml"/><Relationship Id="rId20" Type="http://schemas.openxmlformats.org/officeDocument/2006/relationships/image" Target="../media/image10.png"/><Relationship Id="rId1" Type="http://schemas.openxmlformats.org/officeDocument/2006/relationships/slideLayout" Target="../slideLayouts/slideLayout2540.xml"/><Relationship Id="rId6" Type="http://schemas.openxmlformats.org/officeDocument/2006/relationships/slideLayout" Target="../slideLayouts/slideLayout2545.xml"/><Relationship Id="rId11" Type="http://schemas.openxmlformats.org/officeDocument/2006/relationships/slideLayout" Target="../slideLayouts/slideLayout2550.xml"/><Relationship Id="rId5" Type="http://schemas.openxmlformats.org/officeDocument/2006/relationships/slideLayout" Target="../slideLayouts/slideLayout2544.xml"/><Relationship Id="rId15" Type="http://schemas.openxmlformats.org/officeDocument/2006/relationships/slideLayout" Target="../slideLayouts/slideLayout2554.xml"/><Relationship Id="rId10" Type="http://schemas.openxmlformats.org/officeDocument/2006/relationships/slideLayout" Target="../slideLayouts/slideLayout2549.xml"/><Relationship Id="rId19" Type="http://schemas.openxmlformats.org/officeDocument/2006/relationships/theme" Target="../theme/theme120.xml"/><Relationship Id="rId4" Type="http://schemas.openxmlformats.org/officeDocument/2006/relationships/slideLayout" Target="../slideLayouts/slideLayout2543.xml"/><Relationship Id="rId9" Type="http://schemas.openxmlformats.org/officeDocument/2006/relationships/slideLayout" Target="../slideLayouts/slideLayout2548.xml"/><Relationship Id="rId14" Type="http://schemas.openxmlformats.org/officeDocument/2006/relationships/slideLayout" Target="../slideLayouts/slideLayout2553.xml"/></Relationships>
</file>

<file path=ppt/slideMasters/_rels/slideMaster121.xml.rels><?xml version="1.0" encoding="UTF-8" standalone="yes"?>
<Relationships xmlns="http://schemas.openxmlformats.org/package/2006/relationships"><Relationship Id="rId8" Type="http://schemas.openxmlformats.org/officeDocument/2006/relationships/slideLayout" Target="../slideLayouts/slideLayout2565.xml"/><Relationship Id="rId13" Type="http://schemas.openxmlformats.org/officeDocument/2006/relationships/slideLayout" Target="../slideLayouts/slideLayout2570.xml"/><Relationship Id="rId18" Type="http://schemas.openxmlformats.org/officeDocument/2006/relationships/slideLayout" Target="../slideLayouts/slideLayout2575.xml"/><Relationship Id="rId3" Type="http://schemas.openxmlformats.org/officeDocument/2006/relationships/slideLayout" Target="../slideLayouts/slideLayout2560.xml"/><Relationship Id="rId7" Type="http://schemas.openxmlformats.org/officeDocument/2006/relationships/slideLayout" Target="../slideLayouts/slideLayout2564.xml"/><Relationship Id="rId12" Type="http://schemas.openxmlformats.org/officeDocument/2006/relationships/slideLayout" Target="../slideLayouts/slideLayout2569.xml"/><Relationship Id="rId17" Type="http://schemas.openxmlformats.org/officeDocument/2006/relationships/slideLayout" Target="../slideLayouts/slideLayout2574.xml"/><Relationship Id="rId2" Type="http://schemas.openxmlformats.org/officeDocument/2006/relationships/slideLayout" Target="../slideLayouts/slideLayout2559.xml"/><Relationship Id="rId16" Type="http://schemas.openxmlformats.org/officeDocument/2006/relationships/slideLayout" Target="../slideLayouts/slideLayout2573.xml"/><Relationship Id="rId20" Type="http://schemas.openxmlformats.org/officeDocument/2006/relationships/image" Target="../media/image10.png"/><Relationship Id="rId1" Type="http://schemas.openxmlformats.org/officeDocument/2006/relationships/slideLayout" Target="../slideLayouts/slideLayout2558.xml"/><Relationship Id="rId6" Type="http://schemas.openxmlformats.org/officeDocument/2006/relationships/slideLayout" Target="../slideLayouts/slideLayout2563.xml"/><Relationship Id="rId11" Type="http://schemas.openxmlformats.org/officeDocument/2006/relationships/slideLayout" Target="../slideLayouts/slideLayout2568.xml"/><Relationship Id="rId5" Type="http://schemas.openxmlformats.org/officeDocument/2006/relationships/slideLayout" Target="../slideLayouts/slideLayout2562.xml"/><Relationship Id="rId15" Type="http://schemas.openxmlformats.org/officeDocument/2006/relationships/slideLayout" Target="../slideLayouts/slideLayout2572.xml"/><Relationship Id="rId10" Type="http://schemas.openxmlformats.org/officeDocument/2006/relationships/slideLayout" Target="../slideLayouts/slideLayout2567.xml"/><Relationship Id="rId19" Type="http://schemas.openxmlformats.org/officeDocument/2006/relationships/theme" Target="../theme/theme121.xml"/><Relationship Id="rId4" Type="http://schemas.openxmlformats.org/officeDocument/2006/relationships/slideLayout" Target="../slideLayouts/slideLayout2561.xml"/><Relationship Id="rId9" Type="http://schemas.openxmlformats.org/officeDocument/2006/relationships/slideLayout" Target="../slideLayouts/slideLayout2566.xml"/><Relationship Id="rId14" Type="http://schemas.openxmlformats.org/officeDocument/2006/relationships/slideLayout" Target="../slideLayouts/slideLayout2571.xml"/></Relationships>
</file>

<file path=ppt/slideMasters/_rels/slideMaster122.xml.rels><?xml version="1.0" encoding="UTF-8" standalone="yes"?>
<Relationships xmlns="http://schemas.openxmlformats.org/package/2006/relationships"><Relationship Id="rId8" Type="http://schemas.openxmlformats.org/officeDocument/2006/relationships/slideLayout" Target="../slideLayouts/slideLayout2583.xml"/><Relationship Id="rId13" Type="http://schemas.openxmlformats.org/officeDocument/2006/relationships/slideLayout" Target="../slideLayouts/slideLayout2588.xml"/><Relationship Id="rId18" Type="http://schemas.openxmlformats.org/officeDocument/2006/relationships/slideLayout" Target="../slideLayouts/slideLayout2593.xml"/><Relationship Id="rId26" Type="http://schemas.openxmlformats.org/officeDocument/2006/relationships/slideLayout" Target="../slideLayouts/slideLayout2601.xml"/><Relationship Id="rId39" Type="http://schemas.openxmlformats.org/officeDocument/2006/relationships/slideLayout" Target="../slideLayouts/slideLayout2614.xml"/><Relationship Id="rId3" Type="http://schemas.openxmlformats.org/officeDocument/2006/relationships/slideLayout" Target="../slideLayouts/slideLayout2578.xml"/><Relationship Id="rId21" Type="http://schemas.openxmlformats.org/officeDocument/2006/relationships/slideLayout" Target="../slideLayouts/slideLayout2596.xml"/><Relationship Id="rId34" Type="http://schemas.openxmlformats.org/officeDocument/2006/relationships/slideLayout" Target="../slideLayouts/slideLayout2609.xml"/><Relationship Id="rId42" Type="http://schemas.openxmlformats.org/officeDocument/2006/relationships/slideLayout" Target="../slideLayouts/slideLayout2617.xml"/><Relationship Id="rId7" Type="http://schemas.openxmlformats.org/officeDocument/2006/relationships/slideLayout" Target="../slideLayouts/slideLayout2582.xml"/><Relationship Id="rId12" Type="http://schemas.openxmlformats.org/officeDocument/2006/relationships/slideLayout" Target="../slideLayouts/slideLayout2587.xml"/><Relationship Id="rId17" Type="http://schemas.openxmlformats.org/officeDocument/2006/relationships/slideLayout" Target="../slideLayouts/slideLayout2592.xml"/><Relationship Id="rId25" Type="http://schemas.openxmlformats.org/officeDocument/2006/relationships/slideLayout" Target="../slideLayouts/slideLayout2600.xml"/><Relationship Id="rId33" Type="http://schemas.openxmlformats.org/officeDocument/2006/relationships/slideLayout" Target="../slideLayouts/slideLayout2608.xml"/><Relationship Id="rId38" Type="http://schemas.openxmlformats.org/officeDocument/2006/relationships/slideLayout" Target="../slideLayouts/slideLayout2613.xml"/><Relationship Id="rId46" Type="http://schemas.openxmlformats.org/officeDocument/2006/relationships/image" Target="../media/image1.png"/><Relationship Id="rId2" Type="http://schemas.openxmlformats.org/officeDocument/2006/relationships/slideLayout" Target="../slideLayouts/slideLayout2577.xml"/><Relationship Id="rId16" Type="http://schemas.openxmlformats.org/officeDocument/2006/relationships/slideLayout" Target="../slideLayouts/slideLayout2591.xml"/><Relationship Id="rId20" Type="http://schemas.openxmlformats.org/officeDocument/2006/relationships/slideLayout" Target="../slideLayouts/slideLayout2595.xml"/><Relationship Id="rId29" Type="http://schemas.openxmlformats.org/officeDocument/2006/relationships/slideLayout" Target="../slideLayouts/slideLayout2604.xml"/><Relationship Id="rId41" Type="http://schemas.openxmlformats.org/officeDocument/2006/relationships/slideLayout" Target="../slideLayouts/slideLayout2616.xml"/><Relationship Id="rId1" Type="http://schemas.openxmlformats.org/officeDocument/2006/relationships/slideLayout" Target="../slideLayouts/slideLayout2576.xml"/><Relationship Id="rId6" Type="http://schemas.openxmlformats.org/officeDocument/2006/relationships/slideLayout" Target="../slideLayouts/slideLayout2581.xml"/><Relationship Id="rId11" Type="http://schemas.openxmlformats.org/officeDocument/2006/relationships/slideLayout" Target="../slideLayouts/slideLayout2586.xml"/><Relationship Id="rId24" Type="http://schemas.openxmlformats.org/officeDocument/2006/relationships/slideLayout" Target="../slideLayouts/slideLayout2599.xml"/><Relationship Id="rId32" Type="http://schemas.openxmlformats.org/officeDocument/2006/relationships/slideLayout" Target="../slideLayouts/slideLayout2607.xml"/><Relationship Id="rId37" Type="http://schemas.openxmlformats.org/officeDocument/2006/relationships/slideLayout" Target="../slideLayouts/slideLayout2612.xml"/><Relationship Id="rId40" Type="http://schemas.openxmlformats.org/officeDocument/2006/relationships/slideLayout" Target="../slideLayouts/slideLayout2615.xml"/><Relationship Id="rId45" Type="http://schemas.openxmlformats.org/officeDocument/2006/relationships/theme" Target="../theme/theme122.xml"/><Relationship Id="rId5" Type="http://schemas.openxmlformats.org/officeDocument/2006/relationships/slideLayout" Target="../slideLayouts/slideLayout2580.xml"/><Relationship Id="rId15" Type="http://schemas.openxmlformats.org/officeDocument/2006/relationships/slideLayout" Target="../slideLayouts/slideLayout2590.xml"/><Relationship Id="rId23" Type="http://schemas.openxmlformats.org/officeDocument/2006/relationships/slideLayout" Target="../slideLayouts/slideLayout2598.xml"/><Relationship Id="rId28" Type="http://schemas.openxmlformats.org/officeDocument/2006/relationships/slideLayout" Target="../slideLayouts/slideLayout2603.xml"/><Relationship Id="rId36" Type="http://schemas.openxmlformats.org/officeDocument/2006/relationships/slideLayout" Target="../slideLayouts/slideLayout2611.xml"/><Relationship Id="rId10" Type="http://schemas.openxmlformats.org/officeDocument/2006/relationships/slideLayout" Target="../slideLayouts/slideLayout2585.xml"/><Relationship Id="rId19" Type="http://schemas.openxmlformats.org/officeDocument/2006/relationships/slideLayout" Target="../slideLayouts/slideLayout2594.xml"/><Relationship Id="rId31" Type="http://schemas.openxmlformats.org/officeDocument/2006/relationships/slideLayout" Target="../slideLayouts/slideLayout2606.xml"/><Relationship Id="rId44" Type="http://schemas.openxmlformats.org/officeDocument/2006/relationships/slideLayout" Target="../slideLayouts/slideLayout2619.xml"/><Relationship Id="rId4" Type="http://schemas.openxmlformats.org/officeDocument/2006/relationships/slideLayout" Target="../slideLayouts/slideLayout2579.xml"/><Relationship Id="rId9" Type="http://schemas.openxmlformats.org/officeDocument/2006/relationships/slideLayout" Target="../slideLayouts/slideLayout2584.xml"/><Relationship Id="rId14" Type="http://schemas.openxmlformats.org/officeDocument/2006/relationships/slideLayout" Target="../slideLayouts/slideLayout2589.xml"/><Relationship Id="rId22" Type="http://schemas.openxmlformats.org/officeDocument/2006/relationships/slideLayout" Target="../slideLayouts/slideLayout2597.xml"/><Relationship Id="rId27" Type="http://schemas.openxmlformats.org/officeDocument/2006/relationships/slideLayout" Target="../slideLayouts/slideLayout2602.xml"/><Relationship Id="rId30" Type="http://schemas.openxmlformats.org/officeDocument/2006/relationships/slideLayout" Target="../slideLayouts/slideLayout2605.xml"/><Relationship Id="rId35" Type="http://schemas.openxmlformats.org/officeDocument/2006/relationships/slideLayout" Target="../slideLayouts/slideLayout2610.xml"/><Relationship Id="rId43" Type="http://schemas.openxmlformats.org/officeDocument/2006/relationships/slideLayout" Target="../slideLayouts/slideLayout2618.xml"/></Relationships>
</file>

<file path=ppt/slideMasters/_rels/slideMaster123.xml.rels><?xml version="1.0" encoding="UTF-8" standalone="yes"?>
<Relationships xmlns="http://schemas.openxmlformats.org/package/2006/relationships"><Relationship Id="rId8" Type="http://schemas.openxmlformats.org/officeDocument/2006/relationships/slideLayout" Target="../slideLayouts/slideLayout2627.xml"/><Relationship Id="rId13" Type="http://schemas.openxmlformats.org/officeDocument/2006/relationships/slideLayout" Target="../slideLayouts/slideLayout2632.xml"/><Relationship Id="rId18" Type="http://schemas.openxmlformats.org/officeDocument/2006/relationships/slideLayout" Target="../slideLayouts/slideLayout2637.xml"/><Relationship Id="rId3" Type="http://schemas.openxmlformats.org/officeDocument/2006/relationships/slideLayout" Target="../slideLayouts/slideLayout2622.xml"/><Relationship Id="rId21" Type="http://schemas.openxmlformats.org/officeDocument/2006/relationships/slideLayout" Target="../slideLayouts/slideLayout2640.xml"/><Relationship Id="rId7" Type="http://schemas.openxmlformats.org/officeDocument/2006/relationships/slideLayout" Target="../slideLayouts/slideLayout2626.xml"/><Relationship Id="rId12" Type="http://schemas.openxmlformats.org/officeDocument/2006/relationships/slideLayout" Target="../slideLayouts/slideLayout2631.xml"/><Relationship Id="rId17" Type="http://schemas.openxmlformats.org/officeDocument/2006/relationships/slideLayout" Target="../slideLayouts/slideLayout2636.xml"/><Relationship Id="rId2" Type="http://schemas.openxmlformats.org/officeDocument/2006/relationships/slideLayout" Target="../slideLayouts/slideLayout2621.xml"/><Relationship Id="rId16" Type="http://schemas.openxmlformats.org/officeDocument/2006/relationships/slideLayout" Target="../slideLayouts/slideLayout2635.xml"/><Relationship Id="rId20" Type="http://schemas.openxmlformats.org/officeDocument/2006/relationships/slideLayout" Target="../slideLayouts/slideLayout2639.xml"/><Relationship Id="rId1" Type="http://schemas.openxmlformats.org/officeDocument/2006/relationships/slideLayout" Target="../slideLayouts/slideLayout2620.xml"/><Relationship Id="rId6" Type="http://schemas.openxmlformats.org/officeDocument/2006/relationships/slideLayout" Target="../slideLayouts/slideLayout2625.xml"/><Relationship Id="rId11" Type="http://schemas.openxmlformats.org/officeDocument/2006/relationships/slideLayout" Target="../slideLayouts/slideLayout2630.xml"/><Relationship Id="rId5" Type="http://schemas.openxmlformats.org/officeDocument/2006/relationships/slideLayout" Target="../slideLayouts/slideLayout2624.xml"/><Relationship Id="rId15" Type="http://schemas.openxmlformats.org/officeDocument/2006/relationships/slideLayout" Target="../slideLayouts/slideLayout2634.xml"/><Relationship Id="rId23" Type="http://schemas.openxmlformats.org/officeDocument/2006/relationships/image" Target="../media/image1.png"/><Relationship Id="rId10" Type="http://schemas.openxmlformats.org/officeDocument/2006/relationships/slideLayout" Target="../slideLayouts/slideLayout2629.xml"/><Relationship Id="rId19" Type="http://schemas.openxmlformats.org/officeDocument/2006/relationships/slideLayout" Target="../slideLayouts/slideLayout2638.xml"/><Relationship Id="rId4" Type="http://schemas.openxmlformats.org/officeDocument/2006/relationships/slideLayout" Target="../slideLayouts/slideLayout2623.xml"/><Relationship Id="rId9" Type="http://schemas.openxmlformats.org/officeDocument/2006/relationships/slideLayout" Target="../slideLayouts/slideLayout2628.xml"/><Relationship Id="rId14" Type="http://schemas.openxmlformats.org/officeDocument/2006/relationships/slideLayout" Target="../slideLayouts/slideLayout2633.xml"/><Relationship Id="rId22" Type="http://schemas.openxmlformats.org/officeDocument/2006/relationships/theme" Target="../theme/theme123.xml"/></Relationships>
</file>

<file path=ppt/slideMasters/_rels/slideMaster124.xml.rels><?xml version="1.0" encoding="UTF-8" standalone="yes"?>
<Relationships xmlns="http://schemas.openxmlformats.org/package/2006/relationships"><Relationship Id="rId8" Type="http://schemas.openxmlformats.org/officeDocument/2006/relationships/slideLayout" Target="../slideLayouts/slideLayout2648.xml"/><Relationship Id="rId13" Type="http://schemas.openxmlformats.org/officeDocument/2006/relationships/slideLayout" Target="../slideLayouts/slideLayout2653.xml"/><Relationship Id="rId18" Type="http://schemas.openxmlformats.org/officeDocument/2006/relationships/slideLayout" Target="../slideLayouts/slideLayout2658.xml"/><Relationship Id="rId26" Type="http://schemas.openxmlformats.org/officeDocument/2006/relationships/slideLayout" Target="../slideLayouts/slideLayout2666.xml"/><Relationship Id="rId39" Type="http://schemas.openxmlformats.org/officeDocument/2006/relationships/slideLayout" Target="../slideLayouts/slideLayout2679.xml"/><Relationship Id="rId3" Type="http://schemas.openxmlformats.org/officeDocument/2006/relationships/slideLayout" Target="../slideLayouts/slideLayout2643.xml"/><Relationship Id="rId21" Type="http://schemas.openxmlformats.org/officeDocument/2006/relationships/slideLayout" Target="../slideLayouts/slideLayout2661.xml"/><Relationship Id="rId34" Type="http://schemas.openxmlformats.org/officeDocument/2006/relationships/slideLayout" Target="../slideLayouts/slideLayout2674.xml"/><Relationship Id="rId42" Type="http://schemas.openxmlformats.org/officeDocument/2006/relationships/slideLayout" Target="../slideLayouts/slideLayout2682.xml"/><Relationship Id="rId7" Type="http://schemas.openxmlformats.org/officeDocument/2006/relationships/slideLayout" Target="../slideLayouts/slideLayout2647.xml"/><Relationship Id="rId12" Type="http://schemas.openxmlformats.org/officeDocument/2006/relationships/slideLayout" Target="../slideLayouts/slideLayout2652.xml"/><Relationship Id="rId17" Type="http://schemas.openxmlformats.org/officeDocument/2006/relationships/slideLayout" Target="../slideLayouts/slideLayout2657.xml"/><Relationship Id="rId25" Type="http://schemas.openxmlformats.org/officeDocument/2006/relationships/slideLayout" Target="../slideLayouts/slideLayout2665.xml"/><Relationship Id="rId33" Type="http://schemas.openxmlformats.org/officeDocument/2006/relationships/slideLayout" Target="../slideLayouts/slideLayout2673.xml"/><Relationship Id="rId38" Type="http://schemas.openxmlformats.org/officeDocument/2006/relationships/slideLayout" Target="../slideLayouts/slideLayout2678.xml"/><Relationship Id="rId46" Type="http://schemas.openxmlformats.org/officeDocument/2006/relationships/image" Target="../media/image1.png"/><Relationship Id="rId2" Type="http://schemas.openxmlformats.org/officeDocument/2006/relationships/slideLayout" Target="../slideLayouts/slideLayout2642.xml"/><Relationship Id="rId16" Type="http://schemas.openxmlformats.org/officeDocument/2006/relationships/slideLayout" Target="../slideLayouts/slideLayout2656.xml"/><Relationship Id="rId20" Type="http://schemas.openxmlformats.org/officeDocument/2006/relationships/slideLayout" Target="../slideLayouts/slideLayout2660.xml"/><Relationship Id="rId29" Type="http://schemas.openxmlformats.org/officeDocument/2006/relationships/slideLayout" Target="../slideLayouts/slideLayout2669.xml"/><Relationship Id="rId41" Type="http://schemas.openxmlformats.org/officeDocument/2006/relationships/slideLayout" Target="../slideLayouts/slideLayout2681.xml"/><Relationship Id="rId1" Type="http://schemas.openxmlformats.org/officeDocument/2006/relationships/slideLayout" Target="../slideLayouts/slideLayout2641.xml"/><Relationship Id="rId6" Type="http://schemas.openxmlformats.org/officeDocument/2006/relationships/slideLayout" Target="../slideLayouts/slideLayout2646.xml"/><Relationship Id="rId11" Type="http://schemas.openxmlformats.org/officeDocument/2006/relationships/slideLayout" Target="../slideLayouts/slideLayout2651.xml"/><Relationship Id="rId24" Type="http://schemas.openxmlformats.org/officeDocument/2006/relationships/slideLayout" Target="../slideLayouts/slideLayout2664.xml"/><Relationship Id="rId32" Type="http://schemas.openxmlformats.org/officeDocument/2006/relationships/slideLayout" Target="../slideLayouts/slideLayout2672.xml"/><Relationship Id="rId37" Type="http://schemas.openxmlformats.org/officeDocument/2006/relationships/slideLayout" Target="../slideLayouts/slideLayout2677.xml"/><Relationship Id="rId40" Type="http://schemas.openxmlformats.org/officeDocument/2006/relationships/slideLayout" Target="../slideLayouts/slideLayout2680.xml"/><Relationship Id="rId45" Type="http://schemas.openxmlformats.org/officeDocument/2006/relationships/theme" Target="../theme/theme124.xml"/><Relationship Id="rId5" Type="http://schemas.openxmlformats.org/officeDocument/2006/relationships/slideLayout" Target="../slideLayouts/slideLayout2645.xml"/><Relationship Id="rId15" Type="http://schemas.openxmlformats.org/officeDocument/2006/relationships/slideLayout" Target="../slideLayouts/slideLayout2655.xml"/><Relationship Id="rId23" Type="http://schemas.openxmlformats.org/officeDocument/2006/relationships/slideLayout" Target="../slideLayouts/slideLayout2663.xml"/><Relationship Id="rId28" Type="http://schemas.openxmlformats.org/officeDocument/2006/relationships/slideLayout" Target="../slideLayouts/slideLayout2668.xml"/><Relationship Id="rId36" Type="http://schemas.openxmlformats.org/officeDocument/2006/relationships/slideLayout" Target="../slideLayouts/slideLayout2676.xml"/><Relationship Id="rId10" Type="http://schemas.openxmlformats.org/officeDocument/2006/relationships/slideLayout" Target="../slideLayouts/slideLayout2650.xml"/><Relationship Id="rId19" Type="http://schemas.openxmlformats.org/officeDocument/2006/relationships/slideLayout" Target="../slideLayouts/slideLayout2659.xml"/><Relationship Id="rId31" Type="http://schemas.openxmlformats.org/officeDocument/2006/relationships/slideLayout" Target="../slideLayouts/slideLayout2671.xml"/><Relationship Id="rId44" Type="http://schemas.openxmlformats.org/officeDocument/2006/relationships/slideLayout" Target="../slideLayouts/slideLayout2684.xml"/><Relationship Id="rId4" Type="http://schemas.openxmlformats.org/officeDocument/2006/relationships/slideLayout" Target="../slideLayouts/slideLayout2644.xml"/><Relationship Id="rId9" Type="http://schemas.openxmlformats.org/officeDocument/2006/relationships/slideLayout" Target="../slideLayouts/slideLayout2649.xml"/><Relationship Id="rId14" Type="http://schemas.openxmlformats.org/officeDocument/2006/relationships/slideLayout" Target="../slideLayouts/slideLayout2654.xml"/><Relationship Id="rId22" Type="http://schemas.openxmlformats.org/officeDocument/2006/relationships/slideLayout" Target="../slideLayouts/slideLayout2662.xml"/><Relationship Id="rId27" Type="http://schemas.openxmlformats.org/officeDocument/2006/relationships/slideLayout" Target="../slideLayouts/slideLayout2667.xml"/><Relationship Id="rId30" Type="http://schemas.openxmlformats.org/officeDocument/2006/relationships/slideLayout" Target="../slideLayouts/slideLayout2670.xml"/><Relationship Id="rId35" Type="http://schemas.openxmlformats.org/officeDocument/2006/relationships/slideLayout" Target="../slideLayouts/slideLayout2675.xml"/><Relationship Id="rId43" Type="http://schemas.openxmlformats.org/officeDocument/2006/relationships/slideLayout" Target="../slideLayouts/slideLayout2683.xml"/></Relationships>
</file>

<file path=ppt/slideMasters/_rels/slideMaster125.xml.rels><?xml version="1.0" encoding="UTF-8" standalone="yes"?>
<Relationships xmlns="http://schemas.openxmlformats.org/package/2006/relationships"><Relationship Id="rId8" Type="http://schemas.openxmlformats.org/officeDocument/2006/relationships/slideLayout" Target="../slideLayouts/slideLayout2692.xml"/><Relationship Id="rId13" Type="http://schemas.openxmlformats.org/officeDocument/2006/relationships/slideLayout" Target="../slideLayouts/slideLayout2697.xml"/><Relationship Id="rId18" Type="http://schemas.openxmlformats.org/officeDocument/2006/relationships/slideLayout" Target="../slideLayouts/slideLayout2702.xml"/><Relationship Id="rId26" Type="http://schemas.openxmlformats.org/officeDocument/2006/relationships/slideLayout" Target="../slideLayouts/slideLayout2710.xml"/><Relationship Id="rId39" Type="http://schemas.openxmlformats.org/officeDocument/2006/relationships/slideLayout" Target="../slideLayouts/slideLayout2723.xml"/><Relationship Id="rId3" Type="http://schemas.openxmlformats.org/officeDocument/2006/relationships/slideLayout" Target="../slideLayouts/slideLayout2687.xml"/><Relationship Id="rId21" Type="http://schemas.openxmlformats.org/officeDocument/2006/relationships/slideLayout" Target="../slideLayouts/slideLayout2705.xml"/><Relationship Id="rId34" Type="http://schemas.openxmlformats.org/officeDocument/2006/relationships/slideLayout" Target="../slideLayouts/slideLayout2718.xml"/><Relationship Id="rId42" Type="http://schemas.openxmlformats.org/officeDocument/2006/relationships/slideLayout" Target="../slideLayouts/slideLayout2726.xml"/><Relationship Id="rId7" Type="http://schemas.openxmlformats.org/officeDocument/2006/relationships/slideLayout" Target="../slideLayouts/slideLayout2691.xml"/><Relationship Id="rId12" Type="http://schemas.openxmlformats.org/officeDocument/2006/relationships/slideLayout" Target="../slideLayouts/slideLayout2696.xml"/><Relationship Id="rId17" Type="http://schemas.openxmlformats.org/officeDocument/2006/relationships/slideLayout" Target="../slideLayouts/slideLayout2701.xml"/><Relationship Id="rId25" Type="http://schemas.openxmlformats.org/officeDocument/2006/relationships/slideLayout" Target="../slideLayouts/slideLayout2709.xml"/><Relationship Id="rId33" Type="http://schemas.openxmlformats.org/officeDocument/2006/relationships/slideLayout" Target="../slideLayouts/slideLayout2717.xml"/><Relationship Id="rId38" Type="http://schemas.openxmlformats.org/officeDocument/2006/relationships/slideLayout" Target="../slideLayouts/slideLayout2722.xml"/><Relationship Id="rId46" Type="http://schemas.openxmlformats.org/officeDocument/2006/relationships/image" Target="../media/image1.png"/><Relationship Id="rId2" Type="http://schemas.openxmlformats.org/officeDocument/2006/relationships/slideLayout" Target="../slideLayouts/slideLayout2686.xml"/><Relationship Id="rId16" Type="http://schemas.openxmlformats.org/officeDocument/2006/relationships/slideLayout" Target="../slideLayouts/slideLayout2700.xml"/><Relationship Id="rId20" Type="http://schemas.openxmlformats.org/officeDocument/2006/relationships/slideLayout" Target="../slideLayouts/slideLayout2704.xml"/><Relationship Id="rId29" Type="http://schemas.openxmlformats.org/officeDocument/2006/relationships/slideLayout" Target="../slideLayouts/slideLayout2713.xml"/><Relationship Id="rId41" Type="http://schemas.openxmlformats.org/officeDocument/2006/relationships/slideLayout" Target="../slideLayouts/slideLayout2725.xml"/><Relationship Id="rId1" Type="http://schemas.openxmlformats.org/officeDocument/2006/relationships/slideLayout" Target="../slideLayouts/slideLayout2685.xml"/><Relationship Id="rId6" Type="http://schemas.openxmlformats.org/officeDocument/2006/relationships/slideLayout" Target="../slideLayouts/slideLayout2690.xml"/><Relationship Id="rId11" Type="http://schemas.openxmlformats.org/officeDocument/2006/relationships/slideLayout" Target="../slideLayouts/slideLayout2695.xml"/><Relationship Id="rId24" Type="http://schemas.openxmlformats.org/officeDocument/2006/relationships/slideLayout" Target="../slideLayouts/slideLayout2708.xml"/><Relationship Id="rId32" Type="http://schemas.openxmlformats.org/officeDocument/2006/relationships/slideLayout" Target="../slideLayouts/slideLayout2716.xml"/><Relationship Id="rId37" Type="http://schemas.openxmlformats.org/officeDocument/2006/relationships/slideLayout" Target="../slideLayouts/slideLayout2721.xml"/><Relationship Id="rId40" Type="http://schemas.openxmlformats.org/officeDocument/2006/relationships/slideLayout" Target="../slideLayouts/slideLayout2724.xml"/><Relationship Id="rId45" Type="http://schemas.openxmlformats.org/officeDocument/2006/relationships/theme" Target="../theme/theme125.xml"/><Relationship Id="rId5" Type="http://schemas.openxmlformats.org/officeDocument/2006/relationships/slideLayout" Target="../slideLayouts/slideLayout2689.xml"/><Relationship Id="rId15" Type="http://schemas.openxmlformats.org/officeDocument/2006/relationships/slideLayout" Target="../slideLayouts/slideLayout2699.xml"/><Relationship Id="rId23" Type="http://schemas.openxmlformats.org/officeDocument/2006/relationships/slideLayout" Target="../slideLayouts/slideLayout2707.xml"/><Relationship Id="rId28" Type="http://schemas.openxmlformats.org/officeDocument/2006/relationships/slideLayout" Target="../slideLayouts/slideLayout2712.xml"/><Relationship Id="rId36" Type="http://schemas.openxmlformats.org/officeDocument/2006/relationships/slideLayout" Target="../slideLayouts/slideLayout2720.xml"/><Relationship Id="rId10" Type="http://schemas.openxmlformats.org/officeDocument/2006/relationships/slideLayout" Target="../slideLayouts/slideLayout2694.xml"/><Relationship Id="rId19" Type="http://schemas.openxmlformats.org/officeDocument/2006/relationships/slideLayout" Target="../slideLayouts/slideLayout2703.xml"/><Relationship Id="rId31" Type="http://schemas.openxmlformats.org/officeDocument/2006/relationships/slideLayout" Target="../slideLayouts/slideLayout2715.xml"/><Relationship Id="rId44" Type="http://schemas.openxmlformats.org/officeDocument/2006/relationships/slideLayout" Target="../slideLayouts/slideLayout2728.xml"/><Relationship Id="rId4" Type="http://schemas.openxmlformats.org/officeDocument/2006/relationships/slideLayout" Target="../slideLayouts/slideLayout2688.xml"/><Relationship Id="rId9" Type="http://schemas.openxmlformats.org/officeDocument/2006/relationships/slideLayout" Target="../slideLayouts/slideLayout2693.xml"/><Relationship Id="rId14" Type="http://schemas.openxmlformats.org/officeDocument/2006/relationships/slideLayout" Target="../slideLayouts/slideLayout2698.xml"/><Relationship Id="rId22" Type="http://schemas.openxmlformats.org/officeDocument/2006/relationships/slideLayout" Target="../slideLayouts/slideLayout2706.xml"/><Relationship Id="rId27" Type="http://schemas.openxmlformats.org/officeDocument/2006/relationships/slideLayout" Target="../slideLayouts/slideLayout2711.xml"/><Relationship Id="rId30" Type="http://schemas.openxmlformats.org/officeDocument/2006/relationships/slideLayout" Target="../slideLayouts/slideLayout2714.xml"/><Relationship Id="rId35" Type="http://schemas.openxmlformats.org/officeDocument/2006/relationships/slideLayout" Target="../slideLayouts/slideLayout2719.xml"/><Relationship Id="rId43" Type="http://schemas.openxmlformats.org/officeDocument/2006/relationships/slideLayout" Target="../slideLayouts/slideLayout272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1.xml"/><Relationship Id="rId3" Type="http://schemas.openxmlformats.org/officeDocument/2006/relationships/slideLayout" Target="../slideLayouts/slideLayout246.xml"/><Relationship Id="rId7" Type="http://schemas.openxmlformats.org/officeDocument/2006/relationships/slideLayout" Target="../slideLayouts/slideLayout250.xml"/><Relationship Id="rId2" Type="http://schemas.openxmlformats.org/officeDocument/2006/relationships/slideLayout" Target="../slideLayouts/slideLayout245.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5" Type="http://schemas.openxmlformats.org/officeDocument/2006/relationships/slideLayout" Target="../slideLayouts/slideLayout248.xml"/><Relationship Id="rId10" Type="http://schemas.openxmlformats.org/officeDocument/2006/relationships/theme" Target="../theme/theme13.xml"/><Relationship Id="rId4" Type="http://schemas.openxmlformats.org/officeDocument/2006/relationships/slideLayout" Target="../slideLayouts/slideLayout247.xml"/><Relationship Id="rId9" Type="http://schemas.openxmlformats.org/officeDocument/2006/relationships/slideLayout" Target="../slideLayouts/slideLayout25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slideLayout" Target="../slideLayouts/slideLayout265.xml"/><Relationship Id="rId18" Type="http://schemas.openxmlformats.org/officeDocument/2006/relationships/slideLayout" Target="../slideLayouts/slideLayout270.xml"/><Relationship Id="rId26" Type="http://schemas.openxmlformats.org/officeDocument/2006/relationships/slideLayout" Target="../slideLayouts/slideLayout278.xml"/><Relationship Id="rId39" Type="http://schemas.openxmlformats.org/officeDocument/2006/relationships/slideLayout" Target="../slideLayouts/slideLayout291.xml"/><Relationship Id="rId3" Type="http://schemas.openxmlformats.org/officeDocument/2006/relationships/slideLayout" Target="../slideLayouts/slideLayout255.xml"/><Relationship Id="rId21" Type="http://schemas.openxmlformats.org/officeDocument/2006/relationships/slideLayout" Target="../slideLayouts/slideLayout273.xml"/><Relationship Id="rId34" Type="http://schemas.openxmlformats.org/officeDocument/2006/relationships/slideLayout" Target="../slideLayouts/slideLayout286.xml"/><Relationship Id="rId42" Type="http://schemas.openxmlformats.org/officeDocument/2006/relationships/slideLayout" Target="../slideLayouts/slideLayout294.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5" Type="http://schemas.openxmlformats.org/officeDocument/2006/relationships/slideLayout" Target="../slideLayouts/slideLayout277.xml"/><Relationship Id="rId33" Type="http://schemas.openxmlformats.org/officeDocument/2006/relationships/slideLayout" Target="../slideLayouts/slideLayout285.xml"/><Relationship Id="rId38" Type="http://schemas.openxmlformats.org/officeDocument/2006/relationships/slideLayout" Target="../slideLayouts/slideLayout290.xml"/><Relationship Id="rId46" Type="http://schemas.openxmlformats.org/officeDocument/2006/relationships/image" Target="../media/image1.png"/><Relationship Id="rId2" Type="http://schemas.openxmlformats.org/officeDocument/2006/relationships/slideLayout" Target="../slideLayouts/slideLayout254.xml"/><Relationship Id="rId16" Type="http://schemas.openxmlformats.org/officeDocument/2006/relationships/slideLayout" Target="../slideLayouts/slideLayout268.xml"/><Relationship Id="rId20" Type="http://schemas.openxmlformats.org/officeDocument/2006/relationships/slideLayout" Target="../slideLayouts/slideLayout272.xml"/><Relationship Id="rId29" Type="http://schemas.openxmlformats.org/officeDocument/2006/relationships/slideLayout" Target="../slideLayouts/slideLayout281.xml"/><Relationship Id="rId41" Type="http://schemas.openxmlformats.org/officeDocument/2006/relationships/slideLayout" Target="../slideLayouts/slideLayout293.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24" Type="http://schemas.openxmlformats.org/officeDocument/2006/relationships/slideLayout" Target="../slideLayouts/slideLayout276.xml"/><Relationship Id="rId32" Type="http://schemas.openxmlformats.org/officeDocument/2006/relationships/slideLayout" Target="../slideLayouts/slideLayout284.xml"/><Relationship Id="rId37" Type="http://schemas.openxmlformats.org/officeDocument/2006/relationships/slideLayout" Target="../slideLayouts/slideLayout289.xml"/><Relationship Id="rId40" Type="http://schemas.openxmlformats.org/officeDocument/2006/relationships/slideLayout" Target="../slideLayouts/slideLayout292.xml"/><Relationship Id="rId45" Type="http://schemas.openxmlformats.org/officeDocument/2006/relationships/theme" Target="../theme/theme14.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23" Type="http://schemas.openxmlformats.org/officeDocument/2006/relationships/slideLayout" Target="../slideLayouts/slideLayout275.xml"/><Relationship Id="rId28" Type="http://schemas.openxmlformats.org/officeDocument/2006/relationships/slideLayout" Target="../slideLayouts/slideLayout280.xml"/><Relationship Id="rId36" Type="http://schemas.openxmlformats.org/officeDocument/2006/relationships/slideLayout" Target="../slideLayouts/slideLayout288.xml"/><Relationship Id="rId10" Type="http://schemas.openxmlformats.org/officeDocument/2006/relationships/slideLayout" Target="../slideLayouts/slideLayout262.xml"/><Relationship Id="rId19" Type="http://schemas.openxmlformats.org/officeDocument/2006/relationships/slideLayout" Target="../slideLayouts/slideLayout271.xml"/><Relationship Id="rId31" Type="http://schemas.openxmlformats.org/officeDocument/2006/relationships/slideLayout" Target="../slideLayouts/slideLayout283.xml"/><Relationship Id="rId44" Type="http://schemas.openxmlformats.org/officeDocument/2006/relationships/slideLayout" Target="../slideLayouts/slideLayout296.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 Id="rId22" Type="http://schemas.openxmlformats.org/officeDocument/2006/relationships/slideLayout" Target="../slideLayouts/slideLayout274.xml"/><Relationship Id="rId27" Type="http://schemas.openxmlformats.org/officeDocument/2006/relationships/slideLayout" Target="../slideLayouts/slideLayout279.xml"/><Relationship Id="rId30" Type="http://schemas.openxmlformats.org/officeDocument/2006/relationships/slideLayout" Target="../slideLayouts/slideLayout282.xml"/><Relationship Id="rId35" Type="http://schemas.openxmlformats.org/officeDocument/2006/relationships/slideLayout" Target="../slideLayouts/slideLayout287.xml"/><Relationship Id="rId43" Type="http://schemas.openxmlformats.org/officeDocument/2006/relationships/slideLayout" Target="../slideLayouts/slideLayout29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04.xml"/><Relationship Id="rId13" Type="http://schemas.openxmlformats.org/officeDocument/2006/relationships/slideLayout" Target="../slideLayouts/slideLayout309.xml"/><Relationship Id="rId18" Type="http://schemas.openxmlformats.org/officeDocument/2006/relationships/slideLayout" Target="../slideLayouts/slideLayout314.xml"/><Relationship Id="rId3" Type="http://schemas.openxmlformats.org/officeDocument/2006/relationships/slideLayout" Target="../slideLayouts/slideLayout299.xml"/><Relationship Id="rId7" Type="http://schemas.openxmlformats.org/officeDocument/2006/relationships/slideLayout" Target="../slideLayouts/slideLayout303.xml"/><Relationship Id="rId12" Type="http://schemas.openxmlformats.org/officeDocument/2006/relationships/slideLayout" Target="../slideLayouts/slideLayout308.xml"/><Relationship Id="rId17" Type="http://schemas.openxmlformats.org/officeDocument/2006/relationships/slideLayout" Target="../slideLayouts/slideLayout313.xml"/><Relationship Id="rId2" Type="http://schemas.openxmlformats.org/officeDocument/2006/relationships/slideLayout" Target="../slideLayouts/slideLayout298.xml"/><Relationship Id="rId16" Type="http://schemas.openxmlformats.org/officeDocument/2006/relationships/slideLayout" Target="../slideLayouts/slideLayout312.xml"/><Relationship Id="rId20" Type="http://schemas.openxmlformats.org/officeDocument/2006/relationships/image" Target="../media/image10.png"/><Relationship Id="rId1" Type="http://schemas.openxmlformats.org/officeDocument/2006/relationships/slideLayout" Target="../slideLayouts/slideLayout297.xml"/><Relationship Id="rId6" Type="http://schemas.openxmlformats.org/officeDocument/2006/relationships/slideLayout" Target="../slideLayouts/slideLayout302.xml"/><Relationship Id="rId11" Type="http://schemas.openxmlformats.org/officeDocument/2006/relationships/slideLayout" Target="../slideLayouts/slideLayout307.xml"/><Relationship Id="rId5" Type="http://schemas.openxmlformats.org/officeDocument/2006/relationships/slideLayout" Target="../slideLayouts/slideLayout301.xml"/><Relationship Id="rId15" Type="http://schemas.openxmlformats.org/officeDocument/2006/relationships/slideLayout" Target="../slideLayouts/slideLayout311.xml"/><Relationship Id="rId10" Type="http://schemas.openxmlformats.org/officeDocument/2006/relationships/slideLayout" Target="../slideLayouts/slideLayout306.xml"/><Relationship Id="rId19" Type="http://schemas.openxmlformats.org/officeDocument/2006/relationships/theme" Target="../theme/theme15.xml"/><Relationship Id="rId4" Type="http://schemas.openxmlformats.org/officeDocument/2006/relationships/slideLayout" Target="../slideLayouts/slideLayout300.xml"/><Relationship Id="rId9" Type="http://schemas.openxmlformats.org/officeDocument/2006/relationships/slideLayout" Target="../slideLayouts/slideLayout305.xml"/><Relationship Id="rId14" Type="http://schemas.openxmlformats.org/officeDocument/2006/relationships/slideLayout" Target="../slideLayouts/slideLayout31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22.xml"/><Relationship Id="rId13" Type="http://schemas.openxmlformats.org/officeDocument/2006/relationships/slideLayout" Target="../slideLayouts/slideLayout327.xml"/><Relationship Id="rId18" Type="http://schemas.openxmlformats.org/officeDocument/2006/relationships/tags" Target="../tags/tag8.xml"/><Relationship Id="rId3" Type="http://schemas.openxmlformats.org/officeDocument/2006/relationships/slideLayout" Target="../slideLayouts/slideLayout317.xml"/><Relationship Id="rId21" Type="http://schemas.openxmlformats.org/officeDocument/2006/relationships/image" Target="../media/image10.png"/><Relationship Id="rId7" Type="http://schemas.openxmlformats.org/officeDocument/2006/relationships/slideLayout" Target="../slideLayouts/slideLayout321.xml"/><Relationship Id="rId12" Type="http://schemas.openxmlformats.org/officeDocument/2006/relationships/slideLayout" Target="../slideLayouts/slideLayout326.xml"/><Relationship Id="rId17" Type="http://schemas.openxmlformats.org/officeDocument/2006/relationships/vmlDrawing" Target="../drawings/vmlDrawing7.vml"/><Relationship Id="rId2" Type="http://schemas.openxmlformats.org/officeDocument/2006/relationships/slideLayout" Target="../slideLayouts/slideLayout316.xml"/><Relationship Id="rId16" Type="http://schemas.openxmlformats.org/officeDocument/2006/relationships/theme" Target="../theme/theme16.xml"/><Relationship Id="rId20" Type="http://schemas.openxmlformats.org/officeDocument/2006/relationships/image" Target="../media/image15.emf"/><Relationship Id="rId1" Type="http://schemas.openxmlformats.org/officeDocument/2006/relationships/slideLayout" Target="../slideLayouts/slideLayout315.xml"/><Relationship Id="rId6" Type="http://schemas.openxmlformats.org/officeDocument/2006/relationships/slideLayout" Target="../slideLayouts/slideLayout320.xml"/><Relationship Id="rId11" Type="http://schemas.openxmlformats.org/officeDocument/2006/relationships/slideLayout" Target="../slideLayouts/slideLayout325.xml"/><Relationship Id="rId5" Type="http://schemas.openxmlformats.org/officeDocument/2006/relationships/slideLayout" Target="../slideLayouts/slideLayout319.xml"/><Relationship Id="rId15" Type="http://schemas.openxmlformats.org/officeDocument/2006/relationships/slideLayout" Target="../slideLayouts/slideLayout329.xml"/><Relationship Id="rId10" Type="http://schemas.openxmlformats.org/officeDocument/2006/relationships/slideLayout" Target="../slideLayouts/slideLayout324.xml"/><Relationship Id="rId19" Type="http://schemas.openxmlformats.org/officeDocument/2006/relationships/oleObject" Target="../embeddings/oleObject7.bin"/><Relationship Id="rId4" Type="http://schemas.openxmlformats.org/officeDocument/2006/relationships/slideLayout" Target="../slideLayouts/slideLayout318.xml"/><Relationship Id="rId9" Type="http://schemas.openxmlformats.org/officeDocument/2006/relationships/slideLayout" Target="../slideLayouts/slideLayout323.xml"/><Relationship Id="rId14" Type="http://schemas.openxmlformats.org/officeDocument/2006/relationships/slideLayout" Target="../slideLayouts/slideLayout32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37.xml"/><Relationship Id="rId13" Type="http://schemas.openxmlformats.org/officeDocument/2006/relationships/slideLayout" Target="../slideLayouts/slideLayout342.xml"/><Relationship Id="rId18" Type="http://schemas.openxmlformats.org/officeDocument/2006/relationships/vmlDrawing" Target="../drawings/vmlDrawing8.vml"/><Relationship Id="rId3" Type="http://schemas.openxmlformats.org/officeDocument/2006/relationships/slideLayout" Target="../slideLayouts/slideLayout332.xml"/><Relationship Id="rId21" Type="http://schemas.openxmlformats.org/officeDocument/2006/relationships/image" Target="../media/image15.emf"/><Relationship Id="rId7" Type="http://schemas.openxmlformats.org/officeDocument/2006/relationships/slideLayout" Target="../slideLayouts/slideLayout336.xml"/><Relationship Id="rId12" Type="http://schemas.openxmlformats.org/officeDocument/2006/relationships/slideLayout" Target="../slideLayouts/slideLayout341.xml"/><Relationship Id="rId17" Type="http://schemas.openxmlformats.org/officeDocument/2006/relationships/theme" Target="../theme/theme17.xml"/><Relationship Id="rId2" Type="http://schemas.openxmlformats.org/officeDocument/2006/relationships/slideLayout" Target="../slideLayouts/slideLayout331.xml"/><Relationship Id="rId16" Type="http://schemas.openxmlformats.org/officeDocument/2006/relationships/slideLayout" Target="../slideLayouts/slideLayout345.xml"/><Relationship Id="rId20" Type="http://schemas.openxmlformats.org/officeDocument/2006/relationships/oleObject" Target="../embeddings/oleObject8.bin"/><Relationship Id="rId1" Type="http://schemas.openxmlformats.org/officeDocument/2006/relationships/slideLayout" Target="../slideLayouts/slideLayout330.xml"/><Relationship Id="rId6" Type="http://schemas.openxmlformats.org/officeDocument/2006/relationships/slideLayout" Target="../slideLayouts/slideLayout335.xml"/><Relationship Id="rId11" Type="http://schemas.openxmlformats.org/officeDocument/2006/relationships/slideLayout" Target="../slideLayouts/slideLayout340.xml"/><Relationship Id="rId5" Type="http://schemas.openxmlformats.org/officeDocument/2006/relationships/slideLayout" Target="../slideLayouts/slideLayout334.xml"/><Relationship Id="rId15" Type="http://schemas.openxmlformats.org/officeDocument/2006/relationships/slideLayout" Target="../slideLayouts/slideLayout344.xml"/><Relationship Id="rId10" Type="http://schemas.openxmlformats.org/officeDocument/2006/relationships/slideLayout" Target="../slideLayouts/slideLayout339.xml"/><Relationship Id="rId19" Type="http://schemas.openxmlformats.org/officeDocument/2006/relationships/tags" Target="../tags/tag9.xml"/><Relationship Id="rId4" Type="http://schemas.openxmlformats.org/officeDocument/2006/relationships/slideLayout" Target="../slideLayouts/slideLayout333.xml"/><Relationship Id="rId9" Type="http://schemas.openxmlformats.org/officeDocument/2006/relationships/slideLayout" Target="../slideLayouts/slideLayout338.xml"/><Relationship Id="rId14" Type="http://schemas.openxmlformats.org/officeDocument/2006/relationships/slideLayout" Target="../slideLayouts/slideLayout343.xml"/><Relationship Id="rId22" Type="http://schemas.openxmlformats.org/officeDocument/2006/relationships/image" Target="../media/image10.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53.xml"/><Relationship Id="rId13" Type="http://schemas.openxmlformats.org/officeDocument/2006/relationships/slideLayout" Target="../slideLayouts/slideLayout358.xml"/><Relationship Id="rId18" Type="http://schemas.openxmlformats.org/officeDocument/2006/relationships/vmlDrawing" Target="../drawings/vmlDrawing9.vml"/><Relationship Id="rId3" Type="http://schemas.openxmlformats.org/officeDocument/2006/relationships/slideLayout" Target="../slideLayouts/slideLayout348.xml"/><Relationship Id="rId21" Type="http://schemas.openxmlformats.org/officeDocument/2006/relationships/image" Target="../media/image15.emf"/><Relationship Id="rId7" Type="http://schemas.openxmlformats.org/officeDocument/2006/relationships/slideLayout" Target="../slideLayouts/slideLayout352.xml"/><Relationship Id="rId12" Type="http://schemas.openxmlformats.org/officeDocument/2006/relationships/slideLayout" Target="../slideLayouts/slideLayout357.xml"/><Relationship Id="rId17" Type="http://schemas.openxmlformats.org/officeDocument/2006/relationships/theme" Target="../theme/theme18.xml"/><Relationship Id="rId2" Type="http://schemas.openxmlformats.org/officeDocument/2006/relationships/slideLayout" Target="../slideLayouts/slideLayout347.xml"/><Relationship Id="rId16" Type="http://schemas.openxmlformats.org/officeDocument/2006/relationships/slideLayout" Target="../slideLayouts/slideLayout361.xml"/><Relationship Id="rId20" Type="http://schemas.openxmlformats.org/officeDocument/2006/relationships/oleObject" Target="../embeddings/oleObject9.bin"/><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slideLayout" Target="../slideLayouts/slideLayout356.xml"/><Relationship Id="rId5" Type="http://schemas.openxmlformats.org/officeDocument/2006/relationships/slideLayout" Target="../slideLayouts/slideLayout350.xml"/><Relationship Id="rId15" Type="http://schemas.openxmlformats.org/officeDocument/2006/relationships/slideLayout" Target="../slideLayouts/slideLayout360.xml"/><Relationship Id="rId10" Type="http://schemas.openxmlformats.org/officeDocument/2006/relationships/slideLayout" Target="../slideLayouts/slideLayout355.xml"/><Relationship Id="rId19" Type="http://schemas.openxmlformats.org/officeDocument/2006/relationships/tags" Target="../tags/tag10.xml"/><Relationship Id="rId4" Type="http://schemas.openxmlformats.org/officeDocument/2006/relationships/slideLayout" Target="../slideLayouts/slideLayout349.xml"/><Relationship Id="rId9" Type="http://schemas.openxmlformats.org/officeDocument/2006/relationships/slideLayout" Target="../slideLayouts/slideLayout354.xml"/><Relationship Id="rId14" Type="http://schemas.openxmlformats.org/officeDocument/2006/relationships/slideLayout" Target="../slideLayouts/slideLayout359.xml"/><Relationship Id="rId22" Type="http://schemas.openxmlformats.org/officeDocument/2006/relationships/image" Target="../media/image10.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69.xml"/><Relationship Id="rId13" Type="http://schemas.openxmlformats.org/officeDocument/2006/relationships/slideLayout" Target="../slideLayouts/slideLayout374.xml"/><Relationship Id="rId18" Type="http://schemas.openxmlformats.org/officeDocument/2006/relationships/slideLayout" Target="../slideLayouts/slideLayout379.xml"/><Relationship Id="rId3" Type="http://schemas.openxmlformats.org/officeDocument/2006/relationships/slideLayout" Target="../slideLayouts/slideLayout364.xml"/><Relationship Id="rId21" Type="http://schemas.openxmlformats.org/officeDocument/2006/relationships/slideLayout" Target="../slideLayouts/slideLayout382.xml"/><Relationship Id="rId7" Type="http://schemas.openxmlformats.org/officeDocument/2006/relationships/slideLayout" Target="../slideLayouts/slideLayout368.xml"/><Relationship Id="rId12" Type="http://schemas.openxmlformats.org/officeDocument/2006/relationships/slideLayout" Target="../slideLayouts/slideLayout373.xml"/><Relationship Id="rId17" Type="http://schemas.openxmlformats.org/officeDocument/2006/relationships/slideLayout" Target="../slideLayouts/slideLayout378.xml"/><Relationship Id="rId2" Type="http://schemas.openxmlformats.org/officeDocument/2006/relationships/slideLayout" Target="../slideLayouts/slideLayout363.xml"/><Relationship Id="rId16" Type="http://schemas.openxmlformats.org/officeDocument/2006/relationships/slideLayout" Target="../slideLayouts/slideLayout377.xml"/><Relationship Id="rId20" Type="http://schemas.openxmlformats.org/officeDocument/2006/relationships/slideLayout" Target="../slideLayouts/slideLayout381.xml"/><Relationship Id="rId1" Type="http://schemas.openxmlformats.org/officeDocument/2006/relationships/slideLayout" Target="../slideLayouts/slideLayout362.xml"/><Relationship Id="rId6" Type="http://schemas.openxmlformats.org/officeDocument/2006/relationships/slideLayout" Target="../slideLayouts/slideLayout367.xml"/><Relationship Id="rId11" Type="http://schemas.openxmlformats.org/officeDocument/2006/relationships/slideLayout" Target="../slideLayouts/slideLayout372.xml"/><Relationship Id="rId5" Type="http://schemas.openxmlformats.org/officeDocument/2006/relationships/slideLayout" Target="../slideLayouts/slideLayout366.xml"/><Relationship Id="rId15" Type="http://schemas.openxmlformats.org/officeDocument/2006/relationships/slideLayout" Target="../slideLayouts/slideLayout376.xml"/><Relationship Id="rId23" Type="http://schemas.openxmlformats.org/officeDocument/2006/relationships/image" Target="../media/image1.png"/><Relationship Id="rId10" Type="http://schemas.openxmlformats.org/officeDocument/2006/relationships/slideLayout" Target="../slideLayouts/slideLayout371.xml"/><Relationship Id="rId19" Type="http://schemas.openxmlformats.org/officeDocument/2006/relationships/slideLayout" Target="../slideLayouts/slideLayout380.xml"/><Relationship Id="rId4" Type="http://schemas.openxmlformats.org/officeDocument/2006/relationships/slideLayout" Target="../slideLayouts/slideLayout365.xml"/><Relationship Id="rId9" Type="http://schemas.openxmlformats.org/officeDocument/2006/relationships/slideLayout" Target="../slideLayouts/slideLayout370.xml"/><Relationship Id="rId14" Type="http://schemas.openxmlformats.org/officeDocument/2006/relationships/slideLayout" Target="../slideLayouts/slideLayout375.xml"/><Relationship Id="rId2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image" Target="../media/image10.png"/><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theme" Target="../theme/theme2.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90.xml"/><Relationship Id="rId13" Type="http://schemas.openxmlformats.org/officeDocument/2006/relationships/slideLayout" Target="../slideLayouts/slideLayout395.xml"/><Relationship Id="rId18" Type="http://schemas.openxmlformats.org/officeDocument/2006/relationships/slideLayout" Target="../slideLayouts/slideLayout400.xml"/><Relationship Id="rId26" Type="http://schemas.openxmlformats.org/officeDocument/2006/relationships/slideLayout" Target="../slideLayouts/slideLayout408.xml"/><Relationship Id="rId39" Type="http://schemas.openxmlformats.org/officeDocument/2006/relationships/slideLayout" Target="../slideLayouts/slideLayout421.xml"/><Relationship Id="rId3" Type="http://schemas.openxmlformats.org/officeDocument/2006/relationships/slideLayout" Target="../slideLayouts/slideLayout385.xml"/><Relationship Id="rId21" Type="http://schemas.openxmlformats.org/officeDocument/2006/relationships/slideLayout" Target="../slideLayouts/slideLayout403.xml"/><Relationship Id="rId34" Type="http://schemas.openxmlformats.org/officeDocument/2006/relationships/slideLayout" Target="../slideLayouts/slideLayout416.xml"/><Relationship Id="rId42" Type="http://schemas.openxmlformats.org/officeDocument/2006/relationships/theme" Target="../theme/theme20.xml"/><Relationship Id="rId7" Type="http://schemas.openxmlformats.org/officeDocument/2006/relationships/slideLayout" Target="../slideLayouts/slideLayout389.xml"/><Relationship Id="rId12" Type="http://schemas.openxmlformats.org/officeDocument/2006/relationships/slideLayout" Target="../slideLayouts/slideLayout394.xml"/><Relationship Id="rId17" Type="http://schemas.openxmlformats.org/officeDocument/2006/relationships/slideLayout" Target="../slideLayouts/slideLayout399.xml"/><Relationship Id="rId25" Type="http://schemas.openxmlformats.org/officeDocument/2006/relationships/slideLayout" Target="../slideLayouts/slideLayout407.xml"/><Relationship Id="rId33" Type="http://schemas.openxmlformats.org/officeDocument/2006/relationships/slideLayout" Target="../slideLayouts/slideLayout415.xml"/><Relationship Id="rId38" Type="http://schemas.openxmlformats.org/officeDocument/2006/relationships/slideLayout" Target="../slideLayouts/slideLayout420.xml"/><Relationship Id="rId2" Type="http://schemas.openxmlformats.org/officeDocument/2006/relationships/slideLayout" Target="../slideLayouts/slideLayout384.xml"/><Relationship Id="rId16" Type="http://schemas.openxmlformats.org/officeDocument/2006/relationships/slideLayout" Target="../slideLayouts/slideLayout398.xml"/><Relationship Id="rId20" Type="http://schemas.openxmlformats.org/officeDocument/2006/relationships/slideLayout" Target="../slideLayouts/slideLayout402.xml"/><Relationship Id="rId29" Type="http://schemas.openxmlformats.org/officeDocument/2006/relationships/slideLayout" Target="../slideLayouts/slideLayout411.xml"/><Relationship Id="rId41" Type="http://schemas.openxmlformats.org/officeDocument/2006/relationships/slideLayout" Target="../slideLayouts/slideLayout423.xml"/><Relationship Id="rId1" Type="http://schemas.openxmlformats.org/officeDocument/2006/relationships/slideLayout" Target="../slideLayouts/slideLayout383.xml"/><Relationship Id="rId6" Type="http://schemas.openxmlformats.org/officeDocument/2006/relationships/slideLayout" Target="../slideLayouts/slideLayout388.xml"/><Relationship Id="rId11" Type="http://schemas.openxmlformats.org/officeDocument/2006/relationships/slideLayout" Target="../slideLayouts/slideLayout393.xml"/><Relationship Id="rId24" Type="http://schemas.openxmlformats.org/officeDocument/2006/relationships/slideLayout" Target="../slideLayouts/slideLayout406.xml"/><Relationship Id="rId32" Type="http://schemas.openxmlformats.org/officeDocument/2006/relationships/slideLayout" Target="../slideLayouts/slideLayout414.xml"/><Relationship Id="rId37" Type="http://schemas.openxmlformats.org/officeDocument/2006/relationships/slideLayout" Target="../slideLayouts/slideLayout419.xml"/><Relationship Id="rId40" Type="http://schemas.openxmlformats.org/officeDocument/2006/relationships/slideLayout" Target="../slideLayouts/slideLayout422.xml"/><Relationship Id="rId5" Type="http://schemas.openxmlformats.org/officeDocument/2006/relationships/slideLayout" Target="../slideLayouts/slideLayout387.xml"/><Relationship Id="rId15" Type="http://schemas.openxmlformats.org/officeDocument/2006/relationships/slideLayout" Target="../slideLayouts/slideLayout397.xml"/><Relationship Id="rId23" Type="http://schemas.openxmlformats.org/officeDocument/2006/relationships/slideLayout" Target="../slideLayouts/slideLayout405.xml"/><Relationship Id="rId28" Type="http://schemas.openxmlformats.org/officeDocument/2006/relationships/slideLayout" Target="../slideLayouts/slideLayout410.xml"/><Relationship Id="rId36" Type="http://schemas.openxmlformats.org/officeDocument/2006/relationships/slideLayout" Target="../slideLayouts/slideLayout418.xml"/><Relationship Id="rId10" Type="http://schemas.openxmlformats.org/officeDocument/2006/relationships/slideLayout" Target="../slideLayouts/slideLayout392.xml"/><Relationship Id="rId19" Type="http://schemas.openxmlformats.org/officeDocument/2006/relationships/slideLayout" Target="../slideLayouts/slideLayout401.xml"/><Relationship Id="rId31" Type="http://schemas.openxmlformats.org/officeDocument/2006/relationships/slideLayout" Target="../slideLayouts/slideLayout413.xml"/><Relationship Id="rId4" Type="http://schemas.openxmlformats.org/officeDocument/2006/relationships/slideLayout" Target="../slideLayouts/slideLayout386.xml"/><Relationship Id="rId9" Type="http://schemas.openxmlformats.org/officeDocument/2006/relationships/slideLayout" Target="../slideLayouts/slideLayout391.xml"/><Relationship Id="rId14" Type="http://schemas.openxmlformats.org/officeDocument/2006/relationships/slideLayout" Target="../slideLayouts/slideLayout396.xml"/><Relationship Id="rId22" Type="http://schemas.openxmlformats.org/officeDocument/2006/relationships/slideLayout" Target="../slideLayouts/slideLayout404.xml"/><Relationship Id="rId27" Type="http://schemas.openxmlformats.org/officeDocument/2006/relationships/slideLayout" Target="../slideLayouts/slideLayout409.xml"/><Relationship Id="rId30" Type="http://schemas.openxmlformats.org/officeDocument/2006/relationships/slideLayout" Target="../slideLayouts/slideLayout412.xml"/><Relationship Id="rId35" Type="http://schemas.openxmlformats.org/officeDocument/2006/relationships/slideLayout" Target="../slideLayouts/slideLayout417.xml"/><Relationship Id="rId43" Type="http://schemas.openxmlformats.org/officeDocument/2006/relationships/image" Target="../media/image1.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31.xml"/><Relationship Id="rId13" Type="http://schemas.openxmlformats.org/officeDocument/2006/relationships/slideLayout" Target="../slideLayouts/slideLayout436.xml"/><Relationship Id="rId18" Type="http://schemas.openxmlformats.org/officeDocument/2006/relationships/slideLayout" Target="../slideLayouts/slideLayout441.xml"/><Relationship Id="rId3" Type="http://schemas.openxmlformats.org/officeDocument/2006/relationships/slideLayout" Target="../slideLayouts/slideLayout426.xml"/><Relationship Id="rId21" Type="http://schemas.openxmlformats.org/officeDocument/2006/relationships/slideLayout" Target="../slideLayouts/slideLayout444.xml"/><Relationship Id="rId7" Type="http://schemas.openxmlformats.org/officeDocument/2006/relationships/slideLayout" Target="../slideLayouts/slideLayout430.xml"/><Relationship Id="rId12" Type="http://schemas.openxmlformats.org/officeDocument/2006/relationships/slideLayout" Target="../slideLayouts/slideLayout435.xml"/><Relationship Id="rId17" Type="http://schemas.openxmlformats.org/officeDocument/2006/relationships/slideLayout" Target="../slideLayouts/slideLayout440.xml"/><Relationship Id="rId2" Type="http://schemas.openxmlformats.org/officeDocument/2006/relationships/slideLayout" Target="../slideLayouts/slideLayout425.xml"/><Relationship Id="rId16" Type="http://schemas.openxmlformats.org/officeDocument/2006/relationships/slideLayout" Target="../slideLayouts/slideLayout439.xml"/><Relationship Id="rId20" Type="http://schemas.openxmlformats.org/officeDocument/2006/relationships/slideLayout" Target="../slideLayouts/slideLayout443.xml"/><Relationship Id="rId1" Type="http://schemas.openxmlformats.org/officeDocument/2006/relationships/slideLayout" Target="../slideLayouts/slideLayout424.xml"/><Relationship Id="rId6" Type="http://schemas.openxmlformats.org/officeDocument/2006/relationships/slideLayout" Target="../slideLayouts/slideLayout429.xml"/><Relationship Id="rId11" Type="http://schemas.openxmlformats.org/officeDocument/2006/relationships/slideLayout" Target="../slideLayouts/slideLayout434.xml"/><Relationship Id="rId24" Type="http://schemas.openxmlformats.org/officeDocument/2006/relationships/image" Target="../media/image1.png"/><Relationship Id="rId5" Type="http://schemas.openxmlformats.org/officeDocument/2006/relationships/slideLayout" Target="../slideLayouts/slideLayout428.xml"/><Relationship Id="rId15" Type="http://schemas.openxmlformats.org/officeDocument/2006/relationships/slideLayout" Target="../slideLayouts/slideLayout438.xml"/><Relationship Id="rId23" Type="http://schemas.openxmlformats.org/officeDocument/2006/relationships/theme" Target="../theme/theme21.xml"/><Relationship Id="rId10" Type="http://schemas.openxmlformats.org/officeDocument/2006/relationships/slideLayout" Target="../slideLayouts/slideLayout433.xml"/><Relationship Id="rId19" Type="http://schemas.openxmlformats.org/officeDocument/2006/relationships/slideLayout" Target="../slideLayouts/slideLayout442.xml"/><Relationship Id="rId4" Type="http://schemas.openxmlformats.org/officeDocument/2006/relationships/slideLayout" Target="../slideLayouts/slideLayout427.xml"/><Relationship Id="rId9" Type="http://schemas.openxmlformats.org/officeDocument/2006/relationships/slideLayout" Target="../slideLayouts/slideLayout432.xml"/><Relationship Id="rId14" Type="http://schemas.openxmlformats.org/officeDocument/2006/relationships/slideLayout" Target="../slideLayouts/slideLayout437.xml"/><Relationship Id="rId22" Type="http://schemas.openxmlformats.org/officeDocument/2006/relationships/slideLayout" Target="../slideLayouts/slideLayout445.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53.xml"/><Relationship Id="rId13" Type="http://schemas.openxmlformats.org/officeDocument/2006/relationships/slideLayout" Target="../slideLayouts/slideLayout458.xml"/><Relationship Id="rId18" Type="http://schemas.openxmlformats.org/officeDocument/2006/relationships/slideLayout" Target="../slideLayouts/slideLayout463.xml"/><Relationship Id="rId3" Type="http://schemas.openxmlformats.org/officeDocument/2006/relationships/slideLayout" Target="../slideLayouts/slideLayout448.xml"/><Relationship Id="rId21" Type="http://schemas.openxmlformats.org/officeDocument/2006/relationships/image" Target="../media/image10.png"/><Relationship Id="rId7" Type="http://schemas.openxmlformats.org/officeDocument/2006/relationships/slideLayout" Target="../slideLayouts/slideLayout452.xml"/><Relationship Id="rId12" Type="http://schemas.openxmlformats.org/officeDocument/2006/relationships/slideLayout" Target="../slideLayouts/slideLayout457.xml"/><Relationship Id="rId17" Type="http://schemas.openxmlformats.org/officeDocument/2006/relationships/slideLayout" Target="../slideLayouts/slideLayout462.xml"/><Relationship Id="rId2" Type="http://schemas.openxmlformats.org/officeDocument/2006/relationships/slideLayout" Target="../slideLayouts/slideLayout447.xml"/><Relationship Id="rId16" Type="http://schemas.openxmlformats.org/officeDocument/2006/relationships/slideLayout" Target="../slideLayouts/slideLayout461.xml"/><Relationship Id="rId20" Type="http://schemas.openxmlformats.org/officeDocument/2006/relationships/theme" Target="../theme/theme22.xml"/><Relationship Id="rId1" Type="http://schemas.openxmlformats.org/officeDocument/2006/relationships/slideLayout" Target="../slideLayouts/slideLayout446.xml"/><Relationship Id="rId6" Type="http://schemas.openxmlformats.org/officeDocument/2006/relationships/slideLayout" Target="../slideLayouts/slideLayout451.xml"/><Relationship Id="rId11" Type="http://schemas.openxmlformats.org/officeDocument/2006/relationships/slideLayout" Target="../slideLayouts/slideLayout456.xml"/><Relationship Id="rId5" Type="http://schemas.openxmlformats.org/officeDocument/2006/relationships/slideLayout" Target="../slideLayouts/slideLayout450.xml"/><Relationship Id="rId15" Type="http://schemas.openxmlformats.org/officeDocument/2006/relationships/slideLayout" Target="../slideLayouts/slideLayout460.xml"/><Relationship Id="rId10" Type="http://schemas.openxmlformats.org/officeDocument/2006/relationships/slideLayout" Target="../slideLayouts/slideLayout455.xml"/><Relationship Id="rId19" Type="http://schemas.openxmlformats.org/officeDocument/2006/relationships/slideLayout" Target="../slideLayouts/slideLayout464.xml"/><Relationship Id="rId4" Type="http://schemas.openxmlformats.org/officeDocument/2006/relationships/slideLayout" Target="../slideLayouts/slideLayout449.xml"/><Relationship Id="rId9" Type="http://schemas.openxmlformats.org/officeDocument/2006/relationships/slideLayout" Target="../slideLayouts/slideLayout454.xml"/><Relationship Id="rId14" Type="http://schemas.openxmlformats.org/officeDocument/2006/relationships/slideLayout" Target="../slideLayouts/slideLayout459.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72.xml"/><Relationship Id="rId13" Type="http://schemas.openxmlformats.org/officeDocument/2006/relationships/slideLayout" Target="../slideLayouts/slideLayout477.xml"/><Relationship Id="rId18" Type="http://schemas.openxmlformats.org/officeDocument/2006/relationships/slideLayout" Target="../slideLayouts/slideLayout482.xml"/><Relationship Id="rId3" Type="http://schemas.openxmlformats.org/officeDocument/2006/relationships/slideLayout" Target="../slideLayouts/slideLayout467.xml"/><Relationship Id="rId21" Type="http://schemas.openxmlformats.org/officeDocument/2006/relationships/slideLayout" Target="../slideLayouts/slideLayout485.xml"/><Relationship Id="rId7" Type="http://schemas.openxmlformats.org/officeDocument/2006/relationships/slideLayout" Target="../slideLayouts/slideLayout471.xml"/><Relationship Id="rId12" Type="http://schemas.openxmlformats.org/officeDocument/2006/relationships/slideLayout" Target="../slideLayouts/slideLayout476.xml"/><Relationship Id="rId17" Type="http://schemas.openxmlformats.org/officeDocument/2006/relationships/slideLayout" Target="../slideLayouts/slideLayout481.xml"/><Relationship Id="rId2" Type="http://schemas.openxmlformats.org/officeDocument/2006/relationships/slideLayout" Target="../slideLayouts/slideLayout466.xml"/><Relationship Id="rId16" Type="http://schemas.openxmlformats.org/officeDocument/2006/relationships/slideLayout" Target="../slideLayouts/slideLayout480.xml"/><Relationship Id="rId20" Type="http://schemas.openxmlformats.org/officeDocument/2006/relationships/slideLayout" Target="../slideLayouts/slideLayout484.xml"/><Relationship Id="rId1" Type="http://schemas.openxmlformats.org/officeDocument/2006/relationships/slideLayout" Target="../slideLayouts/slideLayout465.xml"/><Relationship Id="rId6" Type="http://schemas.openxmlformats.org/officeDocument/2006/relationships/slideLayout" Target="../slideLayouts/slideLayout470.xml"/><Relationship Id="rId11" Type="http://schemas.openxmlformats.org/officeDocument/2006/relationships/slideLayout" Target="../slideLayouts/slideLayout475.xml"/><Relationship Id="rId5" Type="http://schemas.openxmlformats.org/officeDocument/2006/relationships/slideLayout" Target="../slideLayouts/slideLayout469.xml"/><Relationship Id="rId15" Type="http://schemas.openxmlformats.org/officeDocument/2006/relationships/slideLayout" Target="../slideLayouts/slideLayout479.xml"/><Relationship Id="rId23" Type="http://schemas.openxmlformats.org/officeDocument/2006/relationships/image" Target="../media/image10.png"/><Relationship Id="rId10" Type="http://schemas.openxmlformats.org/officeDocument/2006/relationships/slideLayout" Target="../slideLayouts/slideLayout474.xml"/><Relationship Id="rId19" Type="http://schemas.openxmlformats.org/officeDocument/2006/relationships/slideLayout" Target="../slideLayouts/slideLayout483.xml"/><Relationship Id="rId4" Type="http://schemas.openxmlformats.org/officeDocument/2006/relationships/slideLayout" Target="../slideLayouts/slideLayout468.xml"/><Relationship Id="rId9" Type="http://schemas.openxmlformats.org/officeDocument/2006/relationships/slideLayout" Target="../slideLayouts/slideLayout473.xml"/><Relationship Id="rId14" Type="http://schemas.openxmlformats.org/officeDocument/2006/relationships/slideLayout" Target="../slideLayouts/slideLayout478.xml"/><Relationship Id="rId22"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93.xml"/><Relationship Id="rId13" Type="http://schemas.openxmlformats.org/officeDocument/2006/relationships/slideLayout" Target="../slideLayouts/slideLayout498.xml"/><Relationship Id="rId18" Type="http://schemas.openxmlformats.org/officeDocument/2006/relationships/slideLayout" Target="../slideLayouts/slideLayout503.xml"/><Relationship Id="rId3" Type="http://schemas.openxmlformats.org/officeDocument/2006/relationships/slideLayout" Target="../slideLayouts/slideLayout488.xml"/><Relationship Id="rId21" Type="http://schemas.openxmlformats.org/officeDocument/2006/relationships/tags" Target="../tags/tag11.xml"/><Relationship Id="rId7" Type="http://schemas.openxmlformats.org/officeDocument/2006/relationships/slideLayout" Target="../slideLayouts/slideLayout492.xml"/><Relationship Id="rId12" Type="http://schemas.openxmlformats.org/officeDocument/2006/relationships/slideLayout" Target="../slideLayouts/slideLayout497.xml"/><Relationship Id="rId17" Type="http://schemas.openxmlformats.org/officeDocument/2006/relationships/slideLayout" Target="../slideLayouts/slideLayout502.xml"/><Relationship Id="rId2" Type="http://schemas.openxmlformats.org/officeDocument/2006/relationships/slideLayout" Target="../slideLayouts/slideLayout487.xml"/><Relationship Id="rId16" Type="http://schemas.openxmlformats.org/officeDocument/2006/relationships/slideLayout" Target="../slideLayouts/slideLayout501.xml"/><Relationship Id="rId20" Type="http://schemas.openxmlformats.org/officeDocument/2006/relationships/vmlDrawing" Target="../drawings/vmlDrawing10.vml"/><Relationship Id="rId1" Type="http://schemas.openxmlformats.org/officeDocument/2006/relationships/slideLayout" Target="../slideLayouts/slideLayout486.xml"/><Relationship Id="rId6" Type="http://schemas.openxmlformats.org/officeDocument/2006/relationships/slideLayout" Target="../slideLayouts/slideLayout491.xml"/><Relationship Id="rId11" Type="http://schemas.openxmlformats.org/officeDocument/2006/relationships/slideLayout" Target="../slideLayouts/slideLayout496.xml"/><Relationship Id="rId24" Type="http://schemas.openxmlformats.org/officeDocument/2006/relationships/image" Target="../media/image10.png"/><Relationship Id="rId5" Type="http://schemas.openxmlformats.org/officeDocument/2006/relationships/slideLayout" Target="../slideLayouts/slideLayout490.xml"/><Relationship Id="rId15" Type="http://schemas.openxmlformats.org/officeDocument/2006/relationships/slideLayout" Target="../slideLayouts/slideLayout500.xml"/><Relationship Id="rId23" Type="http://schemas.openxmlformats.org/officeDocument/2006/relationships/image" Target="../media/image15.emf"/><Relationship Id="rId10" Type="http://schemas.openxmlformats.org/officeDocument/2006/relationships/slideLayout" Target="../slideLayouts/slideLayout495.xml"/><Relationship Id="rId19" Type="http://schemas.openxmlformats.org/officeDocument/2006/relationships/theme" Target="../theme/theme24.xml"/><Relationship Id="rId4" Type="http://schemas.openxmlformats.org/officeDocument/2006/relationships/slideLayout" Target="../slideLayouts/slideLayout489.xml"/><Relationship Id="rId9" Type="http://schemas.openxmlformats.org/officeDocument/2006/relationships/slideLayout" Target="../slideLayouts/slideLayout494.xml"/><Relationship Id="rId14" Type="http://schemas.openxmlformats.org/officeDocument/2006/relationships/slideLayout" Target="../slideLayouts/slideLayout499.xml"/><Relationship Id="rId22" Type="http://schemas.openxmlformats.org/officeDocument/2006/relationships/oleObject" Target="../embeddings/oleObject10.bin"/></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11.xml"/><Relationship Id="rId13" Type="http://schemas.openxmlformats.org/officeDocument/2006/relationships/slideLayout" Target="../slideLayouts/slideLayout516.xml"/><Relationship Id="rId18" Type="http://schemas.openxmlformats.org/officeDocument/2006/relationships/tags" Target="../tags/tag12.xml"/><Relationship Id="rId3" Type="http://schemas.openxmlformats.org/officeDocument/2006/relationships/slideLayout" Target="../slideLayouts/slideLayout506.xml"/><Relationship Id="rId21" Type="http://schemas.openxmlformats.org/officeDocument/2006/relationships/image" Target="../media/image10.png"/><Relationship Id="rId7" Type="http://schemas.openxmlformats.org/officeDocument/2006/relationships/slideLayout" Target="../slideLayouts/slideLayout510.xml"/><Relationship Id="rId12" Type="http://schemas.openxmlformats.org/officeDocument/2006/relationships/slideLayout" Target="../slideLayouts/slideLayout515.xml"/><Relationship Id="rId17" Type="http://schemas.openxmlformats.org/officeDocument/2006/relationships/vmlDrawing" Target="../drawings/vmlDrawing11.vml"/><Relationship Id="rId2" Type="http://schemas.openxmlformats.org/officeDocument/2006/relationships/slideLayout" Target="../slideLayouts/slideLayout505.xml"/><Relationship Id="rId16" Type="http://schemas.openxmlformats.org/officeDocument/2006/relationships/theme" Target="../theme/theme25.xml"/><Relationship Id="rId20" Type="http://schemas.openxmlformats.org/officeDocument/2006/relationships/image" Target="../media/image15.emf"/><Relationship Id="rId1" Type="http://schemas.openxmlformats.org/officeDocument/2006/relationships/slideLayout" Target="../slideLayouts/slideLayout504.xml"/><Relationship Id="rId6" Type="http://schemas.openxmlformats.org/officeDocument/2006/relationships/slideLayout" Target="../slideLayouts/slideLayout509.xml"/><Relationship Id="rId11" Type="http://schemas.openxmlformats.org/officeDocument/2006/relationships/slideLayout" Target="../slideLayouts/slideLayout514.xml"/><Relationship Id="rId5" Type="http://schemas.openxmlformats.org/officeDocument/2006/relationships/slideLayout" Target="../slideLayouts/slideLayout508.xml"/><Relationship Id="rId15" Type="http://schemas.openxmlformats.org/officeDocument/2006/relationships/slideLayout" Target="../slideLayouts/slideLayout518.xml"/><Relationship Id="rId10" Type="http://schemas.openxmlformats.org/officeDocument/2006/relationships/slideLayout" Target="../slideLayouts/slideLayout513.xml"/><Relationship Id="rId19" Type="http://schemas.openxmlformats.org/officeDocument/2006/relationships/oleObject" Target="../embeddings/oleObject11.bin"/><Relationship Id="rId4" Type="http://schemas.openxmlformats.org/officeDocument/2006/relationships/slideLayout" Target="../slideLayouts/slideLayout507.xml"/><Relationship Id="rId9" Type="http://schemas.openxmlformats.org/officeDocument/2006/relationships/slideLayout" Target="../slideLayouts/slideLayout512.xml"/><Relationship Id="rId14" Type="http://schemas.openxmlformats.org/officeDocument/2006/relationships/slideLayout" Target="../slideLayouts/slideLayout517.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26.xml"/><Relationship Id="rId13" Type="http://schemas.openxmlformats.org/officeDocument/2006/relationships/slideLayout" Target="../slideLayouts/slideLayout531.xml"/><Relationship Id="rId18" Type="http://schemas.openxmlformats.org/officeDocument/2006/relationships/slideLayout" Target="../slideLayouts/slideLayout536.xml"/><Relationship Id="rId3" Type="http://schemas.openxmlformats.org/officeDocument/2006/relationships/slideLayout" Target="../slideLayouts/slideLayout521.xml"/><Relationship Id="rId7" Type="http://schemas.openxmlformats.org/officeDocument/2006/relationships/slideLayout" Target="../slideLayouts/slideLayout525.xml"/><Relationship Id="rId12" Type="http://schemas.openxmlformats.org/officeDocument/2006/relationships/slideLayout" Target="../slideLayouts/slideLayout530.xml"/><Relationship Id="rId17" Type="http://schemas.openxmlformats.org/officeDocument/2006/relationships/slideLayout" Target="../slideLayouts/slideLayout535.xml"/><Relationship Id="rId2" Type="http://schemas.openxmlformats.org/officeDocument/2006/relationships/slideLayout" Target="../slideLayouts/slideLayout520.xml"/><Relationship Id="rId16" Type="http://schemas.openxmlformats.org/officeDocument/2006/relationships/slideLayout" Target="../slideLayouts/slideLayout534.xml"/><Relationship Id="rId20" Type="http://schemas.openxmlformats.org/officeDocument/2006/relationships/image" Target="../media/image10.png"/><Relationship Id="rId1" Type="http://schemas.openxmlformats.org/officeDocument/2006/relationships/slideLayout" Target="../slideLayouts/slideLayout519.xml"/><Relationship Id="rId6" Type="http://schemas.openxmlformats.org/officeDocument/2006/relationships/slideLayout" Target="../slideLayouts/slideLayout524.xml"/><Relationship Id="rId11" Type="http://schemas.openxmlformats.org/officeDocument/2006/relationships/slideLayout" Target="../slideLayouts/slideLayout529.xml"/><Relationship Id="rId5" Type="http://schemas.openxmlformats.org/officeDocument/2006/relationships/slideLayout" Target="../slideLayouts/slideLayout523.xml"/><Relationship Id="rId15" Type="http://schemas.openxmlformats.org/officeDocument/2006/relationships/slideLayout" Target="../slideLayouts/slideLayout533.xml"/><Relationship Id="rId10" Type="http://schemas.openxmlformats.org/officeDocument/2006/relationships/slideLayout" Target="../slideLayouts/slideLayout528.xml"/><Relationship Id="rId19" Type="http://schemas.openxmlformats.org/officeDocument/2006/relationships/theme" Target="../theme/theme26.xml"/><Relationship Id="rId4" Type="http://schemas.openxmlformats.org/officeDocument/2006/relationships/slideLayout" Target="../slideLayouts/slideLayout522.xml"/><Relationship Id="rId9" Type="http://schemas.openxmlformats.org/officeDocument/2006/relationships/slideLayout" Target="../slideLayouts/slideLayout527.xml"/><Relationship Id="rId14" Type="http://schemas.openxmlformats.org/officeDocument/2006/relationships/slideLayout" Target="../slideLayouts/slideLayout532.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544.xml"/><Relationship Id="rId13" Type="http://schemas.openxmlformats.org/officeDocument/2006/relationships/slideLayout" Target="../slideLayouts/slideLayout549.xml"/><Relationship Id="rId18" Type="http://schemas.openxmlformats.org/officeDocument/2006/relationships/theme" Target="../theme/theme27.xml"/><Relationship Id="rId3" Type="http://schemas.openxmlformats.org/officeDocument/2006/relationships/slideLayout" Target="../slideLayouts/slideLayout539.xml"/><Relationship Id="rId7" Type="http://schemas.openxmlformats.org/officeDocument/2006/relationships/slideLayout" Target="../slideLayouts/slideLayout543.xml"/><Relationship Id="rId12" Type="http://schemas.openxmlformats.org/officeDocument/2006/relationships/slideLayout" Target="../slideLayouts/slideLayout548.xml"/><Relationship Id="rId17" Type="http://schemas.openxmlformats.org/officeDocument/2006/relationships/slideLayout" Target="../slideLayouts/slideLayout553.xml"/><Relationship Id="rId2" Type="http://schemas.openxmlformats.org/officeDocument/2006/relationships/slideLayout" Target="../slideLayouts/slideLayout538.xml"/><Relationship Id="rId16" Type="http://schemas.openxmlformats.org/officeDocument/2006/relationships/slideLayout" Target="../slideLayouts/slideLayout552.xml"/><Relationship Id="rId1" Type="http://schemas.openxmlformats.org/officeDocument/2006/relationships/slideLayout" Target="../slideLayouts/slideLayout537.xml"/><Relationship Id="rId6" Type="http://schemas.openxmlformats.org/officeDocument/2006/relationships/slideLayout" Target="../slideLayouts/slideLayout542.xml"/><Relationship Id="rId11" Type="http://schemas.openxmlformats.org/officeDocument/2006/relationships/slideLayout" Target="../slideLayouts/slideLayout547.xml"/><Relationship Id="rId5" Type="http://schemas.openxmlformats.org/officeDocument/2006/relationships/slideLayout" Target="../slideLayouts/slideLayout541.xml"/><Relationship Id="rId15" Type="http://schemas.openxmlformats.org/officeDocument/2006/relationships/slideLayout" Target="../slideLayouts/slideLayout551.xml"/><Relationship Id="rId10" Type="http://schemas.openxmlformats.org/officeDocument/2006/relationships/slideLayout" Target="../slideLayouts/slideLayout546.xml"/><Relationship Id="rId19" Type="http://schemas.openxmlformats.org/officeDocument/2006/relationships/image" Target="../media/image10.png"/><Relationship Id="rId4" Type="http://schemas.openxmlformats.org/officeDocument/2006/relationships/slideLayout" Target="../slideLayouts/slideLayout540.xml"/><Relationship Id="rId9" Type="http://schemas.openxmlformats.org/officeDocument/2006/relationships/slideLayout" Target="../slideLayouts/slideLayout545.xml"/><Relationship Id="rId14" Type="http://schemas.openxmlformats.org/officeDocument/2006/relationships/slideLayout" Target="../slideLayouts/slideLayout550.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561.xml"/><Relationship Id="rId13" Type="http://schemas.openxmlformats.org/officeDocument/2006/relationships/slideLayout" Target="../slideLayouts/slideLayout566.xml"/><Relationship Id="rId18" Type="http://schemas.openxmlformats.org/officeDocument/2006/relationships/slideLayout" Target="../slideLayouts/slideLayout571.xml"/><Relationship Id="rId3" Type="http://schemas.openxmlformats.org/officeDocument/2006/relationships/slideLayout" Target="../slideLayouts/slideLayout556.xml"/><Relationship Id="rId7" Type="http://schemas.openxmlformats.org/officeDocument/2006/relationships/slideLayout" Target="../slideLayouts/slideLayout560.xml"/><Relationship Id="rId12" Type="http://schemas.openxmlformats.org/officeDocument/2006/relationships/slideLayout" Target="../slideLayouts/slideLayout565.xml"/><Relationship Id="rId17" Type="http://schemas.openxmlformats.org/officeDocument/2006/relationships/slideLayout" Target="../slideLayouts/slideLayout570.xml"/><Relationship Id="rId2" Type="http://schemas.openxmlformats.org/officeDocument/2006/relationships/slideLayout" Target="../slideLayouts/slideLayout555.xml"/><Relationship Id="rId16" Type="http://schemas.openxmlformats.org/officeDocument/2006/relationships/slideLayout" Target="../slideLayouts/slideLayout569.xml"/><Relationship Id="rId20" Type="http://schemas.openxmlformats.org/officeDocument/2006/relationships/image" Target="../media/image10.png"/><Relationship Id="rId1" Type="http://schemas.openxmlformats.org/officeDocument/2006/relationships/slideLayout" Target="../slideLayouts/slideLayout554.xml"/><Relationship Id="rId6" Type="http://schemas.openxmlformats.org/officeDocument/2006/relationships/slideLayout" Target="../slideLayouts/slideLayout559.xml"/><Relationship Id="rId11" Type="http://schemas.openxmlformats.org/officeDocument/2006/relationships/slideLayout" Target="../slideLayouts/slideLayout564.xml"/><Relationship Id="rId5" Type="http://schemas.openxmlformats.org/officeDocument/2006/relationships/slideLayout" Target="../slideLayouts/slideLayout558.xml"/><Relationship Id="rId15" Type="http://schemas.openxmlformats.org/officeDocument/2006/relationships/slideLayout" Target="../slideLayouts/slideLayout568.xml"/><Relationship Id="rId10" Type="http://schemas.openxmlformats.org/officeDocument/2006/relationships/slideLayout" Target="../slideLayouts/slideLayout563.xml"/><Relationship Id="rId19" Type="http://schemas.openxmlformats.org/officeDocument/2006/relationships/theme" Target="../theme/theme28.xml"/><Relationship Id="rId4" Type="http://schemas.openxmlformats.org/officeDocument/2006/relationships/slideLayout" Target="../slideLayouts/slideLayout557.xml"/><Relationship Id="rId9" Type="http://schemas.openxmlformats.org/officeDocument/2006/relationships/slideLayout" Target="../slideLayouts/slideLayout562.xml"/><Relationship Id="rId14" Type="http://schemas.openxmlformats.org/officeDocument/2006/relationships/slideLayout" Target="../slideLayouts/slideLayout567.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579.xml"/><Relationship Id="rId13" Type="http://schemas.openxmlformats.org/officeDocument/2006/relationships/slideLayout" Target="../slideLayouts/slideLayout584.xml"/><Relationship Id="rId18" Type="http://schemas.openxmlformats.org/officeDocument/2006/relationships/slideLayout" Target="../slideLayouts/slideLayout589.xml"/><Relationship Id="rId26" Type="http://schemas.openxmlformats.org/officeDocument/2006/relationships/slideLayout" Target="../slideLayouts/slideLayout597.xml"/><Relationship Id="rId39" Type="http://schemas.openxmlformats.org/officeDocument/2006/relationships/slideLayout" Target="../slideLayouts/slideLayout610.xml"/><Relationship Id="rId3" Type="http://schemas.openxmlformats.org/officeDocument/2006/relationships/slideLayout" Target="../slideLayouts/slideLayout574.xml"/><Relationship Id="rId21" Type="http://schemas.openxmlformats.org/officeDocument/2006/relationships/slideLayout" Target="../slideLayouts/slideLayout592.xml"/><Relationship Id="rId34" Type="http://schemas.openxmlformats.org/officeDocument/2006/relationships/slideLayout" Target="../slideLayouts/slideLayout605.xml"/><Relationship Id="rId42" Type="http://schemas.openxmlformats.org/officeDocument/2006/relationships/slideLayout" Target="../slideLayouts/slideLayout613.xml"/><Relationship Id="rId7" Type="http://schemas.openxmlformats.org/officeDocument/2006/relationships/slideLayout" Target="../slideLayouts/slideLayout578.xml"/><Relationship Id="rId12" Type="http://schemas.openxmlformats.org/officeDocument/2006/relationships/slideLayout" Target="../slideLayouts/slideLayout583.xml"/><Relationship Id="rId17" Type="http://schemas.openxmlformats.org/officeDocument/2006/relationships/slideLayout" Target="../slideLayouts/slideLayout588.xml"/><Relationship Id="rId25" Type="http://schemas.openxmlformats.org/officeDocument/2006/relationships/slideLayout" Target="../slideLayouts/slideLayout596.xml"/><Relationship Id="rId33" Type="http://schemas.openxmlformats.org/officeDocument/2006/relationships/slideLayout" Target="../slideLayouts/slideLayout604.xml"/><Relationship Id="rId38" Type="http://schemas.openxmlformats.org/officeDocument/2006/relationships/slideLayout" Target="../slideLayouts/slideLayout609.xml"/><Relationship Id="rId46" Type="http://schemas.openxmlformats.org/officeDocument/2006/relationships/image" Target="../media/image1.png"/><Relationship Id="rId2" Type="http://schemas.openxmlformats.org/officeDocument/2006/relationships/slideLayout" Target="../slideLayouts/slideLayout573.xml"/><Relationship Id="rId16" Type="http://schemas.openxmlformats.org/officeDocument/2006/relationships/slideLayout" Target="../slideLayouts/slideLayout587.xml"/><Relationship Id="rId20" Type="http://schemas.openxmlformats.org/officeDocument/2006/relationships/slideLayout" Target="../slideLayouts/slideLayout591.xml"/><Relationship Id="rId29" Type="http://schemas.openxmlformats.org/officeDocument/2006/relationships/slideLayout" Target="../slideLayouts/slideLayout600.xml"/><Relationship Id="rId41" Type="http://schemas.openxmlformats.org/officeDocument/2006/relationships/slideLayout" Target="../slideLayouts/slideLayout612.xml"/><Relationship Id="rId1" Type="http://schemas.openxmlformats.org/officeDocument/2006/relationships/slideLayout" Target="../slideLayouts/slideLayout572.xml"/><Relationship Id="rId6" Type="http://schemas.openxmlformats.org/officeDocument/2006/relationships/slideLayout" Target="../slideLayouts/slideLayout577.xml"/><Relationship Id="rId11" Type="http://schemas.openxmlformats.org/officeDocument/2006/relationships/slideLayout" Target="../slideLayouts/slideLayout582.xml"/><Relationship Id="rId24" Type="http://schemas.openxmlformats.org/officeDocument/2006/relationships/slideLayout" Target="../slideLayouts/slideLayout595.xml"/><Relationship Id="rId32" Type="http://schemas.openxmlformats.org/officeDocument/2006/relationships/slideLayout" Target="../slideLayouts/slideLayout603.xml"/><Relationship Id="rId37" Type="http://schemas.openxmlformats.org/officeDocument/2006/relationships/slideLayout" Target="../slideLayouts/slideLayout608.xml"/><Relationship Id="rId40" Type="http://schemas.openxmlformats.org/officeDocument/2006/relationships/slideLayout" Target="../slideLayouts/slideLayout611.xml"/><Relationship Id="rId45" Type="http://schemas.openxmlformats.org/officeDocument/2006/relationships/theme" Target="../theme/theme29.xml"/><Relationship Id="rId5" Type="http://schemas.openxmlformats.org/officeDocument/2006/relationships/slideLayout" Target="../slideLayouts/slideLayout576.xml"/><Relationship Id="rId15" Type="http://schemas.openxmlformats.org/officeDocument/2006/relationships/slideLayout" Target="../slideLayouts/slideLayout586.xml"/><Relationship Id="rId23" Type="http://schemas.openxmlformats.org/officeDocument/2006/relationships/slideLayout" Target="../slideLayouts/slideLayout594.xml"/><Relationship Id="rId28" Type="http://schemas.openxmlformats.org/officeDocument/2006/relationships/slideLayout" Target="../slideLayouts/slideLayout599.xml"/><Relationship Id="rId36" Type="http://schemas.openxmlformats.org/officeDocument/2006/relationships/slideLayout" Target="../slideLayouts/slideLayout607.xml"/><Relationship Id="rId10" Type="http://schemas.openxmlformats.org/officeDocument/2006/relationships/slideLayout" Target="../slideLayouts/slideLayout581.xml"/><Relationship Id="rId19" Type="http://schemas.openxmlformats.org/officeDocument/2006/relationships/slideLayout" Target="../slideLayouts/slideLayout590.xml"/><Relationship Id="rId31" Type="http://schemas.openxmlformats.org/officeDocument/2006/relationships/slideLayout" Target="../slideLayouts/slideLayout602.xml"/><Relationship Id="rId44" Type="http://schemas.openxmlformats.org/officeDocument/2006/relationships/slideLayout" Target="../slideLayouts/slideLayout615.xml"/><Relationship Id="rId4" Type="http://schemas.openxmlformats.org/officeDocument/2006/relationships/slideLayout" Target="../slideLayouts/slideLayout575.xml"/><Relationship Id="rId9" Type="http://schemas.openxmlformats.org/officeDocument/2006/relationships/slideLayout" Target="../slideLayouts/slideLayout580.xml"/><Relationship Id="rId14" Type="http://schemas.openxmlformats.org/officeDocument/2006/relationships/slideLayout" Target="../slideLayouts/slideLayout585.xml"/><Relationship Id="rId22" Type="http://schemas.openxmlformats.org/officeDocument/2006/relationships/slideLayout" Target="../slideLayouts/slideLayout593.xml"/><Relationship Id="rId27" Type="http://schemas.openxmlformats.org/officeDocument/2006/relationships/slideLayout" Target="../slideLayouts/slideLayout598.xml"/><Relationship Id="rId30" Type="http://schemas.openxmlformats.org/officeDocument/2006/relationships/slideLayout" Target="../slideLayouts/slideLayout601.xml"/><Relationship Id="rId35" Type="http://schemas.openxmlformats.org/officeDocument/2006/relationships/slideLayout" Target="../slideLayouts/slideLayout606.xml"/><Relationship Id="rId43" Type="http://schemas.openxmlformats.org/officeDocument/2006/relationships/slideLayout" Target="../slideLayouts/slideLayout6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image" Target="../media/image10.png"/><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slideLayout" Target="../slideLayouts/slideLayout618.xml"/><Relationship Id="rId7" Type="http://schemas.openxmlformats.org/officeDocument/2006/relationships/oleObject" Target="../embeddings/oleObject12.bin"/><Relationship Id="rId2" Type="http://schemas.openxmlformats.org/officeDocument/2006/relationships/slideLayout" Target="../slideLayouts/slideLayout617.xml"/><Relationship Id="rId1" Type="http://schemas.openxmlformats.org/officeDocument/2006/relationships/slideLayout" Target="../slideLayouts/slideLayout616.xml"/><Relationship Id="rId6" Type="http://schemas.openxmlformats.org/officeDocument/2006/relationships/tags" Target="../tags/tag13.xml"/><Relationship Id="rId5" Type="http://schemas.openxmlformats.org/officeDocument/2006/relationships/vmlDrawing" Target="../drawings/vmlDrawing12.v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626.xml"/><Relationship Id="rId13" Type="http://schemas.openxmlformats.org/officeDocument/2006/relationships/slideLayout" Target="../slideLayouts/slideLayout631.xml"/><Relationship Id="rId18" Type="http://schemas.openxmlformats.org/officeDocument/2006/relationships/tags" Target="../tags/tag14.xml"/><Relationship Id="rId3" Type="http://schemas.openxmlformats.org/officeDocument/2006/relationships/slideLayout" Target="../slideLayouts/slideLayout621.xml"/><Relationship Id="rId21" Type="http://schemas.openxmlformats.org/officeDocument/2006/relationships/image" Target="../media/image10.png"/><Relationship Id="rId7" Type="http://schemas.openxmlformats.org/officeDocument/2006/relationships/slideLayout" Target="../slideLayouts/slideLayout625.xml"/><Relationship Id="rId12" Type="http://schemas.openxmlformats.org/officeDocument/2006/relationships/slideLayout" Target="../slideLayouts/slideLayout630.xml"/><Relationship Id="rId17" Type="http://schemas.openxmlformats.org/officeDocument/2006/relationships/vmlDrawing" Target="../drawings/vmlDrawing13.vml"/><Relationship Id="rId2" Type="http://schemas.openxmlformats.org/officeDocument/2006/relationships/slideLayout" Target="../slideLayouts/slideLayout620.xml"/><Relationship Id="rId16" Type="http://schemas.openxmlformats.org/officeDocument/2006/relationships/theme" Target="../theme/theme31.xml"/><Relationship Id="rId20" Type="http://schemas.openxmlformats.org/officeDocument/2006/relationships/image" Target="../media/image15.emf"/><Relationship Id="rId1" Type="http://schemas.openxmlformats.org/officeDocument/2006/relationships/slideLayout" Target="../slideLayouts/slideLayout619.xml"/><Relationship Id="rId6" Type="http://schemas.openxmlformats.org/officeDocument/2006/relationships/slideLayout" Target="../slideLayouts/slideLayout624.xml"/><Relationship Id="rId11" Type="http://schemas.openxmlformats.org/officeDocument/2006/relationships/slideLayout" Target="../slideLayouts/slideLayout629.xml"/><Relationship Id="rId5" Type="http://schemas.openxmlformats.org/officeDocument/2006/relationships/slideLayout" Target="../slideLayouts/slideLayout623.xml"/><Relationship Id="rId15" Type="http://schemas.openxmlformats.org/officeDocument/2006/relationships/slideLayout" Target="../slideLayouts/slideLayout633.xml"/><Relationship Id="rId10" Type="http://schemas.openxmlformats.org/officeDocument/2006/relationships/slideLayout" Target="../slideLayouts/slideLayout628.xml"/><Relationship Id="rId19" Type="http://schemas.openxmlformats.org/officeDocument/2006/relationships/oleObject" Target="../embeddings/oleObject13.bin"/><Relationship Id="rId4" Type="http://schemas.openxmlformats.org/officeDocument/2006/relationships/slideLayout" Target="../slideLayouts/slideLayout622.xml"/><Relationship Id="rId9" Type="http://schemas.openxmlformats.org/officeDocument/2006/relationships/slideLayout" Target="../slideLayouts/slideLayout627.xml"/><Relationship Id="rId14" Type="http://schemas.openxmlformats.org/officeDocument/2006/relationships/slideLayout" Target="../slideLayouts/slideLayout632.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641.xml"/><Relationship Id="rId13" Type="http://schemas.openxmlformats.org/officeDocument/2006/relationships/slideLayout" Target="../slideLayouts/slideLayout646.xml"/><Relationship Id="rId18" Type="http://schemas.openxmlformats.org/officeDocument/2006/relationships/slideLayout" Target="../slideLayouts/slideLayout651.xml"/><Relationship Id="rId3" Type="http://schemas.openxmlformats.org/officeDocument/2006/relationships/slideLayout" Target="../slideLayouts/slideLayout636.xml"/><Relationship Id="rId7" Type="http://schemas.openxmlformats.org/officeDocument/2006/relationships/slideLayout" Target="../slideLayouts/slideLayout640.xml"/><Relationship Id="rId12" Type="http://schemas.openxmlformats.org/officeDocument/2006/relationships/slideLayout" Target="../slideLayouts/slideLayout645.xml"/><Relationship Id="rId17" Type="http://schemas.openxmlformats.org/officeDocument/2006/relationships/slideLayout" Target="../slideLayouts/slideLayout650.xml"/><Relationship Id="rId2" Type="http://schemas.openxmlformats.org/officeDocument/2006/relationships/slideLayout" Target="../slideLayouts/slideLayout635.xml"/><Relationship Id="rId16" Type="http://schemas.openxmlformats.org/officeDocument/2006/relationships/slideLayout" Target="../slideLayouts/slideLayout649.xml"/><Relationship Id="rId20" Type="http://schemas.openxmlformats.org/officeDocument/2006/relationships/image" Target="../media/image10.png"/><Relationship Id="rId1" Type="http://schemas.openxmlformats.org/officeDocument/2006/relationships/slideLayout" Target="../slideLayouts/slideLayout634.xml"/><Relationship Id="rId6" Type="http://schemas.openxmlformats.org/officeDocument/2006/relationships/slideLayout" Target="../slideLayouts/slideLayout639.xml"/><Relationship Id="rId11" Type="http://schemas.openxmlformats.org/officeDocument/2006/relationships/slideLayout" Target="../slideLayouts/slideLayout644.xml"/><Relationship Id="rId5" Type="http://schemas.openxmlformats.org/officeDocument/2006/relationships/slideLayout" Target="../slideLayouts/slideLayout638.xml"/><Relationship Id="rId15" Type="http://schemas.openxmlformats.org/officeDocument/2006/relationships/slideLayout" Target="../slideLayouts/slideLayout648.xml"/><Relationship Id="rId10" Type="http://schemas.openxmlformats.org/officeDocument/2006/relationships/slideLayout" Target="../slideLayouts/slideLayout643.xml"/><Relationship Id="rId19" Type="http://schemas.openxmlformats.org/officeDocument/2006/relationships/theme" Target="../theme/theme32.xml"/><Relationship Id="rId4" Type="http://schemas.openxmlformats.org/officeDocument/2006/relationships/slideLayout" Target="../slideLayouts/slideLayout637.xml"/><Relationship Id="rId9" Type="http://schemas.openxmlformats.org/officeDocument/2006/relationships/slideLayout" Target="../slideLayouts/slideLayout642.xml"/><Relationship Id="rId14" Type="http://schemas.openxmlformats.org/officeDocument/2006/relationships/slideLayout" Target="../slideLayouts/slideLayout647.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659.xml"/><Relationship Id="rId13" Type="http://schemas.openxmlformats.org/officeDocument/2006/relationships/slideLayout" Target="../slideLayouts/slideLayout664.xml"/><Relationship Id="rId18" Type="http://schemas.openxmlformats.org/officeDocument/2006/relationships/tags" Target="../tags/tag15.xml"/><Relationship Id="rId3" Type="http://schemas.openxmlformats.org/officeDocument/2006/relationships/slideLayout" Target="../slideLayouts/slideLayout654.xml"/><Relationship Id="rId21" Type="http://schemas.openxmlformats.org/officeDocument/2006/relationships/image" Target="../media/image10.png"/><Relationship Id="rId7" Type="http://schemas.openxmlformats.org/officeDocument/2006/relationships/slideLayout" Target="../slideLayouts/slideLayout658.xml"/><Relationship Id="rId12" Type="http://schemas.openxmlformats.org/officeDocument/2006/relationships/slideLayout" Target="../slideLayouts/slideLayout663.xml"/><Relationship Id="rId17" Type="http://schemas.openxmlformats.org/officeDocument/2006/relationships/vmlDrawing" Target="../drawings/vmlDrawing14.vml"/><Relationship Id="rId2" Type="http://schemas.openxmlformats.org/officeDocument/2006/relationships/slideLayout" Target="../slideLayouts/slideLayout653.xml"/><Relationship Id="rId16" Type="http://schemas.openxmlformats.org/officeDocument/2006/relationships/theme" Target="../theme/theme33.xml"/><Relationship Id="rId20" Type="http://schemas.openxmlformats.org/officeDocument/2006/relationships/image" Target="../media/image15.emf"/><Relationship Id="rId1" Type="http://schemas.openxmlformats.org/officeDocument/2006/relationships/slideLayout" Target="../slideLayouts/slideLayout652.xml"/><Relationship Id="rId6" Type="http://schemas.openxmlformats.org/officeDocument/2006/relationships/slideLayout" Target="../slideLayouts/slideLayout657.xml"/><Relationship Id="rId11" Type="http://schemas.openxmlformats.org/officeDocument/2006/relationships/slideLayout" Target="../slideLayouts/slideLayout662.xml"/><Relationship Id="rId5" Type="http://schemas.openxmlformats.org/officeDocument/2006/relationships/slideLayout" Target="../slideLayouts/slideLayout656.xml"/><Relationship Id="rId15" Type="http://schemas.openxmlformats.org/officeDocument/2006/relationships/slideLayout" Target="../slideLayouts/slideLayout666.xml"/><Relationship Id="rId10" Type="http://schemas.openxmlformats.org/officeDocument/2006/relationships/slideLayout" Target="../slideLayouts/slideLayout661.xml"/><Relationship Id="rId19" Type="http://schemas.openxmlformats.org/officeDocument/2006/relationships/oleObject" Target="../embeddings/oleObject14.bin"/><Relationship Id="rId4" Type="http://schemas.openxmlformats.org/officeDocument/2006/relationships/slideLayout" Target="../slideLayouts/slideLayout655.xml"/><Relationship Id="rId9" Type="http://schemas.openxmlformats.org/officeDocument/2006/relationships/slideLayout" Target="../slideLayouts/slideLayout660.xml"/><Relationship Id="rId14" Type="http://schemas.openxmlformats.org/officeDocument/2006/relationships/slideLayout" Target="../slideLayouts/slideLayout665.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674.xml"/><Relationship Id="rId13" Type="http://schemas.openxmlformats.org/officeDocument/2006/relationships/slideLayout" Target="../slideLayouts/slideLayout679.xml"/><Relationship Id="rId18" Type="http://schemas.openxmlformats.org/officeDocument/2006/relationships/tags" Target="../tags/tag16.xml"/><Relationship Id="rId3" Type="http://schemas.openxmlformats.org/officeDocument/2006/relationships/slideLayout" Target="../slideLayouts/slideLayout669.xml"/><Relationship Id="rId21" Type="http://schemas.openxmlformats.org/officeDocument/2006/relationships/image" Target="../media/image10.png"/><Relationship Id="rId7" Type="http://schemas.openxmlformats.org/officeDocument/2006/relationships/slideLayout" Target="../slideLayouts/slideLayout673.xml"/><Relationship Id="rId12" Type="http://schemas.openxmlformats.org/officeDocument/2006/relationships/slideLayout" Target="../slideLayouts/slideLayout678.xml"/><Relationship Id="rId17" Type="http://schemas.openxmlformats.org/officeDocument/2006/relationships/vmlDrawing" Target="../drawings/vmlDrawing15.vml"/><Relationship Id="rId2" Type="http://schemas.openxmlformats.org/officeDocument/2006/relationships/slideLayout" Target="../slideLayouts/slideLayout668.xml"/><Relationship Id="rId16" Type="http://schemas.openxmlformats.org/officeDocument/2006/relationships/theme" Target="../theme/theme34.xml"/><Relationship Id="rId20" Type="http://schemas.openxmlformats.org/officeDocument/2006/relationships/image" Target="../media/image15.emf"/><Relationship Id="rId1" Type="http://schemas.openxmlformats.org/officeDocument/2006/relationships/slideLayout" Target="../slideLayouts/slideLayout667.xml"/><Relationship Id="rId6" Type="http://schemas.openxmlformats.org/officeDocument/2006/relationships/slideLayout" Target="../slideLayouts/slideLayout672.xml"/><Relationship Id="rId11" Type="http://schemas.openxmlformats.org/officeDocument/2006/relationships/slideLayout" Target="../slideLayouts/slideLayout677.xml"/><Relationship Id="rId5" Type="http://schemas.openxmlformats.org/officeDocument/2006/relationships/slideLayout" Target="../slideLayouts/slideLayout671.xml"/><Relationship Id="rId15" Type="http://schemas.openxmlformats.org/officeDocument/2006/relationships/slideLayout" Target="../slideLayouts/slideLayout681.xml"/><Relationship Id="rId10" Type="http://schemas.openxmlformats.org/officeDocument/2006/relationships/slideLayout" Target="../slideLayouts/slideLayout676.xml"/><Relationship Id="rId19" Type="http://schemas.openxmlformats.org/officeDocument/2006/relationships/oleObject" Target="../embeddings/oleObject15.bin"/><Relationship Id="rId4" Type="http://schemas.openxmlformats.org/officeDocument/2006/relationships/slideLayout" Target="../slideLayouts/slideLayout670.xml"/><Relationship Id="rId9" Type="http://schemas.openxmlformats.org/officeDocument/2006/relationships/slideLayout" Target="../slideLayouts/slideLayout675.xml"/><Relationship Id="rId14" Type="http://schemas.openxmlformats.org/officeDocument/2006/relationships/slideLayout" Target="../slideLayouts/slideLayout680.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689.xml"/><Relationship Id="rId13" Type="http://schemas.openxmlformats.org/officeDocument/2006/relationships/slideLayout" Target="../slideLayouts/slideLayout694.xml"/><Relationship Id="rId18" Type="http://schemas.openxmlformats.org/officeDocument/2006/relationships/tags" Target="../tags/tag17.xml"/><Relationship Id="rId3" Type="http://schemas.openxmlformats.org/officeDocument/2006/relationships/slideLayout" Target="../slideLayouts/slideLayout684.xml"/><Relationship Id="rId21" Type="http://schemas.openxmlformats.org/officeDocument/2006/relationships/image" Target="../media/image10.png"/><Relationship Id="rId7" Type="http://schemas.openxmlformats.org/officeDocument/2006/relationships/slideLayout" Target="../slideLayouts/slideLayout688.xml"/><Relationship Id="rId12" Type="http://schemas.openxmlformats.org/officeDocument/2006/relationships/slideLayout" Target="../slideLayouts/slideLayout693.xml"/><Relationship Id="rId17" Type="http://schemas.openxmlformats.org/officeDocument/2006/relationships/vmlDrawing" Target="../drawings/vmlDrawing16.vml"/><Relationship Id="rId2" Type="http://schemas.openxmlformats.org/officeDocument/2006/relationships/slideLayout" Target="../slideLayouts/slideLayout683.xml"/><Relationship Id="rId16" Type="http://schemas.openxmlformats.org/officeDocument/2006/relationships/theme" Target="../theme/theme35.xml"/><Relationship Id="rId20" Type="http://schemas.openxmlformats.org/officeDocument/2006/relationships/image" Target="../media/image15.emf"/><Relationship Id="rId1" Type="http://schemas.openxmlformats.org/officeDocument/2006/relationships/slideLayout" Target="../slideLayouts/slideLayout682.xml"/><Relationship Id="rId6" Type="http://schemas.openxmlformats.org/officeDocument/2006/relationships/slideLayout" Target="../slideLayouts/slideLayout687.xml"/><Relationship Id="rId11" Type="http://schemas.openxmlformats.org/officeDocument/2006/relationships/slideLayout" Target="../slideLayouts/slideLayout692.xml"/><Relationship Id="rId5" Type="http://schemas.openxmlformats.org/officeDocument/2006/relationships/slideLayout" Target="../slideLayouts/slideLayout686.xml"/><Relationship Id="rId15" Type="http://schemas.openxmlformats.org/officeDocument/2006/relationships/slideLayout" Target="../slideLayouts/slideLayout696.xml"/><Relationship Id="rId10" Type="http://schemas.openxmlformats.org/officeDocument/2006/relationships/slideLayout" Target="../slideLayouts/slideLayout691.xml"/><Relationship Id="rId19" Type="http://schemas.openxmlformats.org/officeDocument/2006/relationships/oleObject" Target="../embeddings/oleObject16.bin"/><Relationship Id="rId4" Type="http://schemas.openxmlformats.org/officeDocument/2006/relationships/slideLayout" Target="../slideLayouts/slideLayout685.xml"/><Relationship Id="rId9" Type="http://schemas.openxmlformats.org/officeDocument/2006/relationships/slideLayout" Target="../slideLayouts/slideLayout690.xml"/><Relationship Id="rId14" Type="http://schemas.openxmlformats.org/officeDocument/2006/relationships/slideLayout" Target="../slideLayouts/slideLayout695.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704.xml"/><Relationship Id="rId13" Type="http://schemas.openxmlformats.org/officeDocument/2006/relationships/slideLayout" Target="../slideLayouts/slideLayout709.xml"/><Relationship Id="rId18" Type="http://schemas.openxmlformats.org/officeDocument/2006/relationships/tags" Target="../tags/tag18.xml"/><Relationship Id="rId3" Type="http://schemas.openxmlformats.org/officeDocument/2006/relationships/slideLayout" Target="../slideLayouts/slideLayout699.xml"/><Relationship Id="rId21" Type="http://schemas.openxmlformats.org/officeDocument/2006/relationships/image" Target="../media/image10.png"/><Relationship Id="rId7" Type="http://schemas.openxmlformats.org/officeDocument/2006/relationships/slideLayout" Target="../slideLayouts/slideLayout703.xml"/><Relationship Id="rId12" Type="http://schemas.openxmlformats.org/officeDocument/2006/relationships/slideLayout" Target="../slideLayouts/slideLayout708.xml"/><Relationship Id="rId17" Type="http://schemas.openxmlformats.org/officeDocument/2006/relationships/vmlDrawing" Target="../drawings/vmlDrawing17.vml"/><Relationship Id="rId2" Type="http://schemas.openxmlformats.org/officeDocument/2006/relationships/slideLayout" Target="../slideLayouts/slideLayout698.xml"/><Relationship Id="rId16" Type="http://schemas.openxmlformats.org/officeDocument/2006/relationships/theme" Target="../theme/theme36.xml"/><Relationship Id="rId20" Type="http://schemas.openxmlformats.org/officeDocument/2006/relationships/image" Target="../media/image15.emf"/><Relationship Id="rId1" Type="http://schemas.openxmlformats.org/officeDocument/2006/relationships/slideLayout" Target="../slideLayouts/slideLayout697.xml"/><Relationship Id="rId6" Type="http://schemas.openxmlformats.org/officeDocument/2006/relationships/slideLayout" Target="../slideLayouts/slideLayout702.xml"/><Relationship Id="rId11" Type="http://schemas.openxmlformats.org/officeDocument/2006/relationships/slideLayout" Target="../slideLayouts/slideLayout707.xml"/><Relationship Id="rId5" Type="http://schemas.openxmlformats.org/officeDocument/2006/relationships/slideLayout" Target="../slideLayouts/slideLayout701.xml"/><Relationship Id="rId15" Type="http://schemas.openxmlformats.org/officeDocument/2006/relationships/slideLayout" Target="../slideLayouts/slideLayout711.xml"/><Relationship Id="rId10" Type="http://schemas.openxmlformats.org/officeDocument/2006/relationships/slideLayout" Target="../slideLayouts/slideLayout706.xml"/><Relationship Id="rId19" Type="http://schemas.openxmlformats.org/officeDocument/2006/relationships/oleObject" Target="../embeddings/oleObject17.bin"/><Relationship Id="rId4" Type="http://schemas.openxmlformats.org/officeDocument/2006/relationships/slideLayout" Target="../slideLayouts/slideLayout700.xml"/><Relationship Id="rId9" Type="http://schemas.openxmlformats.org/officeDocument/2006/relationships/slideLayout" Target="../slideLayouts/slideLayout705.xml"/><Relationship Id="rId14" Type="http://schemas.openxmlformats.org/officeDocument/2006/relationships/slideLayout" Target="../slideLayouts/slideLayout710.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719.xml"/><Relationship Id="rId13" Type="http://schemas.openxmlformats.org/officeDocument/2006/relationships/slideLayout" Target="../slideLayouts/slideLayout724.xml"/><Relationship Id="rId18" Type="http://schemas.openxmlformats.org/officeDocument/2006/relationships/slideLayout" Target="../slideLayouts/slideLayout729.xml"/><Relationship Id="rId26" Type="http://schemas.openxmlformats.org/officeDocument/2006/relationships/image" Target="../media/image10.png"/><Relationship Id="rId3" Type="http://schemas.openxmlformats.org/officeDocument/2006/relationships/slideLayout" Target="../slideLayouts/slideLayout714.xml"/><Relationship Id="rId21" Type="http://schemas.openxmlformats.org/officeDocument/2006/relationships/theme" Target="../theme/theme37.xml"/><Relationship Id="rId7" Type="http://schemas.openxmlformats.org/officeDocument/2006/relationships/slideLayout" Target="../slideLayouts/slideLayout718.xml"/><Relationship Id="rId12" Type="http://schemas.openxmlformats.org/officeDocument/2006/relationships/slideLayout" Target="../slideLayouts/slideLayout723.xml"/><Relationship Id="rId17" Type="http://schemas.openxmlformats.org/officeDocument/2006/relationships/slideLayout" Target="../slideLayouts/slideLayout728.xml"/><Relationship Id="rId25" Type="http://schemas.openxmlformats.org/officeDocument/2006/relationships/image" Target="../media/image15.emf"/><Relationship Id="rId2" Type="http://schemas.openxmlformats.org/officeDocument/2006/relationships/slideLayout" Target="../slideLayouts/slideLayout713.xml"/><Relationship Id="rId16" Type="http://schemas.openxmlformats.org/officeDocument/2006/relationships/slideLayout" Target="../slideLayouts/slideLayout727.xml"/><Relationship Id="rId20" Type="http://schemas.openxmlformats.org/officeDocument/2006/relationships/slideLayout" Target="../slideLayouts/slideLayout731.xml"/><Relationship Id="rId1" Type="http://schemas.openxmlformats.org/officeDocument/2006/relationships/slideLayout" Target="../slideLayouts/slideLayout712.xml"/><Relationship Id="rId6" Type="http://schemas.openxmlformats.org/officeDocument/2006/relationships/slideLayout" Target="../slideLayouts/slideLayout717.xml"/><Relationship Id="rId11" Type="http://schemas.openxmlformats.org/officeDocument/2006/relationships/slideLayout" Target="../slideLayouts/slideLayout722.xml"/><Relationship Id="rId24" Type="http://schemas.openxmlformats.org/officeDocument/2006/relationships/oleObject" Target="../embeddings/oleObject18.bin"/><Relationship Id="rId5" Type="http://schemas.openxmlformats.org/officeDocument/2006/relationships/slideLayout" Target="../slideLayouts/slideLayout716.xml"/><Relationship Id="rId15" Type="http://schemas.openxmlformats.org/officeDocument/2006/relationships/slideLayout" Target="../slideLayouts/slideLayout726.xml"/><Relationship Id="rId23" Type="http://schemas.openxmlformats.org/officeDocument/2006/relationships/tags" Target="../tags/tag19.xml"/><Relationship Id="rId10" Type="http://schemas.openxmlformats.org/officeDocument/2006/relationships/slideLayout" Target="../slideLayouts/slideLayout721.xml"/><Relationship Id="rId19" Type="http://schemas.openxmlformats.org/officeDocument/2006/relationships/slideLayout" Target="../slideLayouts/slideLayout730.xml"/><Relationship Id="rId4" Type="http://schemas.openxmlformats.org/officeDocument/2006/relationships/slideLayout" Target="../slideLayouts/slideLayout715.xml"/><Relationship Id="rId9" Type="http://schemas.openxmlformats.org/officeDocument/2006/relationships/slideLayout" Target="../slideLayouts/slideLayout720.xml"/><Relationship Id="rId14" Type="http://schemas.openxmlformats.org/officeDocument/2006/relationships/slideLayout" Target="../slideLayouts/slideLayout725.xml"/><Relationship Id="rId22" Type="http://schemas.openxmlformats.org/officeDocument/2006/relationships/vmlDrawing" Target="../drawings/vmlDrawing18.v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739.xml"/><Relationship Id="rId13" Type="http://schemas.openxmlformats.org/officeDocument/2006/relationships/slideLayout" Target="../slideLayouts/slideLayout744.xml"/><Relationship Id="rId18" Type="http://schemas.openxmlformats.org/officeDocument/2006/relationships/slideLayout" Target="../slideLayouts/slideLayout749.xml"/><Relationship Id="rId26" Type="http://schemas.openxmlformats.org/officeDocument/2006/relationships/image" Target="../media/image15.emf"/><Relationship Id="rId3" Type="http://schemas.openxmlformats.org/officeDocument/2006/relationships/slideLayout" Target="../slideLayouts/slideLayout734.xml"/><Relationship Id="rId21" Type="http://schemas.openxmlformats.org/officeDocument/2006/relationships/slideLayout" Target="../slideLayouts/slideLayout752.xml"/><Relationship Id="rId7" Type="http://schemas.openxmlformats.org/officeDocument/2006/relationships/slideLayout" Target="../slideLayouts/slideLayout738.xml"/><Relationship Id="rId12" Type="http://schemas.openxmlformats.org/officeDocument/2006/relationships/slideLayout" Target="../slideLayouts/slideLayout743.xml"/><Relationship Id="rId17" Type="http://schemas.openxmlformats.org/officeDocument/2006/relationships/slideLayout" Target="../slideLayouts/slideLayout748.xml"/><Relationship Id="rId25" Type="http://schemas.openxmlformats.org/officeDocument/2006/relationships/oleObject" Target="../embeddings/oleObject19.bin"/><Relationship Id="rId2" Type="http://schemas.openxmlformats.org/officeDocument/2006/relationships/slideLayout" Target="../slideLayouts/slideLayout733.xml"/><Relationship Id="rId16" Type="http://schemas.openxmlformats.org/officeDocument/2006/relationships/slideLayout" Target="../slideLayouts/slideLayout747.xml"/><Relationship Id="rId20" Type="http://schemas.openxmlformats.org/officeDocument/2006/relationships/slideLayout" Target="../slideLayouts/slideLayout751.xml"/><Relationship Id="rId1" Type="http://schemas.openxmlformats.org/officeDocument/2006/relationships/slideLayout" Target="../slideLayouts/slideLayout732.xml"/><Relationship Id="rId6" Type="http://schemas.openxmlformats.org/officeDocument/2006/relationships/slideLayout" Target="../slideLayouts/slideLayout737.xml"/><Relationship Id="rId11" Type="http://schemas.openxmlformats.org/officeDocument/2006/relationships/slideLayout" Target="../slideLayouts/slideLayout742.xml"/><Relationship Id="rId24" Type="http://schemas.openxmlformats.org/officeDocument/2006/relationships/tags" Target="../tags/tag20.xml"/><Relationship Id="rId5" Type="http://schemas.openxmlformats.org/officeDocument/2006/relationships/slideLayout" Target="../slideLayouts/slideLayout736.xml"/><Relationship Id="rId15" Type="http://schemas.openxmlformats.org/officeDocument/2006/relationships/slideLayout" Target="../slideLayouts/slideLayout746.xml"/><Relationship Id="rId23" Type="http://schemas.openxmlformats.org/officeDocument/2006/relationships/vmlDrawing" Target="../drawings/vmlDrawing19.vml"/><Relationship Id="rId10" Type="http://schemas.openxmlformats.org/officeDocument/2006/relationships/slideLayout" Target="../slideLayouts/slideLayout741.xml"/><Relationship Id="rId19" Type="http://schemas.openxmlformats.org/officeDocument/2006/relationships/slideLayout" Target="../slideLayouts/slideLayout750.xml"/><Relationship Id="rId4" Type="http://schemas.openxmlformats.org/officeDocument/2006/relationships/slideLayout" Target="../slideLayouts/slideLayout735.xml"/><Relationship Id="rId9" Type="http://schemas.openxmlformats.org/officeDocument/2006/relationships/slideLayout" Target="../slideLayouts/slideLayout740.xml"/><Relationship Id="rId14" Type="http://schemas.openxmlformats.org/officeDocument/2006/relationships/slideLayout" Target="../slideLayouts/slideLayout745.xml"/><Relationship Id="rId22" Type="http://schemas.openxmlformats.org/officeDocument/2006/relationships/theme" Target="../theme/theme38.xml"/><Relationship Id="rId27" Type="http://schemas.openxmlformats.org/officeDocument/2006/relationships/image" Target="../media/image10.png"/></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760.xml"/><Relationship Id="rId13" Type="http://schemas.openxmlformats.org/officeDocument/2006/relationships/slideLayout" Target="../slideLayouts/slideLayout765.xml"/><Relationship Id="rId18" Type="http://schemas.openxmlformats.org/officeDocument/2006/relationships/slideLayout" Target="../slideLayouts/slideLayout770.xml"/><Relationship Id="rId26" Type="http://schemas.openxmlformats.org/officeDocument/2006/relationships/image" Target="../media/image10.png"/><Relationship Id="rId3" Type="http://schemas.openxmlformats.org/officeDocument/2006/relationships/slideLayout" Target="../slideLayouts/slideLayout755.xml"/><Relationship Id="rId21" Type="http://schemas.openxmlformats.org/officeDocument/2006/relationships/theme" Target="../theme/theme39.xml"/><Relationship Id="rId7" Type="http://schemas.openxmlformats.org/officeDocument/2006/relationships/slideLayout" Target="../slideLayouts/slideLayout759.xml"/><Relationship Id="rId12" Type="http://schemas.openxmlformats.org/officeDocument/2006/relationships/slideLayout" Target="../slideLayouts/slideLayout764.xml"/><Relationship Id="rId17" Type="http://schemas.openxmlformats.org/officeDocument/2006/relationships/slideLayout" Target="../slideLayouts/slideLayout769.xml"/><Relationship Id="rId25" Type="http://schemas.openxmlformats.org/officeDocument/2006/relationships/image" Target="../media/image15.emf"/><Relationship Id="rId2" Type="http://schemas.openxmlformats.org/officeDocument/2006/relationships/slideLayout" Target="../slideLayouts/slideLayout754.xml"/><Relationship Id="rId16" Type="http://schemas.openxmlformats.org/officeDocument/2006/relationships/slideLayout" Target="../slideLayouts/slideLayout768.xml"/><Relationship Id="rId20" Type="http://schemas.openxmlformats.org/officeDocument/2006/relationships/slideLayout" Target="../slideLayouts/slideLayout772.xml"/><Relationship Id="rId1" Type="http://schemas.openxmlformats.org/officeDocument/2006/relationships/slideLayout" Target="../slideLayouts/slideLayout753.xml"/><Relationship Id="rId6" Type="http://schemas.openxmlformats.org/officeDocument/2006/relationships/slideLayout" Target="../slideLayouts/slideLayout758.xml"/><Relationship Id="rId11" Type="http://schemas.openxmlformats.org/officeDocument/2006/relationships/slideLayout" Target="../slideLayouts/slideLayout763.xml"/><Relationship Id="rId24" Type="http://schemas.openxmlformats.org/officeDocument/2006/relationships/oleObject" Target="../embeddings/oleObject20.bin"/><Relationship Id="rId5" Type="http://schemas.openxmlformats.org/officeDocument/2006/relationships/slideLayout" Target="../slideLayouts/slideLayout757.xml"/><Relationship Id="rId15" Type="http://schemas.openxmlformats.org/officeDocument/2006/relationships/slideLayout" Target="../slideLayouts/slideLayout767.xml"/><Relationship Id="rId23" Type="http://schemas.openxmlformats.org/officeDocument/2006/relationships/tags" Target="../tags/tag21.xml"/><Relationship Id="rId10" Type="http://schemas.openxmlformats.org/officeDocument/2006/relationships/slideLayout" Target="../slideLayouts/slideLayout762.xml"/><Relationship Id="rId19" Type="http://schemas.openxmlformats.org/officeDocument/2006/relationships/slideLayout" Target="../slideLayouts/slideLayout771.xml"/><Relationship Id="rId4" Type="http://schemas.openxmlformats.org/officeDocument/2006/relationships/slideLayout" Target="../slideLayouts/slideLayout756.xml"/><Relationship Id="rId9" Type="http://schemas.openxmlformats.org/officeDocument/2006/relationships/slideLayout" Target="../slideLayouts/slideLayout761.xml"/><Relationship Id="rId14" Type="http://schemas.openxmlformats.org/officeDocument/2006/relationships/slideLayout" Target="../slideLayouts/slideLayout766.xml"/><Relationship Id="rId22" Type="http://schemas.openxmlformats.org/officeDocument/2006/relationships/vmlDrawing" Target="../drawings/vmlDrawing20.v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tags" Target="../tags/tag2.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vmlDrawing" Target="../drawings/vmlDrawing1.v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image" Target="../media/image10.png"/><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image" Target="../media/image15.emf"/><Relationship Id="rId10" Type="http://schemas.openxmlformats.org/officeDocument/2006/relationships/slideLayout" Target="../slideLayouts/slideLayout75.xml"/><Relationship Id="rId19" Type="http://schemas.openxmlformats.org/officeDocument/2006/relationships/theme" Target="../theme/theme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oleObject" Target="../embeddings/oleObject1.bin"/></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780.xml"/><Relationship Id="rId13" Type="http://schemas.openxmlformats.org/officeDocument/2006/relationships/slideLayout" Target="../slideLayouts/slideLayout785.xml"/><Relationship Id="rId18" Type="http://schemas.openxmlformats.org/officeDocument/2006/relationships/slideLayout" Target="../slideLayouts/slideLayout790.xml"/><Relationship Id="rId3" Type="http://schemas.openxmlformats.org/officeDocument/2006/relationships/slideLayout" Target="../slideLayouts/slideLayout775.xml"/><Relationship Id="rId21" Type="http://schemas.openxmlformats.org/officeDocument/2006/relationships/image" Target="../media/image10.png"/><Relationship Id="rId7" Type="http://schemas.openxmlformats.org/officeDocument/2006/relationships/slideLayout" Target="../slideLayouts/slideLayout779.xml"/><Relationship Id="rId12" Type="http://schemas.openxmlformats.org/officeDocument/2006/relationships/slideLayout" Target="../slideLayouts/slideLayout784.xml"/><Relationship Id="rId17" Type="http://schemas.openxmlformats.org/officeDocument/2006/relationships/slideLayout" Target="../slideLayouts/slideLayout789.xml"/><Relationship Id="rId2" Type="http://schemas.openxmlformats.org/officeDocument/2006/relationships/slideLayout" Target="../slideLayouts/slideLayout774.xml"/><Relationship Id="rId16" Type="http://schemas.openxmlformats.org/officeDocument/2006/relationships/slideLayout" Target="../slideLayouts/slideLayout788.xml"/><Relationship Id="rId20" Type="http://schemas.openxmlformats.org/officeDocument/2006/relationships/theme" Target="../theme/theme40.xml"/><Relationship Id="rId1" Type="http://schemas.openxmlformats.org/officeDocument/2006/relationships/slideLayout" Target="../slideLayouts/slideLayout773.xml"/><Relationship Id="rId6" Type="http://schemas.openxmlformats.org/officeDocument/2006/relationships/slideLayout" Target="../slideLayouts/slideLayout778.xml"/><Relationship Id="rId11" Type="http://schemas.openxmlformats.org/officeDocument/2006/relationships/slideLayout" Target="../slideLayouts/slideLayout783.xml"/><Relationship Id="rId5" Type="http://schemas.openxmlformats.org/officeDocument/2006/relationships/slideLayout" Target="../slideLayouts/slideLayout777.xml"/><Relationship Id="rId15" Type="http://schemas.openxmlformats.org/officeDocument/2006/relationships/slideLayout" Target="../slideLayouts/slideLayout787.xml"/><Relationship Id="rId10" Type="http://schemas.openxmlformats.org/officeDocument/2006/relationships/slideLayout" Target="../slideLayouts/slideLayout782.xml"/><Relationship Id="rId19" Type="http://schemas.openxmlformats.org/officeDocument/2006/relationships/slideLayout" Target="../slideLayouts/slideLayout791.xml"/><Relationship Id="rId4" Type="http://schemas.openxmlformats.org/officeDocument/2006/relationships/slideLayout" Target="../slideLayouts/slideLayout776.xml"/><Relationship Id="rId9" Type="http://schemas.openxmlformats.org/officeDocument/2006/relationships/slideLayout" Target="../slideLayouts/slideLayout781.xml"/><Relationship Id="rId14" Type="http://schemas.openxmlformats.org/officeDocument/2006/relationships/slideLayout" Target="../slideLayouts/slideLayout786.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799.xml"/><Relationship Id="rId13" Type="http://schemas.openxmlformats.org/officeDocument/2006/relationships/slideLayout" Target="../slideLayouts/slideLayout804.xml"/><Relationship Id="rId18" Type="http://schemas.openxmlformats.org/officeDocument/2006/relationships/slideLayout" Target="../slideLayouts/slideLayout809.xml"/><Relationship Id="rId3" Type="http://schemas.openxmlformats.org/officeDocument/2006/relationships/slideLayout" Target="../slideLayouts/slideLayout794.xml"/><Relationship Id="rId21" Type="http://schemas.openxmlformats.org/officeDocument/2006/relationships/slideLayout" Target="../slideLayouts/slideLayout812.xml"/><Relationship Id="rId7" Type="http://schemas.openxmlformats.org/officeDocument/2006/relationships/slideLayout" Target="../slideLayouts/slideLayout798.xml"/><Relationship Id="rId12" Type="http://schemas.openxmlformats.org/officeDocument/2006/relationships/slideLayout" Target="../slideLayouts/slideLayout803.xml"/><Relationship Id="rId17" Type="http://schemas.openxmlformats.org/officeDocument/2006/relationships/slideLayout" Target="../slideLayouts/slideLayout808.xml"/><Relationship Id="rId2" Type="http://schemas.openxmlformats.org/officeDocument/2006/relationships/slideLayout" Target="../slideLayouts/slideLayout793.xml"/><Relationship Id="rId16" Type="http://schemas.openxmlformats.org/officeDocument/2006/relationships/slideLayout" Target="../slideLayouts/slideLayout807.xml"/><Relationship Id="rId20" Type="http://schemas.openxmlformats.org/officeDocument/2006/relationships/slideLayout" Target="../slideLayouts/slideLayout811.xml"/><Relationship Id="rId1" Type="http://schemas.openxmlformats.org/officeDocument/2006/relationships/slideLayout" Target="../slideLayouts/slideLayout792.xml"/><Relationship Id="rId6" Type="http://schemas.openxmlformats.org/officeDocument/2006/relationships/slideLayout" Target="../slideLayouts/slideLayout797.xml"/><Relationship Id="rId11" Type="http://schemas.openxmlformats.org/officeDocument/2006/relationships/slideLayout" Target="../slideLayouts/slideLayout802.xml"/><Relationship Id="rId5" Type="http://schemas.openxmlformats.org/officeDocument/2006/relationships/slideLayout" Target="../slideLayouts/slideLayout796.xml"/><Relationship Id="rId15" Type="http://schemas.openxmlformats.org/officeDocument/2006/relationships/slideLayout" Target="../slideLayouts/slideLayout806.xml"/><Relationship Id="rId23" Type="http://schemas.openxmlformats.org/officeDocument/2006/relationships/image" Target="../media/image10.png"/><Relationship Id="rId10" Type="http://schemas.openxmlformats.org/officeDocument/2006/relationships/slideLayout" Target="../slideLayouts/slideLayout801.xml"/><Relationship Id="rId19" Type="http://schemas.openxmlformats.org/officeDocument/2006/relationships/slideLayout" Target="../slideLayouts/slideLayout810.xml"/><Relationship Id="rId4" Type="http://schemas.openxmlformats.org/officeDocument/2006/relationships/slideLayout" Target="../slideLayouts/slideLayout795.xml"/><Relationship Id="rId9" Type="http://schemas.openxmlformats.org/officeDocument/2006/relationships/slideLayout" Target="../slideLayouts/slideLayout800.xml"/><Relationship Id="rId14" Type="http://schemas.openxmlformats.org/officeDocument/2006/relationships/slideLayout" Target="../slideLayouts/slideLayout805.xml"/><Relationship Id="rId22"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820.xml"/><Relationship Id="rId13" Type="http://schemas.openxmlformats.org/officeDocument/2006/relationships/slideLayout" Target="../slideLayouts/slideLayout825.xml"/><Relationship Id="rId18" Type="http://schemas.openxmlformats.org/officeDocument/2006/relationships/slideLayout" Target="../slideLayouts/slideLayout830.xml"/><Relationship Id="rId3" Type="http://schemas.openxmlformats.org/officeDocument/2006/relationships/slideLayout" Target="../slideLayouts/slideLayout815.xml"/><Relationship Id="rId21" Type="http://schemas.openxmlformats.org/officeDocument/2006/relationships/tags" Target="../tags/tag22.xml"/><Relationship Id="rId7" Type="http://schemas.openxmlformats.org/officeDocument/2006/relationships/slideLayout" Target="../slideLayouts/slideLayout819.xml"/><Relationship Id="rId12" Type="http://schemas.openxmlformats.org/officeDocument/2006/relationships/slideLayout" Target="../slideLayouts/slideLayout824.xml"/><Relationship Id="rId17" Type="http://schemas.openxmlformats.org/officeDocument/2006/relationships/slideLayout" Target="../slideLayouts/slideLayout829.xml"/><Relationship Id="rId2" Type="http://schemas.openxmlformats.org/officeDocument/2006/relationships/slideLayout" Target="../slideLayouts/slideLayout814.xml"/><Relationship Id="rId16" Type="http://schemas.openxmlformats.org/officeDocument/2006/relationships/slideLayout" Target="../slideLayouts/slideLayout828.xml"/><Relationship Id="rId20" Type="http://schemas.openxmlformats.org/officeDocument/2006/relationships/vmlDrawing" Target="../drawings/vmlDrawing21.vml"/><Relationship Id="rId1" Type="http://schemas.openxmlformats.org/officeDocument/2006/relationships/slideLayout" Target="../slideLayouts/slideLayout813.xml"/><Relationship Id="rId6" Type="http://schemas.openxmlformats.org/officeDocument/2006/relationships/slideLayout" Target="../slideLayouts/slideLayout818.xml"/><Relationship Id="rId11" Type="http://schemas.openxmlformats.org/officeDocument/2006/relationships/slideLayout" Target="../slideLayouts/slideLayout823.xml"/><Relationship Id="rId24" Type="http://schemas.openxmlformats.org/officeDocument/2006/relationships/image" Target="../media/image10.png"/><Relationship Id="rId5" Type="http://schemas.openxmlformats.org/officeDocument/2006/relationships/slideLayout" Target="../slideLayouts/slideLayout817.xml"/><Relationship Id="rId15" Type="http://schemas.openxmlformats.org/officeDocument/2006/relationships/slideLayout" Target="../slideLayouts/slideLayout827.xml"/><Relationship Id="rId23" Type="http://schemas.openxmlformats.org/officeDocument/2006/relationships/image" Target="../media/image15.emf"/><Relationship Id="rId10" Type="http://schemas.openxmlformats.org/officeDocument/2006/relationships/slideLayout" Target="../slideLayouts/slideLayout822.xml"/><Relationship Id="rId19" Type="http://schemas.openxmlformats.org/officeDocument/2006/relationships/theme" Target="../theme/theme42.xml"/><Relationship Id="rId4" Type="http://schemas.openxmlformats.org/officeDocument/2006/relationships/slideLayout" Target="../slideLayouts/slideLayout816.xml"/><Relationship Id="rId9" Type="http://schemas.openxmlformats.org/officeDocument/2006/relationships/slideLayout" Target="../slideLayouts/slideLayout821.xml"/><Relationship Id="rId14" Type="http://schemas.openxmlformats.org/officeDocument/2006/relationships/slideLayout" Target="../slideLayouts/slideLayout826.xml"/><Relationship Id="rId22" Type="http://schemas.openxmlformats.org/officeDocument/2006/relationships/oleObject" Target="../embeddings/oleObject21.bin"/></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838.xml"/><Relationship Id="rId13" Type="http://schemas.openxmlformats.org/officeDocument/2006/relationships/slideLayout" Target="../slideLayouts/slideLayout843.xml"/><Relationship Id="rId18" Type="http://schemas.openxmlformats.org/officeDocument/2006/relationships/theme" Target="../theme/theme43.xml"/><Relationship Id="rId3" Type="http://schemas.openxmlformats.org/officeDocument/2006/relationships/slideLayout" Target="../slideLayouts/slideLayout833.xml"/><Relationship Id="rId7" Type="http://schemas.openxmlformats.org/officeDocument/2006/relationships/slideLayout" Target="../slideLayouts/slideLayout837.xml"/><Relationship Id="rId12" Type="http://schemas.openxmlformats.org/officeDocument/2006/relationships/slideLayout" Target="../slideLayouts/slideLayout842.xml"/><Relationship Id="rId17" Type="http://schemas.openxmlformats.org/officeDocument/2006/relationships/slideLayout" Target="../slideLayouts/slideLayout847.xml"/><Relationship Id="rId2" Type="http://schemas.openxmlformats.org/officeDocument/2006/relationships/slideLayout" Target="../slideLayouts/slideLayout832.xml"/><Relationship Id="rId16" Type="http://schemas.openxmlformats.org/officeDocument/2006/relationships/slideLayout" Target="../slideLayouts/slideLayout846.xml"/><Relationship Id="rId1" Type="http://schemas.openxmlformats.org/officeDocument/2006/relationships/slideLayout" Target="../slideLayouts/slideLayout831.xml"/><Relationship Id="rId6" Type="http://schemas.openxmlformats.org/officeDocument/2006/relationships/slideLayout" Target="../slideLayouts/slideLayout836.xml"/><Relationship Id="rId11" Type="http://schemas.openxmlformats.org/officeDocument/2006/relationships/slideLayout" Target="../slideLayouts/slideLayout841.xml"/><Relationship Id="rId5" Type="http://schemas.openxmlformats.org/officeDocument/2006/relationships/slideLayout" Target="../slideLayouts/slideLayout835.xml"/><Relationship Id="rId15" Type="http://schemas.openxmlformats.org/officeDocument/2006/relationships/slideLayout" Target="../slideLayouts/slideLayout845.xml"/><Relationship Id="rId10" Type="http://schemas.openxmlformats.org/officeDocument/2006/relationships/slideLayout" Target="../slideLayouts/slideLayout840.xml"/><Relationship Id="rId19" Type="http://schemas.openxmlformats.org/officeDocument/2006/relationships/image" Target="../media/image10.png"/><Relationship Id="rId4" Type="http://schemas.openxmlformats.org/officeDocument/2006/relationships/slideLayout" Target="../slideLayouts/slideLayout834.xml"/><Relationship Id="rId9" Type="http://schemas.openxmlformats.org/officeDocument/2006/relationships/slideLayout" Target="../slideLayouts/slideLayout839.xml"/><Relationship Id="rId14" Type="http://schemas.openxmlformats.org/officeDocument/2006/relationships/slideLayout" Target="../slideLayouts/slideLayout844.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855.xml"/><Relationship Id="rId13" Type="http://schemas.openxmlformats.org/officeDocument/2006/relationships/slideLayout" Target="../slideLayouts/slideLayout860.xml"/><Relationship Id="rId18" Type="http://schemas.openxmlformats.org/officeDocument/2006/relationships/slideLayout" Target="../slideLayouts/slideLayout865.xml"/><Relationship Id="rId3" Type="http://schemas.openxmlformats.org/officeDocument/2006/relationships/slideLayout" Target="../slideLayouts/slideLayout850.xml"/><Relationship Id="rId7" Type="http://schemas.openxmlformats.org/officeDocument/2006/relationships/slideLayout" Target="../slideLayouts/slideLayout854.xml"/><Relationship Id="rId12" Type="http://schemas.openxmlformats.org/officeDocument/2006/relationships/slideLayout" Target="../slideLayouts/slideLayout859.xml"/><Relationship Id="rId17" Type="http://schemas.openxmlformats.org/officeDocument/2006/relationships/slideLayout" Target="../slideLayouts/slideLayout864.xml"/><Relationship Id="rId2" Type="http://schemas.openxmlformats.org/officeDocument/2006/relationships/slideLayout" Target="../slideLayouts/slideLayout849.xml"/><Relationship Id="rId16" Type="http://schemas.openxmlformats.org/officeDocument/2006/relationships/slideLayout" Target="../slideLayouts/slideLayout863.xml"/><Relationship Id="rId20" Type="http://schemas.openxmlformats.org/officeDocument/2006/relationships/image" Target="../media/image10.png"/><Relationship Id="rId1" Type="http://schemas.openxmlformats.org/officeDocument/2006/relationships/slideLayout" Target="../slideLayouts/slideLayout848.xml"/><Relationship Id="rId6" Type="http://schemas.openxmlformats.org/officeDocument/2006/relationships/slideLayout" Target="../slideLayouts/slideLayout853.xml"/><Relationship Id="rId11" Type="http://schemas.openxmlformats.org/officeDocument/2006/relationships/slideLayout" Target="../slideLayouts/slideLayout858.xml"/><Relationship Id="rId5" Type="http://schemas.openxmlformats.org/officeDocument/2006/relationships/slideLayout" Target="../slideLayouts/slideLayout852.xml"/><Relationship Id="rId15" Type="http://schemas.openxmlformats.org/officeDocument/2006/relationships/slideLayout" Target="../slideLayouts/slideLayout862.xml"/><Relationship Id="rId10" Type="http://schemas.openxmlformats.org/officeDocument/2006/relationships/slideLayout" Target="../slideLayouts/slideLayout857.xml"/><Relationship Id="rId19" Type="http://schemas.openxmlformats.org/officeDocument/2006/relationships/theme" Target="../theme/theme44.xml"/><Relationship Id="rId4" Type="http://schemas.openxmlformats.org/officeDocument/2006/relationships/slideLayout" Target="../slideLayouts/slideLayout851.xml"/><Relationship Id="rId9" Type="http://schemas.openxmlformats.org/officeDocument/2006/relationships/slideLayout" Target="../slideLayouts/slideLayout856.xml"/><Relationship Id="rId14" Type="http://schemas.openxmlformats.org/officeDocument/2006/relationships/slideLayout" Target="../slideLayouts/slideLayout861.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873.xml"/><Relationship Id="rId13" Type="http://schemas.openxmlformats.org/officeDocument/2006/relationships/slideLayout" Target="../slideLayouts/slideLayout878.xml"/><Relationship Id="rId18" Type="http://schemas.openxmlformats.org/officeDocument/2006/relationships/slideLayout" Target="../slideLayouts/slideLayout883.xml"/><Relationship Id="rId26" Type="http://schemas.openxmlformats.org/officeDocument/2006/relationships/slideLayout" Target="../slideLayouts/slideLayout891.xml"/><Relationship Id="rId39" Type="http://schemas.openxmlformats.org/officeDocument/2006/relationships/slideLayout" Target="../slideLayouts/slideLayout904.xml"/><Relationship Id="rId3" Type="http://schemas.openxmlformats.org/officeDocument/2006/relationships/slideLayout" Target="../slideLayouts/slideLayout868.xml"/><Relationship Id="rId21" Type="http://schemas.openxmlformats.org/officeDocument/2006/relationships/slideLayout" Target="../slideLayouts/slideLayout886.xml"/><Relationship Id="rId34" Type="http://schemas.openxmlformats.org/officeDocument/2006/relationships/slideLayout" Target="../slideLayouts/slideLayout899.xml"/><Relationship Id="rId42" Type="http://schemas.openxmlformats.org/officeDocument/2006/relationships/slideLayout" Target="../slideLayouts/slideLayout907.xml"/><Relationship Id="rId7" Type="http://schemas.openxmlformats.org/officeDocument/2006/relationships/slideLayout" Target="../slideLayouts/slideLayout872.xml"/><Relationship Id="rId12" Type="http://schemas.openxmlformats.org/officeDocument/2006/relationships/slideLayout" Target="../slideLayouts/slideLayout877.xml"/><Relationship Id="rId17" Type="http://schemas.openxmlformats.org/officeDocument/2006/relationships/slideLayout" Target="../slideLayouts/slideLayout882.xml"/><Relationship Id="rId25" Type="http://schemas.openxmlformats.org/officeDocument/2006/relationships/slideLayout" Target="../slideLayouts/slideLayout890.xml"/><Relationship Id="rId33" Type="http://schemas.openxmlformats.org/officeDocument/2006/relationships/slideLayout" Target="../slideLayouts/slideLayout898.xml"/><Relationship Id="rId38" Type="http://schemas.openxmlformats.org/officeDocument/2006/relationships/slideLayout" Target="../slideLayouts/slideLayout903.xml"/><Relationship Id="rId46" Type="http://schemas.openxmlformats.org/officeDocument/2006/relationships/image" Target="../media/image1.png"/><Relationship Id="rId2" Type="http://schemas.openxmlformats.org/officeDocument/2006/relationships/slideLayout" Target="../slideLayouts/slideLayout867.xml"/><Relationship Id="rId16" Type="http://schemas.openxmlformats.org/officeDocument/2006/relationships/slideLayout" Target="../slideLayouts/slideLayout881.xml"/><Relationship Id="rId20" Type="http://schemas.openxmlformats.org/officeDocument/2006/relationships/slideLayout" Target="../slideLayouts/slideLayout885.xml"/><Relationship Id="rId29" Type="http://schemas.openxmlformats.org/officeDocument/2006/relationships/slideLayout" Target="../slideLayouts/slideLayout894.xml"/><Relationship Id="rId41" Type="http://schemas.openxmlformats.org/officeDocument/2006/relationships/slideLayout" Target="../slideLayouts/slideLayout906.xml"/><Relationship Id="rId1" Type="http://schemas.openxmlformats.org/officeDocument/2006/relationships/slideLayout" Target="../slideLayouts/slideLayout866.xml"/><Relationship Id="rId6" Type="http://schemas.openxmlformats.org/officeDocument/2006/relationships/slideLayout" Target="../slideLayouts/slideLayout871.xml"/><Relationship Id="rId11" Type="http://schemas.openxmlformats.org/officeDocument/2006/relationships/slideLayout" Target="../slideLayouts/slideLayout876.xml"/><Relationship Id="rId24" Type="http://schemas.openxmlformats.org/officeDocument/2006/relationships/slideLayout" Target="../slideLayouts/slideLayout889.xml"/><Relationship Id="rId32" Type="http://schemas.openxmlformats.org/officeDocument/2006/relationships/slideLayout" Target="../slideLayouts/slideLayout897.xml"/><Relationship Id="rId37" Type="http://schemas.openxmlformats.org/officeDocument/2006/relationships/slideLayout" Target="../slideLayouts/slideLayout902.xml"/><Relationship Id="rId40" Type="http://schemas.openxmlformats.org/officeDocument/2006/relationships/slideLayout" Target="../slideLayouts/slideLayout905.xml"/><Relationship Id="rId45" Type="http://schemas.openxmlformats.org/officeDocument/2006/relationships/theme" Target="../theme/theme45.xml"/><Relationship Id="rId5" Type="http://schemas.openxmlformats.org/officeDocument/2006/relationships/slideLayout" Target="../slideLayouts/slideLayout870.xml"/><Relationship Id="rId15" Type="http://schemas.openxmlformats.org/officeDocument/2006/relationships/slideLayout" Target="../slideLayouts/slideLayout880.xml"/><Relationship Id="rId23" Type="http://schemas.openxmlformats.org/officeDocument/2006/relationships/slideLayout" Target="../slideLayouts/slideLayout888.xml"/><Relationship Id="rId28" Type="http://schemas.openxmlformats.org/officeDocument/2006/relationships/slideLayout" Target="../slideLayouts/slideLayout893.xml"/><Relationship Id="rId36" Type="http://schemas.openxmlformats.org/officeDocument/2006/relationships/slideLayout" Target="../slideLayouts/slideLayout901.xml"/><Relationship Id="rId10" Type="http://schemas.openxmlformats.org/officeDocument/2006/relationships/slideLayout" Target="../slideLayouts/slideLayout875.xml"/><Relationship Id="rId19" Type="http://schemas.openxmlformats.org/officeDocument/2006/relationships/slideLayout" Target="../slideLayouts/slideLayout884.xml"/><Relationship Id="rId31" Type="http://schemas.openxmlformats.org/officeDocument/2006/relationships/slideLayout" Target="../slideLayouts/slideLayout896.xml"/><Relationship Id="rId44" Type="http://schemas.openxmlformats.org/officeDocument/2006/relationships/slideLayout" Target="../slideLayouts/slideLayout909.xml"/><Relationship Id="rId4" Type="http://schemas.openxmlformats.org/officeDocument/2006/relationships/slideLayout" Target="../slideLayouts/slideLayout869.xml"/><Relationship Id="rId9" Type="http://schemas.openxmlformats.org/officeDocument/2006/relationships/slideLayout" Target="../slideLayouts/slideLayout874.xml"/><Relationship Id="rId14" Type="http://schemas.openxmlformats.org/officeDocument/2006/relationships/slideLayout" Target="../slideLayouts/slideLayout879.xml"/><Relationship Id="rId22" Type="http://schemas.openxmlformats.org/officeDocument/2006/relationships/slideLayout" Target="../slideLayouts/slideLayout887.xml"/><Relationship Id="rId27" Type="http://schemas.openxmlformats.org/officeDocument/2006/relationships/slideLayout" Target="../slideLayouts/slideLayout892.xml"/><Relationship Id="rId30" Type="http://schemas.openxmlformats.org/officeDocument/2006/relationships/slideLayout" Target="../slideLayouts/slideLayout895.xml"/><Relationship Id="rId35" Type="http://schemas.openxmlformats.org/officeDocument/2006/relationships/slideLayout" Target="../slideLayouts/slideLayout900.xml"/><Relationship Id="rId43" Type="http://schemas.openxmlformats.org/officeDocument/2006/relationships/slideLayout" Target="../slideLayouts/slideLayout908.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917.xml"/><Relationship Id="rId13" Type="http://schemas.openxmlformats.org/officeDocument/2006/relationships/slideLayout" Target="../slideLayouts/slideLayout922.xml"/><Relationship Id="rId18" Type="http://schemas.openxmlformats.org/officeDocument/2006/relationships/tags" Target="../tags/tag23.xml"/><Relationship Id="rId3" Type="http://schemas.openxmlformats.org/officeDocument/2006/relationships/slideLayout" Target="../slideLayouts/slideLayout912.xml"/><Relationship Id="rId21" Type="http://schemas.openxmlformats.org/officeDocument/2006/relationships/image" Target="../media/image10.png"/><Relationship Id="rId7" Type="http://schemas.openxmlformats.org/officeDocument/2006/relationships/slideLayout" Target="../slideLayouts/slideLayout916.xml"/><Relationship Id="rId12" Type="http://schemas.openxmlformats.org/officeDocument/2006/relationships/slideLayout" Target="../slideLayouts/slideLayout921.xml"/><Relationship Id="rId17" Type="http://schemas.openxmlformats.org/officeDocument/2006/relationships/vmlDrawing" Target="../drawings/vmlDrawing22.vml"/><Relationship Id="rId2" Type="http://schemas.openxmlformats.org/officeDocument/2006/relationships/slideLayout" Target="../slideLayouts/slideLayout911.xml"/><Relationship Id="rId16" Type="http://schemas.openxmlformats.org/officeDocument/2006/relationships/theme" Target="../theme/theme46.xml"/><Relationship Id="rId20" Type="http://schemas.openxmlformats.org/officeDocument/2006/relationships/image" Target="../media/image15.emf"/><Relationship Id="rId1" Type="http://schemas.openxmlformats.org/officeDocument/2006/relationships/slideLayout" Target="../slideLayouts/slideLayout910.xml"/><Relationship Id="rId6" Type="http://schemas.openxmlformats.org/officeDocument/2006/relationships/slideLayout" Target="../slideLayouts/slideLayout915.xml"/><Relationship Id="rId11" Type="http://schemas.openxmlformats.org/officeDocument/2006/relationships/slideLayout" Target="../slideLayouts/slideLayout920.xml"/><Relationship Id="rId5" Type="http://schemas.openxmlformats.org/officeDocument/2006/relationships/slideLayout" Target="../slideLayouts/slideLayout914.xml"/><Relationship Id="rId15" Type="http://schemas.openxmlformats.org/officeDocument/2006/relationships/slideLayout" Target="../slideLayouts/slideLayout924.xml"/><Relationship Id="rId10" Type="http://schemas.openxmlformats.org/officeDocument/2006/relationships/slideLayout" Target="../slideLayouts/slideLayout919.xml"/><Relationship Id="rId19" Type="http://schemas.openxmlformats.org/officeDocument/2006/relationships/oleObject" Target="../embeddings/oleObject22.bin"/><Relationship Id="rId4" Type="http://schemas.openxmlformats.org/officeDocument/2006/relationships/slideLayout" Target="../slideLayouts/slideLayout913.xml"/><Relationship Id="rId9" Type="http://schemas.openxmlformats.org/officeDocument/2006/relationships/slideLayout" Target="../slideLayouts/slideLayout918.xml"/><Relationship Id="rId14" Type="http://schemas.openxmlformats.org/officeDocument/2006/relationships/slideLayout" Target="../slideLayouts/slideLayout923.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932.xml"/><Relationship Id="rId13" Type="http://schemas.openxmlformats.org/officeDocument/2006/relationships/slideLayout" Target="../slideLayouts/slideLayout937.xml"/><Relationship Id="rId18" Type="http://schemas.openxmlformats.org/officeDocument/2006/relationships/tags" Target="../tags/tag24.xml"/><Relationship Id="rId3" Type="http://schemas.openxmlformats.org/officeDocument/2006/relationships/slideLayout" Target="../slideLayouts/slideLayout927.xml"/><Relationship Id="rId21" Type="http://schemas.openxmlformats.org/officeDocument/2006/relationships/image" Target="../media/image10.png"/><Relationship Id="rId7" Type="http://schemas.openxmlformats.org/officeDocument/2006/relationships/slideLayout" Target="../slideLayouts/slideLayout931.xml"/><Relationship Id="rId12" Type="http://schemas.openxmlformats.org/officeDocument/2006/relationships/slideLayout" Target="../slideLayouts/slideLayout936.xml"/><Relationship Id="rId17" Type="http://schemas.openxmlformats.org/officeDocument/2006/relationships/vmlDrawing" Target="../drawings/vmlDrawing23.vml"/><Relationship Id="rId2" Type="http://schemas.openxmlformats.org/officeDocument/2006/relationships/slideLayout" Target="../slideLayouts/slideLayout926.xml"/><Relationship Id="rId16" Type="http://schemas.openxmlformats.org/officeDocument/2006/relationships/theme" Target="../theme/theme47.xml"/><Relationship Id="rId20" Type="http://schemas.openxmlformats.org/officeDocument/2006/relationships/image" Target="../media/image15.emf"/><Relationship Id="rId1" Type="http://schemas.openxmlformats.org/officeDocument/2006/relationships/slideLayout" Target="../slideLayouts/slideLayout925.xml"/><Relationship Id="rId6" Type="http://schemas.openxmlformats.org/officeDocument/2006/relationships/slideLayout" Target="../slideLayouts/slideLayout930.xml"/><Relationship Id="rId11" Type="http://schemas.openxmlformats.org/officeDocument/2006/relationships/slideLayout" Target="../slideLayouts/slideLayout935.xml"/><Relationship Id="rId5" Type="http://schemas.openxmlformats.org/officeDocument/2006/relationships/slideLayout" Target="../slideLayouts/slideLayout929.xml"/><Relationship Id="rId15" Type="http://schemas.openxmlformats.org/officeDocument/2006/relationships/slideLayout" Target="../slideLayouts/slideLayout939.xml"/><Relationship Id="rId10" Type="http://schemas.openxmlformats.org/officeDocument/2006/relationships/slideLayout" Target="../slideLayouts/slideLayout934.xml"/><Relationship Id="rId19" Type="http://schemas.openxmlformats.org/officeDocument/2006/relationships/oleObject" Target="../embeddings/oleObject23.bin"/><Relationship Id="rId4" Type="http://schemas.openxmlformats.org/officeDocument/2006/relationships/slideLayout" Target="../slideLayouts/slideLayout928.xml"/><Relationship Id="rId9" Type="http://schemas.openxmlformats.org/officeDocument/2006/relationships/slideLayout" Target="../slideLayouts/slideLayout933.xml"/><Relationship Id="rId14" Type="http://schemas.openxmlformats.org/officeDocument/2006/relationships/slideLayout" Target="../slideLayouts/slideLayout938.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947.xml"/><Relationship Id="rId13" Type="http://schemas.openxmlformats.org/officeDocument/2006/relationships/slideLayout" Target="../slideLayouts/slideLayout952.xml"/><Relationship Id="rId18" Type="http://schemas.openxmlformats.org/officeDocument/2006/relationships/tags" Target="../tags/tag25.xml"/><Relationship Id="rId3" Type="http://schemas.openxmlformats.org/officeDocument/2006/relationships/slideLayout" Target="../slideLayouts/slideLayout942.xml"/><Relationship Id="rId21" Type="http://schemas.openxmlformats.org/officeDocument/2006/relationships/image" Target="../media/image10.png"/><Relationship Id="rId7" Type="http://schemas.openxmlformats.org/officeDocument/2006/relationships/slideLayout" Target="../slideLayouts/slideLayout946.xml"/><Relationship Id="rId12" Type="http://schemas.openxmlformats.org/officeDocument/2006/relationships/slideLayout" Target="../slideLayouts/slideLayout951.xml"/><Relationship Id="rId17" Type="http://schemas.openxmlformats.org/officeDocument/2006/relationships/vmlDrawing" Target="../drawings/vmlDrawing24.vml"/><Relationship Id="rId2" Type="http://schemas.openxmlformats.org/officeDocument/2006/relationships/slideLayout" Target="../slideLayouts/slideLayout941.xml"/><Relationship Id="rId16" Type="http://schemas.openxmlformats.org/officeDocument/2006/relationships/theme" Target="../theme/theme48.xml"/><Relationship Id="rId20" Type="http://schemas.openxmlformats.org/officeDocument/2006/relationships/image" Target="../media/image15.emf"/><Relationship Id="rId1" Type="http://schemas.openxmlformats.org/officeDocument/2006/relationships/slideLayout" Target="../slideLayouts/slideLayout940.xml"/><Relationship Id="rId6" Type="http://schemas.openxmlformats.org/officeDocument/2006/relationships/slideLayout" Target="../slideLayouts/slideLayout945.xml"/><Relationship Id="rId11" Type="http://schemas.openxmlformats.org/officeDocument/2006/relationships/slideLayout" Target="../slideLayouts/slideLayout950.xml"/><Relationship Id="rId5" Type="http://schemas.openxmlformats.org/officeDocument/2006/relationships/slideLayout" Target="../slideLayouts/slideLayout944.xml"/><Relationship Id="rId15" Type="http://schemas.openxmlformats.org/officeDocument/2006/relationships/slideLayout" Target="../slideLayouts/slideLayout954.xml"/><Relationship Id="rId10" Type="http://schemas.openxmlformats.org/officeDocument/2006/relationships/slideLayout" Target="../slideLayouts/slideLayout949.xml"/><Relationship Id="rId19" Type="http://schemas.openxmlformats.org/officeDocument/2006/relationships/oleObject" Target="../embeddings/oleObject24.bin"/><Relationship Id="rId4" Type="http://schemas.openxmlformats.org/officeDocument/2006/relationships/slideLayout" Target="../slideLayouts/slideLayout943.xml"/><Relationship Id="rId9" Type="http://schemas.openxmlformats.org/officeDocument/2006/relationships/slideLayout" Target="../slideLayouts/slideLayout948.xml"/><Relationship Id="rId14" Type="http://schemas.openxmlformats.org/officeDocument/2006/relationships/slideLayout" Target="../slideLayouts/slideLayout953.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962.xml"/><Relationship Id="rId13" Type="http://schemas.openxmlformats.org/officeDocument/2006/relationships/slideLayout" Target="../slideLayouts/slideLayout967.xml"/><Relationship Id="rId18" Type="http://schemas.openxmlformats.org/officeDocument/2006/relationships/tags" Target="../tags/tag26.xml"/><Relationship Id="rId3" Type="http://schemas.openxmlformats.org/officeDocument/2006/relationships/slideLayout" Target="../slideLayouts/slideLayout957.xml"/><Relationship Id="rId21" Type="http://schemas.openxmlformats.org/officeDocument/2006/relationships/image" Target="../media/image10.png"/><Relationship Id="rId7" Type="http://schemas.openxmlformats.org/officeDocument/2006/relationships/slideLayout" Target="../slideLayouts/slideLayout961.xml"/><Relationship Id="rId12" Type="http://schemas.openxmlformats.org/officeDocument/2006/relationships/slideLayout" Target="../slideLayouts/slideLayout966.xml"/><Relationship Id="rId17" Type="http://schemas.openxmlformats.org/officeDocument/2006/relationships/vmlDrawing" Target="../drawings/vmlDrawing25.vml"/><Relationship Id="rId2" Type="http://schemas.openxmlformats.org/officeDocument/2006/relationships/slideLayout" Target="../slideLayouts/slideLayout956.xml"/><Relationship Id="rId16" Type="http://schemas.openxmlformats.org/officeDocument/2006/relationships/theme" Target="../theme/theme49.xml"/><Relationship Id="rId20" Type="http://schemas.openxmlformats.org/officeDocument/2006/relationships/image" Target="../media/image15.emf"/><Relationship Id="rId1" Type="http://schemas.openxmlformats.org/officeDocument/2006/relationships/slideLayout" Target="../slideLayouts/slideLayout955.xml"/><Relationship Id="rId6" Type="http://schemas.openxmlformats.org/officeDocument/2006/relationships/slideLayout" Target="../slideLayouts/slideLayout960.xml"/><Relationship Id="rId11" Type="http://schemas.openxmlformats.org/officeDocument/2006/relationships/slideLayout" Target="../slideLayouts/slideLayout965.xml"/><Relationship Id="rId5" Type="http://schemas.openxmlformats.org/officeDocument/2006/relationships/slideLayout" Target="../slideLayouts/slideLayout959.xml"/><Relationship Id="rId15" Type="http://schemas.openxmlformats.org/officeDocument/2006/relationships/slideLayout" Target="../slideLayouts/slideLayout969.xml"/><Relationship Id="rId10" Type="http://schemas.openxmlformats.org/officeDocument/2006/relationships/slideLayout" Target="../slideLayouts/slideLayout964.xml"/><Relationship Id="rId19" Type="http://schemas.openxmlformats.org/officeDocument/2006/relationships/oleObject" Target="../embeddings/oleObject25.bin"/><Relationship Id="rId4" Type="http://schemas.openxmlformats.org/officeDocument/2006/relationships/slideLayout" Target="../slideLayouts/slideLayout958.xml"/><Relationship Id="rId9" Type="http://schemas.openxmlformats.org/officeDocument/2006/relationships/slideLayout" Target="../slideLayouts/slideLayout963.xml"/><Relationship Id="rId14" Type="http://schemas.openxmlformats.org/officeDocument/2006/relationships/slideLayout" Target="../slideLayouts/slideLayout9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tags" Target="../tags/tag3.xml"/><Relationship Id="rId3" Type="http://schemas.openxmlformats.org/officeDocument/2006/relationships/slideLayout" Target="../slideLayouts/slideLayout86.xml"/><Relationship Id="rId21" Type="http://schemas.openxmlformats.org/officeDocument/2006/relationships/image" Target="../media/image10.png"/><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vmlDrawing" Target="../drawings/vmlDrawing2.vml"/><Relationship Id="rId2" Type="http://schemas.openxmlformats.org/officeDocument/2006/relationships/slideLayout" Target="../slideLayouts/slideLayout85.xml"/><Relationship Id="rId16" Type="http://schemas.openxmlformats.org/officeDocument/2006/relationships/theme" Target="../theme/theme5.xml"/><Relationship Id="rId20" Type="http://schemas.openxmlformats.org/officeDocument/2006/relationships/image" Target="../media/image15.emf"/><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oleObject" Target="../embeddings/oleObject2.bin"/><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977.xml"/><Relationship Id="rId13" Type="http://schemas.openxmlformats.org/officeDocument/2006/relationships/slideLayout" Target="../slideLayouts/slideLayout982.xml"/><Relationship Id="rId18" Type="http://schemas.openxmlformats.org/officeDocument/2006/relationships/slideLayout" Target="../slideLayouts/slideLayout987.xml"/><Relationship Id="rId26" Type="http://schemas.openxmlformats.org/officeDocument/2006/relationships/image" Target="../media/image10.png"/><Relationship Id="rId3" Type="http://schemas.openxmlformats.org/officeDocument/2006/relationships/slideLayout" Target="../slideLayouts/slideLayout972.xml"/><Relationship Id="rId21" Type="http://schemas.openxmlformats.org/officeDocument/2006/relationships/theme" Target="../theme/theme50.xml"/><Relationship Id="rId7" Type="http://schemas.openxmlformats.org/officeDocument/2006/relationships/slideLayout" Target="../slideLayouts/slideLayout976.xml"/><Relationship Id="rId12" Type="http://schemas.openxmlformats.org/officeDocument/2006/relationships/slideLayout" Target="../slideLayouts/slideLayout981.xml"/><Relationship Id="rId17" Type="http://schemas.openxmlformats.org/officeDocument/2006/relationships/slideLayout" Target="../slideLayouts/slideLayout986.xml"/><Relationship Id="rId25" Type="http://schemas.openxmlformats.org/officeDocument/2006/relationships/image" Target="../media/image15.emf"/><Relationship Id="rId2" Type="http://schemas.openxmlformats.org/officeDocument/2006/relationships/slideLayout" Target="../slideLayouts/slideLayout971.xml"/><Relationship Id="rId16" Type="http://schemas.openxmlformats.org/officeDocument/2006/relationships/slideLayout" Target="../slideLayouts/slideLayout985.xml"/><Relationship Id="rId20" Type="http://schemas.openxmlformats.org/officeDocument/2006/relationships/slideLayout" Target="../slideLayouts/slideLayout989.xml"/><Relationship Id="rId1" Type="http://schemas.openxmlformats.org/officeDocument/2006/relationships/slideLayout" Target="../slideLayouts/slideLayout970.xml"/><Relationship Id="rId6" Type="http://schemas.openxmlformats.org/officeDocument/2006/relationships/slideLayout" Target="../slideLayouts/slideLayout975.xml"/><Relationship Id="rId11" Type="http://schemas.openxmlformats.org/officeDocument/2006/relationships/slideLayout" Target="../slideLayouts/slideLayout980.xml"/><Relationship Id="rId24" Type="http://schemas.openxmlformats.org/officeDocument/2006/relationships/oleObject" Target="../embeddings/oleObject26.bin"/><Relationship Id="rId5" Type="http://schemas.openxmlformats.org/officeDocument/2006/relationships/slideLayout" Target="../slideLayouts/slideLayout974.xml"/><Relationship Id="rId15" Type="http://schemas.openxmlformats.org/officeDocument/2006/relationships/slideLayout" Target="../slideLayouts/slideLayout984.xml"/><Relationship Id="rId23" Type="http://schemas.openxmlformats.org/officeDocument/2006/relationships/tags" Target="../tags/tag27.xml"/><Relationship Id="rId10" Type="http://schemas.openxmlformats.org/officeDocument/2006/relationships/slideLayout" Target="../slideLayouts/slideLayout979.xml"/><Relationship Id="rId19" Type="http://schemas.openxmlformats.org/officeDocument/2006/relationships/slideLayout" Target="../slideLayouts/slideLayout988.xml"/><Relationship Id="rId4" Type="http://schemas.openxmlformats.org/officeDocument/2006/relationships/slideLayout" Target="../slideLayouts/slideLayout973.xml"/><Relationship Id="rId9" Type="http://schemas.openxmlformats.org/officeDocument/2006/relationships/slideLayout" Target="../slideLayouts/slideLayout978.xml"/><Relationship Id="rId14" Type="http://schemas.openxmlformats.org/officeDocument/2006/relationships/slideLayout" Target="../slideLayouts/slideLayout983.xml"/><Relationship Id="rId22" Type="http://schemas.openxmlformats.org/officeDocument/2006/relationships/vmlDrawing" Target="../drawings/vmlDrawing26.v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997.xml"/><Relationship Id="rId13" Type="http://schemas.openxmlformats.org/officeDocument/2006/relationships/slideLayout" Target="../slideLayouts/slideLayout1002.xml"/><Relationship Id="rId18" Type="http://schemas.openxmlformats.org/officeDocument/2006/relationships/slideLayout" Target="../slideLayouts/slideLayout1007.xml"/><Relationship Id="rId26" Type="http://schemas.openxmlformats.org/officeDocument/2006/relationships/image" Target="../media/image15.emf"/><Relationship Id="rId3" Type="http://schemas.openxmlformats.org/officeDocument/2006/relationships/slideLayout" Target="../slideLayouts/slideLayout992.xml"/><Relationship Id="rId21" Type="http://schemas.openxmlformats.org/officeDocument/2006/relationships/slideLayout" Target="../slideLayouts/slideLayout1010.xml"/><Relationship Id="rId7" Type="http://schemas.openxmlformats.org/officeDocument/2006/relationships/slideLayout" Target="../slideLayouts/slideLayout996.xml"/><Relationship Id="rId12" Type="http://schemas.openxmlformats.org/officeDocument/2006/relationships/slideLayout" Target="../slideLayouts/slideLayout1001.xml"/><Relationship Id="rId17" Type="http://schemas.openxmlformats.org/officeDocument/2006/relationships/slideLayout" Target="../slideLayouts/slideLayout1006.xml"/><Relationship Id="rId25" Type="http://schemas.openxmlformats.org/officeDocument/2006/relationships/oleObject" Target="../embeddings/oleObject27.bin"/><Relationship Id="rId2" Type="http://schemas.openxmlformats.org/officeDocument/2006/relationships/slideLayout" Target="../slideLayouts/slideLayout991.xml"/><Relationship Id="rId16" Type="http://schemas.openxmlformats.org/officeDocument/2006/relationships/slideLayout" Target="../slideLayouts/slideLayout1005.xml"/><Relationship Id="rId20" Type="http://schemas.openxmlformats.org/officeDocument/2006/relationships/slideLayout" Target="../slideLayouts/slideLayout1009.xml"/><Relationship Id="rId1" Type="http://schemas.openxmlformats.org/officeDocument/2006/relationships/slideLayout" Target="../slideLayouts/slideLayout990.xml"/><Relationship Id="rId6" Type="http://schemas.openxmlformats.org/officeDocument/2006/relationships/slideLayout" Target="../slideLayouts/slideLayout995.xml"/><Relationship Id="rId11" Type="http://schemas.openxmlformats.org/officeDocument/2006/relationships/slideLayout" Target="../slideLayouts/slideLayout1000.xml"/><Relationship Id="rId24" Type="http://schemas.openxmlformats.org/officeDocument/2006/relationships/tags" Target="../tags/tag28.xml"/><Relationship Id="rId5" Type="http://schemas.openxmlformats.org/officeDocument/2006/relationships/slideLayout" Target="../slideLayouts/slideLayout994.xml"/><Relationship Id="rId15" Type="http://schemas.openxmlformats.org/officeDocument/2006/relationships/slideLayout" Target="../slideLayouts/slideLayout1004.xml"/><Relationship Id="rId23" Type="http://schemas.openxmlformats.org/officeDocument/2006/relationships/vmlDrawing" Target="../drawings/vmlDrawing27.vml"/><Relationship Id="rId10" Type="http://schemas.openxmlformats.org/officeDocument/2006/relationships/slideLayout" Target="../slideLayouts/slideLayout999.xml"/><Relationship Id="rId19" Type="http://schemas.openxmlformats.org/officeDocument/2006/relationships/slideLayout" Target="../slideLayouts/slideLayout1008.xml"/><Relationship Id="rId4" Type="http://schemas.openxmlformats.org/officeDocument/2006/relationships/slideLayout" Target="../slideLayouts/slideLayout993.xml"/><Relationship Id="rId9" Type="http://schemas.openxmlformats.org/officeDocument/2006/relationships/slideLayout" Target="../slideLayouts/slideLayout998.xml"/><Relationship Id="rId14" Type="http://schemas.openxmlformats.org/officeDocument/2006/relationships/slideLayout" Target="../slideLayouts/slideLayout1003.xml"/><Relationship Id="rId22" Type="http://schemas.openxmlformats.org/officeDocument/2006/relationships/theme" Target="../theme/theme51.xml"/><Relationship Id="rId27" Type="http://schemas.openxmlformats.org/officeDocument/2006/relationships/image" Target="../media/image10.png"/></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1018.xml"/><Relationship Id="rId13" Type="http://schemas.openxmlformats.org/officeDocument/2006/relationships/slideLayout" Target="../slideLayouts/slideLayout1023.xml"/><Relationship Id="rId18" Type="http://schemas.openxmlformats.org/officeDocument/2006/relationships/slideLayout" Target="../slideLayouts/slideLayout1028.xml"/><Relationship Id="rId26" Type="http://schemas.openxmlformats.org/officeDocument/2006/relationships/image" Target="../media/image10.png"/><Relationship Id="rId3" Type="http://schemas.openxmlformats.org/officeDocument/2006/relationships/slideLayout" Target="../slideLayouts/slideLayout1013.xml"/><Relationship Id="rId21" Type="http://schemas.openxmlformats.org/officeDocument/2006/relationships/theme" Target="../theme/theme52.xml"/><Relationship Id="rId7" Type="http://schemas.openxmlformats.org/officeDocument/2006/relationships/slideLayout" Target="../slideLayouts/slideLayout1017.xml"/><Relationship Id="rId12" Type="http://schemas.openxmlformats.org/officeDocument/2006/relationships/slideLayout" Target="../slideLayouts/slideLayout1022.xml"/><Relationship Id="rId17" Type="http://schemas.openxmlformats.org/officeDocument/2006/relationships/slideLayout" Target="../slideLayouts/slideLayout1027.xml"/><Relationship Id="rId25" Type="http://schemas.openxmlformats.org/officeDocument/2006/relationships/image" Target="../media/image15.emf"/><Relationship Id="rId2" Type="http://schemas.openxmlformats.org/officeDocument/2006/relationships/slideLayout" Target="../slideLayouts/slideLayout1012.xml"/><Relationship Id="rId16" Type="http://schemas.openxmlformats.org/officeDocument/2006/relationships/slideLayout" Target="../slideLayouts/slideLayout1026.xml"/><Relationship Id="rId20" Type="http://schemas.openxmlformats.org/officeDocument/2006/relationships/slideLayout" Target="../slideLayouts/slideLayout1030.xml"/><Relationship Id="rId1" Type="http://schemas.openxmlformats.org/officeDocument/2006/relationships/slideLayout" Target="../slideLayouts/slideLayout1011.xml"/><Relationship Id="rId6" Type="http://schemas.openxmlformats.org/officeDocument/2006/relationships/slideLayout" Target="../slideLayouts/slideLayout1016.xml"/><Relationship Id="rId11" Type="http://schemas.openxmlformats.org/officeDocument/2006/relationships/slideLayout" Target="../slideLayouts/slideLayout1021.xml"/><Relationship Id="rId24" Type="http://schemas.openxmlformats.org/officeDocument/2006/relationships/oleObject" Target="../embeddings/oleObject28.bin"/><Relationship Id="rId5" Type="http://schemas.openxmlformats.org/officeDocument/2006/relationships/slideLayout" Target="../slideLayouts/slideLayout1015.xml"/><Relationship Id="rId15" Type="http://schemas.openxmlformats.org/officeDocument/2006/relationships/slideLayout" Target="../slideLayouts/slideLayout1025.xml"/><Relationship Id="rId23" Type="http://schemas.openxmlformats.org/officeDocument/2006/relationships/tags" Target="../tags/tag29.xml"/><Relationship Id="rId10" Type="http://schemas.openxmlformats.org/officeDocument/2006/relationships/slideLayout" Target="../slideLayouts/slideLayout1020.xml"/><Relationship Id="rId19" Type="http://schemas.openxmlformats.org/officeDocument/2006/relationships/slideLayout" Target="../slideLayouts/slideLayout1029.xml"/><Relationship Id="rId4" Type="http://schemas.openxmlformats.org/officeDocument/2006/relationships/slideLayout" Target="../slideLayouts/slideLayout1014.xml"/><Relationship Id="rId9" Type="http://schemas.openxmlformats.org/officeDocument/2006/relationships/slideLayout" Target="../slideLayouts/slideLayout1019.xml"/><Relationship Id="rId14" Type="http://schemas.openxmlformats.org/officeDocument/2006/relationships/slideLayout" Target="../slideLayouts/slideLayout1024.xml"/><Relationship Id="rId22" Type="http://schemas.openxmlformats.org/officeDocument/2006/relationships/vmlDrawing" Target="../drawings/vmlDrawing28.vml"/></Relationships>
</file>

<file path=ppt/slideMasters/_rels/slideMaster53.xml.rels><?xml version="1.0" encoding="UTF-8" standalone="yes"?>
<Relationships xmlns="http://schemas.openxmlformats.org/package/2006/relationships"><Relationship Id="rId8" Type="http://schemas.openxmlformats.org/officeDocument/2006/relationships/slideLayout" Target="../slideLayouts/slideLayout1038.xml"/><Relationship Id="rId13" Type="http://schemas.openxmlformats.org/officeDocument/2006/relationships/slideLayout" Target="../slideLayouts/slideLayout1043.xml"/><Relationship Id="rId18" Type="http://schemas.openxmlformats.org/officeDocument/2006/relationships/slideLayout" Target="../slideLayouts/slideLayout1048.xml"/><Relationship Id="rId26" Type="http://schemas.openxmlformats.org/officeDocument/2006/relationships/slideLayout" Target="../slideLayouts/slideLayout1056.xml"/><Relationship Id="rId39" Type="http://schemas.openxmlformats.org/officeDocument/2006/relationships/slideLayout" Target="../slideLayouts/slideLayout1069.xml"/><Relationship Id="rId3" Type="http://schemas.openxmlformats.org/officeDocument/2006/relationships/slideLayout" Target="../slideLayouts/slideLayout1033.xml"/><Relationship Id="rId21" Type="http://schemas.openxmlformats.org/officeDocument/2006/relationships/slideLayout" Target="../slideLayouts/slideLayout1051.xml"/><Relationship Id="rId34" Type="http://schemas.openxmlformats.org/officeDocument/2006/relationships/slideLayout" Target="../slideLayouts/slideLayout1064.xml"/><Relationship Id="rId42" Type="http://schemas.openxmlformats.org/officeDocument/2006/relationships/slideLayout" Target="../slideLayouts/slideLayout1072.xml"/><Relationship Id="rId7" Type="http://schemas.openxmlformats.org/officeDocument/2006/relationships/slideLayout" Target="../slideLayouts/slideLayout1037.xml"/><Relationship Id="rId12" Type="http://schemas.openxmlformats.org/officeDocument/2006/relationships/slideLayout" Target="../slideLayouts/slideLayout1042.xml"/><Relationship Id="rId17" Type="http://schemas.openxmlformats.org/officeDocument/2006/relationships/slideLayout" Target="../slideLayouts/slideLayout1047.xml"/><Relationship Id="rId25" Type="http://schemas.openxmlformats.org/officeDocument/2006/relationships/slideLayout" Target="../slideLayouts/slideLayout1055.xml"/><Relationship Id="rId33" Type="http://schemas.openxmlformats.org/officeDocument/2006/relationships/slideLayout" Target="../slideLayouts/slideLayout1063.xml"/><Relationship Id="rId38" Type="http://schemas.openxmlformats.org/officeDocument/2006/relationships/slideLayout" Target="../slideLayouts/slideLayout1068.xml"/><Relationship Id="rId46" Type="http://schemas.openxmlformats.org/officeDocument/2006/relationships/image" Target="../media/image1.png"/><Relationship Id="rId2" Type="http://schemas.openxmlformats.org/officeDocument/2006/relationships/slideLayout" Target="../slideLayouts/slideLayout1032.xml"/><Relationship Id="rId16" Type="http://schemas.openxmlformats.org/officeDocument/2006/relationships/slideLayout" Target="../slideLayouts/slideLayout1046.xml"/><Relationship Id="rId20" Type="http://schemas.openxmlformats.org/officeDocument/2006/relationships/slideLayout" Target="../slideLayouts/slideLayout1050.xml"/><Relationship Id="rId29" Type="http://schemas.openxmlformats.org/officeDocument/2006/relationships/slideLayout" Target="../slideLayouts/slideLayout1059.xml"/><Relationship Id="rId41" Type="http://schemas.openxmlformats.org/officeDocument/2006/relationships/slideLayout" Target="../slideLayouts/slideLayout1071.xml"/><Relationship Id="rId1" Type="http://schemas.openxmlformats.org/officeDocument/2006/relationships/slideLayout" Target="../slideLayouts/slideLayout1031.xml"/><Relationship Id="rId6" Type="http://schemas.openxmlformats.org/officeDocument/2006/relationships/slideLayout" Target="../slideLayouts/slideLayout1036.xml"/><Relationship Id="rId11" Type="http://schemas.openxmlformats.org/officeDocument/2006/relationships/slideLayout" Target="../slideLayouts/slideLayout1041.xml"/><Relationship Id="rId24" Type="http://schemas.openxmlformats.org/officeDocument/2006/relationships/slideLayout" Target="../slideLayouts/slideLayout1054.xml"/><Relationship Id="rId32" Type="http://schemas.openxmlformats.org/officeDocument/2006/relationships/slideLayout" Target="../slideLayouts/slideLayout1062.xml"/><Relationship Id="rId37" Type="http://schemas.openxmlformats.org/officeDocument/2006/relationships/slideLayout" Target="../slideLayouts/slideLayout1067.xml"/><Relationship Id="rId40" Type="http://schemas.openxmlformats.org/officeDocument/2006/relationships/slideLayout" Target="../slideLayouts/slideLayout1070.xml"/><Relationship Id="rId45" Type="http://schemas.openxmlformats.org/officeDocument/2006/relationships/theme" Target="../theme/theme53.xml"/><Relationship Id="rId5" Type="http://schemas.openxmlformats.org/officeDocument/2006/relationships/slideLayout" Target="../slideLayouts/slideLayout1035.xml"/><Relationship Id="rId15" Type="http://schemas.openxmlformats.org/officeDocument/2006/relationships/slideLayout" Target="../slideLayouts/slideLayout1045.xml"/><Relationship Id="rId23" Type="http://schemas.openxmlformats.org/officeDocument/2006/relationships/slideLayout" Target="../slideLayouts/slideLayout1053.xml"/><Relationship Id="rId28" Type="http://schemas.openxmlformats.org/officeDocument/2006/relationships/slideLayout" Target="../slideLayouts/slideLayout1058.xml"/><Relationship Id="rId36" Type="http://schemas.openxmlformats.org/officeDocument/2006/relationships/slideLayout" Target="../slideLayouts/slideLayout1066.xml"/><Relationship Id="rId10" Type="http://schemas.openxmlformats.org/officeDocument/2006/relationships/slideLayout" Target="../slideLayouts/slideLayout1040.xml"/><Relationship Id="rId19" Type="http://schemas.openxmlformats.org/officeDocument/2006/relationships/slideLayout" Target="../slideLayouts/slideLayout1049.xml"/><Relationship Id="rId31" Type="http://schemas.openxmlformats.org/officeDocument/2006/relationships/slideLayout" Target="../slideLayouts/slideLayout1061.xml"/><Relationship Id="rId44" Type="http://schemas.openxmlformats.org/officeDocument/2006/relationships/slideLayout" Target="../slideLayouts/slideLayout1074.xml"/><Relationship Id="rId4" Type="http://schemas.openxmlformats.org/officeDocument/2006/relationships/slideLayout" Target="../slideLayouts/slideLayout1034.xml"/><Relationship Id="rId9" Type="http://schemas.openxmlformats.org/officeDocument/2006/relationships/slideLayout" Target="../slideLayouts/slideLayout1039.xml"/><Relationship Id="rId14" Type="http://schemas.openxmlformats.org/officeDocument/2006/relationships/slideLayout" Target="../slideLayouts/slideLayout1044.xml"/><Relationship Id="rId22" Type="http://schemas.openxmlformats.org/officeDocument/2006/relationships/slideLayout" Target="../slideLayouts/slideLayout1052.xml"/><Relationship Id="rId27" Type="http://schemas.openxmlformats.org/officeDocument/2006/relationships/slideLayout" Target="../slideLayouts/slideLayout1057.xml"/><Relationship Id="rId30" Type="http://schemas.openxmlformats.org/officeDocument/2006/relationships/slideLayout" Target="../slideLayouts/slideLayout1060.xml"/><Relationship Id="rId35" Type="http://schemas.openxmlformats.org/officeDocument/2006/relationships/slideLayout" Target="../slideLayouts/slideLayout1065.xml"/><Relationship Id="rId43" Type="http://schemas.openxmlformats.org/officeDocument/2006/relationships/slideLayout" Target="../slideLayouts/slideLayout1073.xml"/></Relationships>
</file>

<file path=ppt/slideMasters/_rels/slideMaster54.xml.rels><?xml version="1.0" encoding="UTF-8" standalone="yes"?>
<Relationships xmlns="http://schemas.openxmlformats.org/package/2006/relationships"><Relationship Id="rId8" Type="http://schemas.openxmlformats.org/officeDocument/2006/relationships/slideLayout" Target="../slideLayouts/slideLayout1082.xml"/><Relationship Id="rId13" Type="http://schemas.openxmlformats.org/officeDocument/2006/relationships/slideLayout" Target="../slideLayouts/slideLayout1087.xml"/><Relationship Id="rId18" Type="http://schemas.openxmlformats.org/officeDocument/2006/relationships/theme" Target="../theme/theme54.xml"/><Relationship Id="rId3" Type="http://schemas.openxmlformats.org/officeDocument/2006/relationships/slideLayout" Target="../slideLayouts/slideLayout1077.xml"/><Relationship Id="rId7" Type="http://schemas.openxmlformats.org/officeDocument/2006/relationships/slideLayout" Target="../slideLayouts/slideLayout1081.xml"/><Relationship Id="rId12" Type="http://schemas.openxmlformats.org/officeDocument/2006/relationships/slideLayout" Target="../slideLayouts/slideLayout1086.xml"/><Relationship Id="rId17" Type="http://schemas.openxmlformats.org/officeDocument/2006/relationships/slideLayout" Target="../slideLayouts/slideLayout1091.xml"/><Relationship Id="rId2" Type="http://schemas.openxmlformats.org/officeDocument/2006/relationships/slideLayout" Target="../slideLayouts/slideLayout1076.xml"/><Relationship Id="rId16" Type="http://schemas.openxmlformats.org/officeDocument/2006/relationships/slideLayout" Target="../slideLayouts/slideLayout1090.xml"/><Relationship Id="rId1" Type="http://schemas.openxmlformats.org/officeDocument/2006/relationships/slideLayout" Target="../slideLayouts/slideLayout1075.xml"/><Relationship Id="rId6" Type="http://schemas.openxmlformats.org/officeDocument/2006/relationships/slideLayout" Target="../slideLayouts/slideLayout1080.xml"/><Relationship Id="rId11" Type="http://schemas.openxmlformats.org/officeDocument/2006/relationships/slideLayout" Target="../slideLayouts/slideLayout1085.xml"/><Relationship Id="rId5" Type="http://schemas.openxmlformats.org/officeDocument/2006/relationships/slideLayout" Target="../slideLayouts/slideLayout1079.xml"/><Relationship Id="rId15" Type="http://schemas.openxmlformats.org/officeDocument/2006/relationships/slideLayout" Target="../slideLayouts/slideLayout1089.xml"/><Relationship Id="rId10" Type="http://schemas.openxmlformats.org/officeDocument/2006/relationships/slideLayout" Target="../slideLayouts/slideLayout1084.xml"/><Relationship Id="rId19" Type="http://schemas.openxmlformats.org/officeDocument/2006/relationships/image" Target="../media/image10.png"/><Relationship Id="rId4" Type="http://schemas.openxmlformats.org/officeDocument/2006/relationships/slideLayout" Target="../slideLayouts/slideLayout1078.xml"/><Relationship Id="rId9" Type="http://schemas.openxmlformats.org/officeDocument/2006/relationships/slideLayout" Target="../slideLayouts/slideLayout1083.xml"/><Relationship Id="rId14" Type="http://schemas.openxmlformats.org/officeDocument/2006/relationships/slideLayout" Target="../slideLayouts/slideLayout1088.xml"/></Relationships>
</file>

<file path=ppt/slideMasters/_rels/slideMaster55.xml.rels><?xml version="1.0" encoding="UTF-8" standalone="yes"?>
<Relationships xmlns="http://schemas.openxmlformats.org/package/2006/relationships"><Relationship Id="rId8" Type="http://schemas.openxmlformats.org/officeDocument/2006/relationships/slideLayout" Target="../slideLayouts/slideLayout1099.xml"/><Relationship Id="rId13" Type="http://schemas.openxmlformats.org/officeDocument/2006/relationships/slideLayout" Target="../slideLayouts/slideLayout1104.xml"/><Relationship Id="rId18" Type="http://schemas.openxmlformats.org/officeDocument/2006/relationships/slideLayout" Target="../slideLayouts/slideLayout1109.xml"/><Relationship Id="rId3" Type="http://schemas.openxmlformats.org/officeDocument/2006/relationships/slideLayout" Target="../slideLayouts/slideLayout1094.xml"/><Relationship Id="rId7" Type="http://schemas.openxmlformats.org/officeDocument/2006/relationships/slideLayout" Target="../slideLayouts/slideLayout1098.xml"/><Relationship Id="rId12" Type="http://schemas.openxmlformats.org/officeDocument/2006/relationships/slideLayout" Target="../slideLayouts/slideLayout1103.xml"/><Relationship Id="rId17" Type="http://schemas.openxmlformats.org/officeDocument/2006/relationships/slideLayout" Target="../slideLayouts/slideLayout1108.xml"/><Relationship Id="rId2" Type="http://schemas.openxmlformats.org/officeDocument/2006/relationships/slideLayout" Target="../slideLayouts/slideLayout1093.xml"/><Relationship Id="rId16" Type="http://schemas.openxmlformats.org/officeDocument/2006/relationships/slideLayout" Target="../slideLayouts/slideLayout1107.xml"/><Relationship Id="rId20" Type="http://schemas.openxmlformats.org/officeDocument/2006/relationships/image" Target="../media/image10.png"/><Relationship Id="rId1" Type="http://schemas.openxmlformats.org/officeDocument/2006/relationships/slideLayout" Target="../slideLayouts/slideLayout1092.xml"/><Relationship Id="rId6" Type="http://schemas.openxmlformats.org/officeDocument/2006/relationships/slideLayout" Target="../slideLayouts/slideLayout1097.xml"/><Relationship Id="rId11" Type="http://schemas.openxmlformats.org/officeDocument/2006/relationships/slideLayout" Target="../slideLayouts/slideLayout1102.xml"/><Relationship Id="rId5" Type="http://schemas.openxmlformats.org/officeDocument/2006/relationships/slideLayout" Target="../slideLayouts/slideLayout1096.xml"/><Relationship Id="rId15" Type="http://schemas.openxmlformats.org/officeDocument/2006/relationships/slideLayout" Target="../slideLayouts/slideLayout1106.xml"/><Relationship Id="rId10" Type="http://schemas.openxmlformats.org/officeDocument/2006/relationships/slideLayout" Target="../slideLayouts/slideLayout1101.xml"/><Relationship Id="rId19" Type="http://schemas.openxmlformats.org/officeDocument/2006/relationships/theme" Target="../theme/theme55.xml"/><Relationship Id="rId4" Type="http://schemas.openxmlformats.org/officeDocument/2006/relationships/slideLayout" Target="../slideLayouts/slideLayout1095.xml"/><Relationship Id="rId9" Type="http://schemas.openxmlformats.org/officeDocument/2006/relationships/slideLayout" Target="../slideLayouts/slideLayout1100.xml"/><Relationship Id="rId14" Type="http://schemas.openxmlformats.org/officeDocument/2006/relationships/slideLayout" Target="../slideLayouts/slideLayout1105.xml"/></Relationships>
</file>

<file path=ppt/slideMasters/_rels/slideMaster56.xml.rels><?xml version="1.0" encoding="UTF-8" standalone="yes"?>
<Relationships xmlns="http://schemas.openxmlformats.org/package/2006/relationships"><Relationship Id="rId8" Type="http://schemas.openxmlformats.org/officeDocument/2006/relationships/slideLayout" Target="../slideLayouts/slideLayout1117.xml"/><Relationship Id="rId13" Type="http://schemas.openxmlformats.org/officeDocument/2006/relationships/slideLayout" Target="../slideLayouts/slideLayout1122.xml"/><Relationship Id="rId18" Type="http://schemas.openxmlformats.org/officeDocument/2006/relationships/slideLayout" Target="../slideLayouts/slideLayout1127.xml"/><Relationship Id="rId26" Type="http://schemas.openxmlformats.org/officeDocument/2006/relationships/slideLayout" Target="../slideLayouts/slideLayout1135.xml"/><Relationship Id="rId39" Type="http://schemas.openxmlformats.org/officeDocument/2006/relationships/slideLayout" Target="../slideLayouts/slideLayout1148.xml"/><Relationship Id="rId3" Type="http://schemas.openxmlformats.org/officeDocument/2006/relationships/slideLayout" Target="../slideLayouts/slideLayout1112.xml"/><Relationship Id="rId21" Type="http://schemas.openxmlformats.org/officeDocument/2006/relationships/slideLayout" Target="../slideLayouts/slideLayout1130.xml"/><Relationship Id="rId34" Type="http://schemas.openxmlformats.org/officeDocument/2006/relationships/slideLayout" Target="../slideLayouts/slideLayout1143.xml"/><Relationship Id="rId42" Type="http://schemas.openxmlformats.org/officeDocument/2006/relationships/slideLayout" Target="../slideLayouts/slideLayout1151.xml"/><Relationship Id="rId7" Type="http://schemas.openxmlformats.org/officeDocument/2006/relationships/slideLayout" Target="../slideLayouts/slideLayout1116.xml"/><Relationship Id="rId12" Type="http://schemas.openxmlformats.org/officeDocument/2006/relationships/slideLayout" Target="../slideLayouts/slideLayout1121.xml"/><Relationship Id="rId17" Type="http://schemas.openxmlformats.org/officeDocument/2006/relationships/slideLayout" Target="../slideLayouts/slideLayout1126.xml"/><Relationship Id="rId25" Type="http://schemas.openxmlformats.org/officeDocument/2006/relationships/slideLayout" Target="../slideLayouts/slideLayout1134.xml"/><Relationship Id="rId33" Type="http://schemas.openxmlformats.org/officeDocument/2006/relationships/slideLayout" Target="../slideLayouts/slideLayout1142.xml"/><Relationship Id="rId38" Type="http://schemas.openxmlformats.org/officeDocument/2006/relationships/slideLayout" Target="../slideLayouts/slideLayout1147.xml"/><Relationship Id="rId46" Type="http://schemas.openxmlformats.org/officeDocument/2006/relationships/image" Target="../media/image1.png"/><Relationship Id="rId2" Type="http://schemas.openxmlformats.org/officeDocument/2006/relationships/slideLayout" Target="../slideLayouts/slideLayout1111.xml"/><Relationship Id="rId16" Type="http://schemas.openxmlformats.org/officeDocument/2006/relationships/slideLayout" Target="../slideLayouts/slideLayout1125.xml"/><Relationship Id="rId20" Type="http://schemas.openxmlformats.org/officeDocument/2006/relationships/slideLayout" Target="../slideLayouts/slideLayout1129.xml"/><Relationship Id="rId29" Type="http://schemas.openxmlformats.org/officeDocument/2006/relationships/slideLayout" Target="../slideLayouts/slideLayout1138.xml"/><Relationship Id="rId41" Type="http://schemas.openxmlformats.org/officeDocument/2006/relationships/slideLayout" Target="../slideLayouts/slideLayout1150.xml"/><Relationship Id="rId1" Type="http://schemas.openxmlformats.org/officeDocument/2006/relationships/slideLayout" Target="../slideLayouts/slideLayout1110.xml"/><Relationship Id="rId6" Type="http://schemas.openxmlformats.org/officeDocument/2006/relationships/slideLayout" Target="../slideLayouts/slideLayout1115.xml"/><Relationship Id="rId11" Type="http://schemas.openxmlformats.org/officeDocument/2006/relationships/slideLayout" Target="../slideLayouts/slideLayout1120.xml"/><Relationship Id="rId24" Type="http://schemas.openxmlformats.org/officeDocument/2006/relationships/slideLayout" Target="../slideLayouts/slideLayout1133.xml"/><Relationship Id="rId32" Type="http://schemas.openxmlformats.org/officeDocument/2006/relationships/slideLayout" Target="../slideLayouts/slideLayout1141.xml"/><Relationship Id="rId37" Type="http://schemas.openxmlformats.org/officeDocument/2006/relationships/slideLayout" Target="../slideLayouts/slideLayout1146.xml"/><Relationship Id="rId40" Type="http://schemas.openxmlformats.org/officeDocument/2006/relationships/slideLayout" Target="../slideLayouts/slideLayout1149.xml"/><Relationship Id="rId45" Type="http://schemas.openxmlformats.org/officeDocument/2006/relationships/theme" Target="../theme/theme56.xml"/><Relationship Id="rId5" Type="http://schemas.openxmlformats.org/officeDocument/2006/relationships/slideLayout" Target="../slideLayouts/slideLayout1114.xml"/><Relationship Id="rId15" Type="http://schemas.openxmlformats.org/officeDocument/2006/relationships/slideLayout" Target="../slideLayouts/slideLayout1124.xml"/><Relationship Id="rId23" Type="http://schemas.openxmlformats.org/officeDocument/2006/relationships/slideLayout" Target="../slideLayouts/slideLayout1132.xml"/><Relationship Id="rId28" Type="http://schemas.openxmlformats.org/officeDocument/2006/relationships/slideLayout" Target="../slideLayouts/slideLayout1137.xml"/><Relationship Id="rId36" Type="http://schemas.openxmlformats.org/officeDocument/2006/relationships/slideLayout" Target="../slideLayouts/slideLayout1145.xml"/><Relationship Id="rId10" Type="http://schemas.openxmlformats.org/officeDocument/2006/relationships/slideLayout" Target="../slideLayouts/slideLayout1119.xml"/><Relationship Id="rId19" Type="http://schemas.openxmlformats.org/officeDocument/2006/relationships/slideLayout" Target="../slideLayouts/slideLayout1128.xml"/><Relationship Id="rId31" Type="http://schemas.openxmlformats.org/officeDocument/2006/relationships/slideLayout" Target="../slideLayouts/slideLayout1140.xml"/><Relationship Id="rId44" Type="http://schemas.openxmlformats.org/officeDocument/2006/relationships/slideLayout" Target="../slideLayouts/slideLayout1153.xml"/><Relationship Id="rId4" Type="http://schemas.openxmlformats.org/officeDocument/2006/relationships/slideLayout" Target="../slideLayouts/slideLayout1113.xml"/><Relationship Id="rId9" Type="http://schemas.openxmlformats.org/officeDocument/2006/relationships/slideLayout" Target="../slideLayouts/slideLayout1118.xml"/><Relationship Id="rId14" Type="http://schemas.openxmlformats.org/officeDocument/2006/relationships/slideLayout" Target="../slideLayouts/slideLayout1123.xml"/><Relationship Id="rId22" Type="http://schemas.openxmlformats.org/officeDocument/2006/relationships/slideLayout" Target="../slideLayouts/slideLayout1131.xml"/><Relationship Id="rId27" Type="http://schemas.openxmlformats.org/officeDocument/2006/relationships/slideLayout" Target="../slideLayouts/slideLayout1136.xml"/><Relationship Id="rId30" Type="http://schemas.openxmlformats.org/officeDocument/2006/relationships/slideLayout" Target="../slideLayouts/slideLayout1139.xml"/><Relationship Id="rId35" Type="http://schemas.openxmlformats.org/officeDocument/2006/relationships/slideLayout" Target="../slideLayouts/slideLayout1144.xml"/><Relationship Id="rId43" Type="http://schemas.openxmlformats.org/officeDocument/2006/relationships/slideLayout" Target="../slideLayouts/slideLayout1152.xml"/></Relationships>
</file>

<file path=ppt/slideMasters/_rels/slideMaster57.xml.rels><?xml version="1.0" encoding="UTF-8" standalone="yes"?>
<Relationships xmlns="http://schemas.openxmlformats.org/package/2006/relationships"><Relationship Id="rId8" Type="http://schemas.openxmlformats.org/officeDocument/2006/relationships/slideLayout" Target="../slideLayouts/slideLayout1161.xml"/><Relationship Id="rId13" Type="http://schemas.openxmlformats.org/officeDocument/2006/relationships/slideLayout" Target="../slideLayouts/slideLayout1166.xml"/><Relationship Id="rId18" Type="http://schemas.openxmlformats.org/officeDocument/2006/relationships/slideLayout" Target="../slideLayouts/slideLayout1171.xml"/><Relationship Id="rId3" Type="http://schemas.openxmlformats.org/officeDocument/2006/relationships/slideLayout" Target="../slideLayouts/slideLayout1156.xml"/><Relationship Id="rId21" Type="http://schemas.openxmlformats.org/officeDocument/2006/relationships/slideLayout" Target="../slideLayouts/slideLayout1174.xml"/><Relationship Id="rId7" Type="http://schemas.openxmlformats.org/officeDocument/2006/relationships/slideLayout" Target="../slideLayouts/slideLayout1160.xml"/><Relationship Id="rId12" Type="http://schemas.openxmlformats.org/officeDocument/2006/relationships/slideLayout" Target="../slideLayouts/slideLayout1165.xml"/><Relationship Id="rId17" Type="http://schemas.openxmlformats.org/officeDocument/2006/relationships/slideLayout" Target="../slideLayouts/slideLayout1170.xml"/><Relationship Id="rId2" Type="http://schemas.openxmlformats.org/officeDocument/2006/relationships/slideLayout" Target="../slideLayouts/slideLayout1155.xml"/><Relationship Id="rId16" Type="http://schemas.openxmlformats.org/officeDocument/2006/relationships/slideLayout" Target="../slideLayouts/slideLayout1169.xml"/><Relationship Id="rId20" Type="http://schemas.openxmlformats.org/officeDocument/2006/relationships/slideLayout" Target="../slideLayouts/slideLayout1173.xml"/><Relationship Id="rId1" Type="http://schemas.openxmlformats.org/officeDocument/2006/relationships/slideLayout" Target="../slideLayouts/slideLayout1154.xml"/><Relationship Id="rId6" Type="http://schemas.openxmlformats.org/officeDocument/2006/relationships/slideLayout" Target="../slideLayouts/slideLayout1159.xml"/><Relationship Id="rId11" Type="http://schemas.openxmlformats.org/officeDocument/2006/relationships/slideLayout" Target="../slideLayouts/slideLayout1164.xml"/><Relationship Id="rId24" Type="http://schemas.openxmlformats.org/officeDocument/2006/relationships/image" Target="../media/image1.png"/><Relationship Id="rId5" Type="http://schemas.openxmlformats.org/officeDocument/2006/relationships/slideLayout" Target="../slideLayouts/slideLayout1158.xml"/><Relationship Id="rId15" Type="http://schemas.openxmlformats.org/officeDocument/2006/relationships/slideLayout" Target="../slideLayouts/slideLayout1168.xml"/><Relationship Id="rId23" Type="http://schemas.openxmlformats.org/officeDocument/2006/relationships/theme" Target="../theme/theme57.xml"/><Relationship Id="rId10" Type="http://schemas.openxmlformats.org/officeDocument/2006/relationships/slideLayout" Target="../slideLayouts/slideLayout1163.xml"/><Relationship Id="rId19" Type="http://schemas.openxmlformats.org/officeDocument/2006/relationships/slideLayout" Target="../slideLayouts/slideLayout1172.xml"/><Relationship Id="rId4" Type="http://schemas.openxmlformats.org/officeDocument/2006/relationships/slideLayout" Target="../slideLayouts/slideLayout1157.xml"/><Relationship Id="rId9" Type="http://schemas.openxmlformats.org/officeDocument/2006/relationships/slideLayout" Target="../slideLayouts/slideLayout1162.xml"/><Relationship Id="rId14" Type="http://schemas.openxmlformats.org/officeDocument/2006/relationships/slideLayout" Target="../slideLayouts/slideLayout1167.xml"/><Relationship Id="rId22" Type="http://schemas.openxmlformats.org/officeDocument/2006/relationships/slideLayout" Target="../slideLayouts/slideLayout1175.xml"/></Relationships>
</file>

<file path=ppt/slideMasters/_rels/slideMaster58.xml.rels><?xml version="1.0" encoding="UTF-8" standalone="yes"?>
<Relationships xmlns="http://schemas.openxmlformats.org/package/2006/relationships"><Relationship Id="rId8" Type="http://schemas.openxmlformats.org/officeDocument/2006/relationships/slideLayout" Target="../slideLayouts/slideLayout1183.xml"/><Relationship Id="rId13" Type="http://schemas.openxmlformats.org/officeDocument/2006/relationships/slideLayout" Target="../slideLayouts/slideLayout1188.xml"/><Relationship Id="rId18" Type="http://schemas.openxmlformats.org/officeDocument/2006/relationships/slideLayout" Target="../slideLayouts/slideLayout1193.xml"/><Relationship Id="rId3" Type="http://schemas.openxmlformats.org/officeDocument/2006/relationships/slideLayout" Target="../slideLayouts/slideLayout1178.xml"/><Relationship Id="rId7" Type="http://schemas.openxmlformats.org/officeDocument/2006/relationships/slideLayout" Target="../slideLayouts/slideLayout1182.xml"/><Relationship Id="rId12" Type="http://schemas.openxmlformats.org/officeDocument/2006/relationships/slideLayout" Target="../slideLayouts/slideLayout1187.xml"/><Relationship Id="rId17" Type="http://schemas.openxmlformats.org/officeDocument/2006/relationships/slideLayout" Target="../slideLayouts/slideLayout1192.xml"/><Relationship Id="rId2" Type="http://schemas.openxmlformats.org/officeDocument/2006/relationships/slideLayout" Target="../slideLayouts/slideLayout1177.xml"/><Relationship Id="rId16" Type="http://schemas.openxmlformats.org/officeDocument/2006/relationships/slideLayout" Target="../slideLayouts/slideLayout1191.xml"/><Relationship Id="rId20" Type="http://schemas.openxmlformats.org/officeDocument/2006/relationships/image" Target="../media/image10.png"/><Relationship Id="rId1" Type="http://schemas.openxmlformats.org/officeDocument/2006/relationships/slideLayout" Target="../slideLayouts/slideLayout1176.xml"/><Relationship Id="rId6" Type="http://schemas.openxmlformats.org/officeDocument/2006/relationships/slideLayout" Target="../slideLayouts/slideLayout1181.xml"/><Relationship Id="rId11" Type="http://schemas.openxmlformats.org/officeDocument/2006/relationships/slideLayout" Target="../slideLayouts/slideLayout1186.xml"/><Relationship Id="rId5" Type="http://schemas.openxmlformats.org/officeDocument/2006/relationships/slideLayout" Target="../slideLayouts/slideLayout1180.xml"/><Relationship Id="rId15" Type="http://schemas.openxmlformats.org/officeDocument/2006/relationships/slideLayout" Target="../slideLayouts/slideLayout1190.xml"/><Relationship Id="rId10" Type="http://schemas.openxmlformats.org/officeDocument/2006/relationships/slideLayout" Target="../slideLayouts/slideLayout1185.xml"/><Relationship Id="rId19" Type="http://schemas.openxmlformats.org/officeDocument/2006/relationships/theme" Target="../theme/theme58.xml"/><Relationship Id="rId4" Type="http://schemas.openxmlformats.org/officeDocument/2006/relationships/slideLayout" Target="../slideLayouts/slideLayout1179.xml"/><Relationship Id="rId9" Type="http://schemas.openxmlformats.org/officeDocument/2006/relationships/slideLayout" Target="../slideLayouts/slideLayout1184.xml"/><Relationship Id="rId14" Type="http://schemas.openxmlformats.org/officeDocument/2006/relationships/slideLayout" Target="../slideLayouts/slideLayout1189.xml"/></Relationships>
</file>

<file path=ppt/slideMasters/_rels/slideMaster59.xml.rels><?xml version="1.0" encoding="UTF-8" standalone="yes"?>
<Relationships xmlns="http://schemas.openxmlformats.org/package/2006/relationships"><Relationship Id="rId8" Type="http://schemas.openxmlformats.org/officeDocument/2006/relationships/slideLayout" Target="../slideLayouts/slideLayout1201.xml"/><Relationship Id="rId13" Type="http://schemas.openxmlformats.org/officeDocument/2006/relationships/slideLayout" Target="../slideLayouts/slideLayout1206.xml"/><Relationship Id="rId3" Type="http://schemas.openxmlformats.org/officeDocument/2006/relationships/slideLayout" Target="../slideLayouts/slideLayout1196.xml"/><Relationship Id="rId7" Type="http://schemas.openxmlformats.org/officeDocument/2006/relationships/slideLayout" Target="../slideLayouts/slideLayout1200.xml"/><Relationship Id="rId12" Type="http://schemas.openxmlformats.org/officeDocument/2006/relationships/slideLayout" Target="../slideLayouts/slideLayout1205.xml"/><Relationship Id="rId2" Type="http://schemas.openxmlformats.org/officeDocument/2006/relationships/slideLayout" Target="../slideLayouts/slideLayout1195.xml"/><Relationship Id="rId16" Type="http://schemas.openxmlformats.org/officeDocument/2006/relationships/image" Target="../media/image10.png"/><Relationship Id="rId1" Type="http://schemas.openxmlformats.org/officeDocument/2006/relationships/slideLayout" Target="../slideLayouts/slideLayout1194.xml"/><Relationship Id="rId6" Type="http://schemas.openxmlformats.org/officeDocument/2006/relationships/slideLayout" Target="../slideLayouts/slideLayout1199.xml"/><Relationship Id="rId11" Type="http://schemas.openxmlformats.org/officeDocument/2006/relationships/slideLayout" Target="../slideLayouts/slideLayout1204.xml"/><Relationship Id="rId5" Type="http://schemas.openxmlformats.org/officeDocument/2006/relationships/slideLayout" Target="../slideLayouts/slideLayout1198.xml"/><Relationship Id="rId15" Type="http://schemas.openxmlformats.org/officeDocument/2006/relationships/theme" Target="../theme/theme59.xml"/><Relationship Id="rId10" Type="http://schemas.openxmlformats.org/officeDocument/2006/relationships/slideLayout" Target="../slideLayouts/slideLayout1203.xml"/><Relationship Id="rId4" Type="http://schemas.openxmlformats.org/officeDocument/2006/relationships/slideLayout" Target="../slideLayouts/slideLayout1197.xml"/><Relationship Id="rId9" Type="http://schemas.openxmlformats.org/officeDocument/2006/relationships/slideLayout" Target="../slideLayouts/slideLayout1202.xml"/><Relationship Id="rId14" Type="http://schemas.openxmlformats.org/officeDocument/2006/relationships/slideLayout" Target="../slideLayouts/slideLayout120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tags" Target="../tags/tag4.xml"/><Relationship Id="rId3" Type="http://schemas.openxmlformats.org/officeDocument/2006/relationships/slideLayout" Target="../slideLayouts/slideLayout101.xml"/><Relationship Id="rId21" Type="http://schemas.openxmlformats.org/officeDocument/2006/relationships/image" Target="../media/image10.png"/><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vmlDrawing" Target="../drawings/vmlDrawing3.vml"/><Relationship Id="rId2" Type="http://schemas.openxmlformats.org/officeDocument/2006/relationships/slideLayout" Target="../slideLayouts/slideLayout100.xml"/><Relationship Id="rId16" Type="http://schemas.openxmlformats.org/officeDocument/2006/relationships/theme" Target="../theme/theme6.xml"/><Relationship Id="rId20" Type="http://schemas.openxmlformats.org/officeDocument/2006/relationships/image" Target="../media/image15.emf"/><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oleObject" Target="../embeddings/oleObject3.bin"/><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60.xml.rels><?xml version="1.0" encoding="UTF-8" standalone="yes"?>
<Relationships xmlns="http://schemas.openxmlformats.org/package/2006/relationships"><Relationship Id="rId8" Type="http://schemas.openxmlformats.org/officeDocument/2006/relationships/slideLayout" Target="../slideLayouts/slideLayout1215.xml"/><Relationship Id="rId13" Type="http://schemas.openxmlformats.org/officeDocument/2006/relationships/slideLayout" Target="../slideLayouts/slideLayout1220.xml"/><Relationship Id="rId18" Type="http://schemas.openxmlformats.org/officeDocument/2006/relationships/slideLayout" Target="../slideLayouts/slideLayout1225.xml"/><Relationship Id="rId3" Type="http://schemas.openxmlformats.org/officeDocument/2006/relationships/slideLayout" Target="../slideLayouts/slideLayout1210.xml"/><Relationship Id="rId7" Type="http://schemas.openxmlformats.org/officeDocument/2006/relationships/slideLayout" Target="../slideLayouts/slideLayout1214.xml"/><Relationship Id="rId12" Type="http://schemas.openxmlformats.org/officeDocument/2006/relationships/slideLayout" Target="../slideLayouts/slideLayout1219.xml"/><Relationship Id="rId17" Type="http://schemas.openxmlformats.org/officeDocument/2006/relationships/slideLayout" Target="../slideLayouts/slideLayout1224.xml"/><Relationship Id="rId2" Type="http://schemas.openxmlformats.org/officeDocument/2006/relationships/slideLayout" Target="../slideLayouts/slideLayout1209.xml"/><Relationship Id="rId16" Type="http://schemas.openxmlformats.org/officeDocument/2006/relationships/slideLayout" Target="../slideLayouts/slideLayout1223.xml"/><Relationship Id="rId20" Type="http://schemas.openxmlformats.org/officeDocument/2006/relationships/image" Target="../media/image10.png"/><Relationship Id="rId1" Type="http://schemas.openxmlformats.org/officeDocument/2006/relationships/slideLayout" Target="../slideLayouts/slideLayout1208.xml"/><Relationship Id="rId6" Type="http://schemas.openxmlformats.org/officeDocument/2006/relationships/slideLayout" Target="../slideLayouts/slideLayout1213.xml"/><Relationship Id="rId11" Type="http://schemas.openxmlformats.org/officeDocument/2006/relationships/slideLayout" Target="../slideLayouts/slideLayout1218.xml"/><Relationship Id="rId5" Type="http://schemas.openxmlformats.org/officeDocument/2006/relationships/slideLayout" Target="../slideLayouts/slideLayout1212.xml"/><Relationship Id="rId15" Type="http://schemas.openxmlformats.org/officeDocument/2006/relationships/slideLayout" Target="../slideLayouts/slideLayout1222.xml"/><Relationship Id="rId10" Type="http://schemas.openxmlformats.org/officeDocument/2006/relationships/slideLayout" Target="../slideLayouts/slideLayout1217.xml"/><Relationship Id="rId19" Type="http://schemas.openxmlformats.org/officeDocument/2006/relationships/theme" Target="../theme/theme60.xml"/><Relationship Id="rId4" Type="http://schemas.openxmlformats.org/officeDocument/2006/relationships/slideLayout" Target="../slideLayouts/slideLayout1211.xml"/><Relationship Id="rId9" Type="http://schemas.openxmlformats.org/officeDocument/2006/relationships/slideLayout" Target="../slideLayouts/slideLayout1216.xml"/><Relationship Id="rId14" Type="http://schemas.openxmlformats.org/officeDocument/2006/relationships/slideLayout" Target="../slideLayouts/slideLayout1221.xml"/></Relationships>
</file>

<file path=ppt/slideMasters/_rels/slideMaster61.xml.rels><?xml version="1.0" encoding="UTF-8" standalone="yes"?>
<Relationships xmlns="http://schemas.openxmlformats.org/package/2006/relationships"><Relationship Id="rId8" Type="http://schemas.openxmlformats.org/officeDocument/2006/relationships/slideLayout" Target="../slideLayouts/slideLayout1233.xml"/><Relationship Id="rId13" Type="http://schemas.openxmlformats.org/officeDocument/2006/relationships/slideLayout" Target="../slideLayouts/slideLayout1238.xml"/><Relationship Id="rId18" Type="http://schemas.openxmlformats.org/officeDocument/2006/relationships/slideLayout" Target="../slideLayouts/slideLayout1243.xml"/><Relationship Id="rId26" Type="http://schemas.openxmlformats.org/officeDocument/2006/relationships/slideLayout" Target="../slideLayouts/slideLayout1251.xml"/><Relationship Id="rId39" Type="http://schemas.openxmlformats.org/officeDocument/2006/relationships/slideLayout" Target="../slideLayouts/slideLayout1264.xml"/><Relationship Id="rId3" Type="http://schemas.openxmlformats.org/officeDocument/2006/relationships/slideLayout" Target="../slideLayouts/slideLayout1228.xml"/><Relationship Id="rId21" Type="http://schemas.openxmlformats.org/officeDocument/2006/relationships/slideLayout" Target="../slideLayouts/slideLayout1246.xml"/><Relationship Id="rId34" Type="http://schemas.openxmlformats.org/officeDocument/2006/relationships/slideLayout" Target="../slideLayouts/slideLayout1259.xml"/><Relationship Id="rId42" Type="http://schemas.openxmlformats.org/officeDocument/2006/relationships/slideLayout" Target="../slideLayouts/slideLayout1267.xml"/><Relationship Id="rId7" Type="http://schemas.openxmlformats.org/officeDocument/2006/relationships/slideLayout" Target="../slideLayouts/slideLayout1232.xml"/><Relationship Id="rId12" Type="http://schemas.openxmlformats.org/officeDocument/2006/relationships/slideLayout" Target="../slideLayouts/slideLayout1237.xml"/><Relationship Id="rId17" Type="http://schemas.openxmlformats.org/officeDocument/2006/relationships/slideLayout" Target="../slideLayouts/slideLayout1242.xml"/><Relationship Id="rId25" Type="http://schemas.openxmlformats.org/officeDocument/2006/relationships/slideLayout" Target="../slideLayouts/slideLayout1250.xml"/><Relationship Id="rId33" Type="http://schemas.openxmlformats.org/officeDocument/2006/relationships/slideLayout" Target="../slideLayouts/slideLayout1258.xml"/><Relationship Id="rId38" Type="http://schemas.openxmlformats.org/officeDocument/2006/relationships/slideLayout" Target="../slideLayouts/slideLayout1263.xml"/><Relationship Id="rId46" Type="http://schemas.openxmlformats.org/officeDocument/2006/relationships/image" Target="../media/image1.png"/><Relationship Id="rId2" Type="http://schemas.openxmlformats.org/officeDocument/2006/relationships/slideLayout" Target="../slideLayouts/slideLayout1227.xml"/><Relationship Id="rId16" Type="http://schemas.openxmlformats.org/officeDocument/2006/relationships/slideLayout" Target="../slideLayouts/slideLayout1241.xml"/><Relationship Id="rId20" Type="http://schemas.openxmlformats.org/officeDocument/2006/relationships/slideLayout" Target="../slideLayouts/slideLayout1245.xml"/><Relationship Id="rId29" Type="http://schemas.openxmlformats.org/officeDocument/2006/relationships/slideLayout" Target="../slideLayouts/slideLayout1254.xml"/><Relationship Id="rId41" Type="http://schemas.openxmlformats.org/officeDocument/2006/relationships/slideLayout" Target="../slideLayouts/slideLayout1266.xml"/><Relationship Id="rId1" Type="http://schemas.openxmlformats.org/officeDocument/2006/relationships/slideLayout" Target="../slideLayouts/slideLayout1226.xml"/><Relationship Id="rId6" Type="http://schemas.openxmlformats.org/officeDocument/2006/relationships/slideLayout" Target="../slideLayouts/slideLayout1231.xml"/><Relationship Id="rId11" Type="http://schemas.openxmlformats.org/officeDocument/2006/relationships/slideLayout" Target="../slideLayouts/slideLayout1236.xml"/><Relationship Id="rId24" Type="http://schemas.openxmlformats.org/officeDocument/2006/relationships/slideLayout" Target="../slideLayouts/slideLayout1249.xml"/><Relationship Id="rId32" Type="http://schemas.openxmlformats.org/officeDocument/2006/relationships/slideLayout" Target="../slideLayouts/slideLayout1257.xml"/><Relationship Id="rId37" Type="http://schemas.openxmlformats.org/officeDocument/2006/relationships/slideLayout" Target="../slideLayouts/slideLayout1262.xml"/><Relationship Id="rId40" Type="http://schemas.openxmlformats.org/officeDocument/2006/relationships/slideLayout" Target="../slideLayouts/slideLayout1265.xml"/><Relationship Id="rId45" Type="http://schemas.openxmlformats.org/officeDocument/2006/relationships/theme" Target="../theme/theme61.xml"/><Relationship Id="rId5" Type="http://schemas.openxmlformats.org/officeDocument/2006/relationships/slideLayout" Target="../slideLayouts/slideLayout1230.xml"/><Relationship Id="rId15" Type="http://schemas.openxmlformats.org/officeDocument/2006/relationships/slideLayout" Target="../slideLayouts/slideLayout1240.xml"/><Relationship Id="rId23" Type="http://schemas.openxmlformats.org/officeDocument/2006/relationships/slideLayout" Target="../slideLayouts/slideLayout1248.xml"/><Relationship Id="rId28" Type="http://schemas.openxmlformats.org/officeDocument/2006/relationships/slideLayout" Target="../slideLayouts/slideLayout1253.xml"/><Relationship Id="rId36" Type="http://schemas.openxmlformats.org/officeDocument/2006/relationships/slideLayout" Target="../slideLayouts/slideLayout1261.xml"/><Relationship Id="rId10" Type="http://schemas.openxmlformats.org/officeDocument/2006/relationships/slideLayout" Target="../slideLayouts/slideLayout1235.xml"/><Relationship Id="rId19" Type="http://schemas.openxmlformats.org/officeDocument/2006/relationships/slideLayout" Target="../slideLayouts/slideLayout1244.xml"/><Relationship Id="rId31" Type="http://schemas.openxmlformats.org/officeDocument/2006/relationships/slideLayout" Target="../slideLayouts/slideLayout1256.xml"/><Relationship Id="rId44" Type="http://schemas.openxmlformats.org/officeDocument/2006/relationships/slideLayout" Target="../slideLayouts/slideLayout1269.xml"/><Relationship Id="rId4" Type="http://schemas.openxmlformats.org/officeDocument/2006/relationships/slideLayout" Target="../slideLayouts/slideLayout1229.xml"/><Relationship Id="rId9" Type="http://schemas.openxmlformats.org/officeDocument/2006/relationships/slideLayout" Target="../slideLayouts/slideLayout1234.xml"/><Relationship Id="rId14" Type="http://schemas.openxmlformats.org/officeDocument/2006/relationships/slideLayout" Target="../slideLayouts/slideLayout1239.xml"/><Relationship Id="rId22" Type="http://schemas.openxmlformats.org/officeDocument/2006/relationships/slideLayout" Target="../slideLayouts/slideLayout1247.xml"/><Relationship Id="rId27" Type="http://schemas.openxmlformats.org/officeDocument/2006/relationships/slideLayout" Target="../slideLayouts/slideLayout1252.xml"/><Relationship Id="rId30" Type="http://schemas.openxmlformats.org/officeDocument/2006/relationships/slideLayout" Target="../slideLayouts/slideLayout1255.xml"/><Relationship Id="rId35" Type="http://schemas.openxmlformats.org/officeDocument/2006/relationships/slideLayout" Target="../slideLayouts/slideLayout1260.xml"/><Relationship Id="rId43" Type="http://schemas.openxmlformats.org/officeDocument/2006/relationships/slideLayout" Target="../slideLayouts/slideLayout1268.xml"/></Relationships>
</file>

<file path=ppt/slideMasters/_rels/slideMaster62.xml.rels><?xml version="1.0" encoding="UTF-8" standalone="yes"?>
<Relationships xmlns="http://schemas.openxmlformats.org/package/2006/relationships"><Relationship Id="rId8" Type="http://schemas.openxmlformats.org/officeDocument/2006/relationships/slideLayout" Target="../slideLayouts/slideLayout1277.xml"/><Relationship Id="rId13" Type="http://schemas.openxmlformats.org/officeDocument/2006/relationships/slideLayout" Target="../slideLayouts/slideLayout1282.xml"/><Relationship Id="rId18" Type="http://schemas.openxmlformats.org/officeDocument/2006/relationships/slideLayout" Target="../slideLayouts/slideLayout1287.xml"/><Relationship Id="rId26" Type="http://schemas.openxmlformats.org/officeDocument/2006/relationships/slideLayout" Target="../slideLayouts/slideLayout1295.xml"/><Relationship Id="rId39" Type="http://schemas.openxmlformats.org/officeDocument/2006/relationships/slideLayout" Target="../slideLayouts/slideLayout1308.xml"/><Relationship Id="rId3" Type="http://schemas.openxmlformats.org/officeDocument/2006/relationships/slideLayout" Target="../slideLayouts/slideLayout1272.xml"/><Relationship Id="rId21" Type="http://schemas.openxmlformats.org/officeDocument/2006/relationships/slideLayout" Target="../slideLayouts/slideLayout1290.xml"/><Relationship Id="rId34" Type="http://schemas.openxmlformats.org/officeDocument/2006/relationships/slideLayout" Target="../slideLayouts/slideLayout1303.xml"/><Relationship Id="rId42" Type="http://schemas.openxmlformats.org/officeDocument/2006/relationships/slideLayout" Target="../slideLayouts/slideLayout1311.xml"/><Relationship Id="rId7" Type="http://schemas.openxmlformats.org/officeDocument/2006/relationships/slideLayout" Target="../slideLayouts/slideLayout1276.xml"/><Relationship Id="rId12" Type="http://schemas.openxmlformats.org/officeDocument/2006/relationships/slideLayout" Target="../slideLayouts/slideLayout1281.xml"/><Relationship Id="rId17" Type="http://schemas.openxmlformats.org/officeDocument/2006/relationships/slideLayout" Target="../slideLayouts/slideLayout1286.xml"/><Relationship Id="rId25" Type="http://schemas.openxmlformats.org/officeDocument/2006/relationships/slideLayout" Target="../slideLayouts/slideLayout1294.xml"/><Relationship Id="rId33" Type="http://schemas.openxmlformats.org/officeDocument/2006/relationships/slideLayout" Target="../slideLayouts/slideLayout1302.xml"/><Relationship Id="rId38" Type="http://schemas.openxmlformats.org/officeDocument/2006/relationships/slideLayout" Target="../slideLayouts/slideLayout1307.xml"/><Relationship Id="rId46" Type="http://schemas.openxmlformats.org/officeDocument/2006/relationships/image" Target="../media/image1.png"/><Relationship Id="rId2" Type="http://schemas.openxmlformats.org/officeDocument/2006/relationships/slideLayout" Target="../slideLayouts/slideLayout1271.xml"/><Relationship Id="rId16" Type="http://schemas.openxmlformats.org/officeDocument/2006/relationships/slideLayout" Target="../slideLayouts/slideLayout1285.xml"/><Relationship Id="rId20" Type="http://schemas.openxmlformats.org/officeDocument/2006/relationships/slideLayout" Target="../slideLayouts/slideLayout1289.xml"/><Relationship Id="rId29" Type="http://schemas.openxmlformats.org/officeDocument/2006/relationships/slideLayout" Target="../slideLayouts/slideLayout1298.xml"/><Relationship Id="rId41" Type="http://schemas.openxmlformats.org/officeDocument/2006/relationships/slideLayout" Target="../slideLayouts/slideLayout1310.xml"/><Relationship Id="rId1" Type="http://schemas.openxmlformats.org/officeDocument/2006/relationships/slideLayout" Target="../slideLayouts/slideLayout1270.xml"/><Relationship Id="rId6" Type="http://schemas.openxmlformats.org/officeDocument/2006/relationships/slideLayout" Target="../slideLayouts/slideLayout1275.xml"/><Relationship Id="rId11" Type="http://schemas.openxmlformats.org/officeDocument/2006/relationships/slideLayout" Target="../slideLayouts/slideLayout1280.xml"/><Relationship Id="rId24" Type="http://schemas.openxmlformats.org/officeDocument/2006/relationships/slideLayout" Target="../slideLayouts/slideLayout1293.xml"/><Relationship Id="rId32" Type="http://schemas.openxmlformats.org/officeDocument/2006/relationships/slideLayout" Target="../slideLayouts/slideLayout1301.xml"/><Relationship Id="rId37" Type="http://schemas.openxmlformats.org/officeDocument/2006/relationships/slideLayout" Target="../slideLayouts/slideLayout1306.xml"/><Relationship Id="rId40" Type="http://schemas.openxmlformats.org/officeDocument/2006/relationships/slideLayout" Target="../slideLayouts/slideLayout1309.xml"/><Relationship Id="rId45" Type="http://schemas.openxmlformats.org/officeDocument/2006/relationships/theme" Target="../theme/theme62.xml"/><Relationship Id="rId5" Type="http://schemas.openxmlformats.org/officeDocument/2006/relationships/slideLayout" Target="../slideLayouts/slideLayout1274.xml"/><Relationship Id="rId15" Type="http://schemas.openxmlformats.org/officeDocument/2006/relationships/slideLayout" Target="../slideLayouts/slideLayout1284.xml"/><Relationship Id="rId23" Type="http://schemas.openxmlformats.org/officeDocument/2006/relationships/slideLayout" Target="../slideLayouts/slideLayout1292.xml"/><Relationship Id="rId28" Type="http://schemas.openxmlformats.org/officeDocument/2006/relationships/slideLayout" Target="../slideLayouts/slideLayout1297.xml"/><Relationship Id="rId36" Type="http://schemas.openxmlformats.org/officeDocument/2006/relationships/slideLayout" Target="../slideLayouts/slideLayout1305.xml"/><Relationship Id="rId10" Type="http://schemas.openxmlformats.org/officeDocument/2006/relationships/slideLayout" Target="../slideLayouts/slideLayout1279.xml"/><Relationship Id="rId19" Type="http://schemas.openxmlformats.org/officeDocument/2006/relationships/slideLayout" Target="../slideLayouts/slideLayout1288.xml"/><Relationship Id="rId31" Type="http://schemas.openxmlformats.org/officeDocument/2006/relationships/slideLayout" Target="../slideLayouts/slideLayout1300.xml"/><Relationship Id="rId44" Type="http://schemas.openxmlformats.org/officeDocument/2006/relationships/slideLayout" Target="../slideLayouts/slideLayout1313.xml"/><Relationship Id="rId4" Type="http://schemas.openxmlformats.org/officeDocument/2006/relationships/slideLayout" Target="../slideLayouts/slideLayout1273.xml"/><Relationship Id="rId9" Type="http://schemas.openxmlformats.org/officeDocument/2006/relationships/slideLayout" Target="../slideLayouts/slideLayout1278.xml"/><Relationship Id="rId14" Type="http://schemas.openxmlformats.org/officeDocument/2006/relationships/slideLayout" Target="../slideLayouts/slideLayout1283.xml"/><Relationship Id="rId22" Type="http://schemas.openxmlformats.org/officeDocument/2006/relationships/slideLayout" Target="../slideLayouts/slideLayout1291.xml"/><Relationship Id="rId27" Type="http://schemas.openxmlformats.org/officeDocument/2006/relationships/slideLayout" Target="../slideLayouts/slideLayout1296.xml"/><Relationship Id="rId30" Type="http://schemas.openxmlformats.org/officeDocument/2006/relationships/slideLayout" Target="../slideLayouts/slideLayout1299.xml"/><Relationship Id="rId35" Type="http://schemas.openxmlformats.org/officeDocument/2006/relationships/slideLayout" Target="../slideLayouts/slideLayout1304.xml"/><Relationship Id="rId43" Type="http://schemas.openxmlformats.org/officeDocument/2006/relationships/slideLayout" Target="../slideLayouts/slideLayout1312.xml"/></Relationships>
</file>

<file path=ppt/slideMasters/_rels/slideMaster63.xml.rels><?xml version="1.0" encoding="UTF-8" standalone="yes"?>
<Relationships xmlns="http://schemas.openxmlformats.org/package/2006/relationships"><Relationship Id="rId8" Type="http://schemas.openxmlformats.org/officeDocument/2006/relationships/slideLayout" Target="../slideLayouts/slideLayout1321.xml"/><Relationship Id="rId13" Type="http://schemas.openxmlformats.org/officeDocument/2006/relationships/slideLayout" Target="../slideLayouts/slideLayout1326.xml"/><Relationship Id="rId18" Type="http://schemas.openxmlformats.org/officeDocument/2006/relationships/slideLayout" Target="../slideLayouts/slideLayout1331.xml"/><Relationship Id="rId3" Type="http://schemas.openxmlformats.org/officeDocument/2006/relationships/slideLayout" Target="../slideLayouts/slideLayout1316.xml"/><Relationship Id="rId7" Type="http://schemas.openxmlformats.org/officeDocument/2006/relationships/slideLayout" Target="../slideLayouts/slideLayout1320.xml"/><Relationship Id="rId12" Type="http://schemas.openxmlformats.org/officeDocument/2006/relationships/slideLayout" Target="../slideLayouts/slideLayout1325.xml"/><Relationship Id="rId17" Type="http://schemas.openxmlformats.org/officeDocument/2006/relationships/slideLayout" Target="../slideLayouts/slideLayout1330.xml"/><Relationship Id="rId2" Type="http://schemas.openxmlformats.org/officeDocument/2006/relationships/slideLayout" Target="../slideLayouts/slideLayout1315.xml"/><Relationship Id="rId16" Type="http://schemas.openxmlformats.org/officeDocument/2006/relationships/slideLayout" Target="../slideLayouts/slideLayout1329.xml"/><Relationship Id="rId20" Type="http://schemas.openxmlformats.org/officeDocument/2006/relationships/image" Target="../media/image10.png"/><Relationship Id="rId1" Type="http://schemas.openxmlformats.org/officeDocument/2006/relationships/slideLayout" Target="../slideLayouts/slideLayout1314.xml"/><Relationship Id="rId6" Type="http://schemas.openxmlformats.org/officeDocument/2006/relationships/slideLayout" Target="../slideLayouts/slideLayout1319.xml"/><Relationship Id="rId11" Type="http://schemas.openxmlformats.org/officeDocument/2006/relationships/slideLayout" Target="../slideLayouts/slideLayout1324.xml"/><Relationship Id="rId5" Type="http://schemas.openxmlformats.org/officeDocument/2006/relationships/slideLayout" Target="../slideLayouts/slideLayout1318.xml"/><Relationship Id="rId15" Type="http://schemas.openxmlformats.org/officeDocument/2006/relationships/slideLayout" Target="../slideLayouts/slideLayout1328.xml"/><Relationship Id="rId10" Type="http://schemas.openxmlformats.org/officeDocument/2006/relationships/slideLayout" Target="../slideLayouts/slideLayout1323.xml"/><Relationship Id="rId19" Type="http://schemas.openxmlformats.org/officeDocument/2006/relationships/theme" Target="../theme/theme63.xml"/><Relationship Id="rId4" Type="http://schemas.openxmlformats.org/officeDocument/2006/relationships/slideLayout" Target="../slideLayouts/slideLayout1317.xml"/><Relationship Id="rId9" Type="http://schemas.openxmlformats.org/officeDocument/2006/relationships/slideLayout" Target="../slideLayouts/slideLayout1322.xml"/><Relationship Id="rId14" Type="http://schemas.openxmlformats.org/officeDocument/2006/relationships/slideLayout" Target="../slideLayouts/slideLayout1327.xml"/></Relationships>
</file>

<file path=ppt/slideMasters/_rels/slideMaster64.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slideLayout" Target="../slideLayouts/slideLayout1334.xml"/><Relationship Id="rId7" Type="http://schemas.openxmlformats.org/officeDocument/2006/relationships/tags" Target="../tags/tag30.xml"/><Relationship Id="rId2" Type="http://schemas.openxmlformats.org/officeDocument/2006/relationships/slideLayout" Target="../slideLayouts/slideLayout1333.xml"/><Relationship Id="rId1" Type="http://schemas.openxmlformats.org/officeDocument/2006/relationships/slideLayout" Target="../slideLayouts/slideLayout1332.xml"/><Relationship Id="rId6" Type="http://schemas.openxmlformats.org/officeDocument/2006/relationships/vmlDrawing" Target="../drawings/vmlDrawing29.vml"/><Relationship Id="rId5" Type="http://schemas.openxmlformats.org/officeDocument/2006/relationships/theme" Target="../theme/theme64.xml"/><Relationship Id="rId4" Type="http://schemas.openxmlformats.org/officeDocument/2006/relationships/slideLayout" Target="../slideLayouts/slideLayout1335.xml"/><Relationship Id="rId9" Type="http://schemas.openxmlformats.org/officeDocument/2006/relationships/image" Target="../media/image15.emf"/></Relationships>
</file>

<file path=ppt/slideMasters/_rels/slideMaster65.xml.rels><?xml version="1.0" encoding="UTF-8" standalone="yes"?>
<Relationships xmlns="http://schemas.openxmlformats.org/package/2006/relationships"><Relationship Id="rId8" Type="http://schemas.openxmlformats.org/officeDocument/2006/relationships/slideLayout" Target="../slideLayouts/slideLayout1343.xml"/><Relationship Id="rId13" Type="http://schemas.openxmlformats.org/officeDocument/2006/relationships/slideLayout" Target="../slideLayouts/slideLayout1348.xml"/><Relationship Id="rId18" Type="http://schemas.openxmlformats.org/officeDocument/2006/relationships/tags" Target="../tags/tag31.xml"/><Relationship Id="rId3" Type="http://schemas.openxmlformats.org/officeDocument/2006/relationships/slideLayout" Target="../slideLayouts/slideLayout1338.xml"/><Relationship Id="rId21" Type="http://schemas.openxmlformats.org/officeDocument/2006/relationships/image" Target="../media/image10.png"/><Relationship Id="rId7" Type="http://schemas.openxmlformats.org/officeDocument/2006/relationships/slideLayout" Target="../slideLayouts/slideLayout1342.xml"/><Relationship Id="rId12" Type="http://schemas.openxmlformats.org/officeDocument/2006/relationships/slideLayout" Target="../slideLayouts/slideLayout1347.xml"/><Relationship Id="rId17" Type="http://schemas.openxmlformats.org/officeDocument/2006/relationships/vmlDrawing" Target="../drawings/vmlDrawing30.vml"/><Relationship Id="rId2" Type="http://schemas.openxmlformats.org/officeDocument/2006/relationships/slideLayout" Target="../slideLayouts/slideLayout1337.xml"/><Relationship Id="rId16" Type="http://schemas.openxmlformats.org/officeDocument/2006/relationships/theme" Target="../theme/theme65.xml"/><Relationship Id="rId20" Type="http://schemas.openxmlformats.org/officeDocument/2006/relationships/image" Target="../media/image15.emf"/><Relationship Id="rId1" Type="http://schemas.openxmlformats.org/officeDocument/2006/relationships/slideLayout" Target="../slideLayouts/slideLayout1336.xml"/><Relationship Id="rId6" Type="http://schemas.openxmlformats.org/officeDocument/2006/relationships/slideLayout" Target="../slideLayouts/slideLayout1341.xml"/><Relationship Id="rId11" Type="http://schemas.openxmlformats.org/officeDocument/2006/relationships/slideLayout" Target="../slideLayouts/slideLayout1346.xml"/><Relationship Id="rId5" Type="http://schemas.openxmlformats.org/officeDocument/2006/relationships/slideLayout" Target="../slideLayouts/slideLayout1340.xml"/><Relationship Id="rId15" Type="http://schemas.openxmlformats.org/officeDocument/2006/relationships/slideLayout" Target="../slideLayouts/slideLayout1350.xml"/><Relationship Id="rId10" Type="http://schemas.openxmlformats.org/officeDocument/2006/relationships/slideLayout" Target="../slideLayouts/slideLayout1345.xml"/><Relationship Id="rId19" Type="http://schemas.openxmlformats.org/officeDocument/2006/relationships/oleObject" Target="../embeddings/oleObject30.bin"/><Relationship Id="rId4" Type="http://schemas.openxmlformats.org/officeDocument/2006/relationships/slideLayout" Target="../slideLayouts/slideLayout1339.xml"/><Relationship Id="rId9" Type="http://schemas.openxmlformats.org/officeDocument/2006/relationships/slideLayout" Target="../slideLayouts/slideLayout1344.xml"/><Relationship Id="rId14" Type="http://schemas.openxmlformats.org/officeDocument/2006/relationships/slideLayout" Target="../slideLayouts/slideLayout1349.xml"/></Relationships>
</file>

<file path=ppt/slideMasters/_rels/slideMaster66.xml.rels><?xml version="1.0" encoding="UTF-8" standalone="yes"?>
<Relationships xmlns="http://schemas.openxmlformats.org/package/2006/relationships"><Relationship Id="rId8" Type="http://schemas.openxmlformats.org/officeDocument/2006/relationships/slideLayout" Target="../slideLayouts/slideLayout1358.xml"/><Relationship Id="rId13" Type="http://schemas.openxmlformats.org/officeDocument/2006/relationships/slideLayout" Target="../slideLayouts/slideLayout1363.xml"/><Relationship Id="rId18" Type="http://schemas.openxmlformats.org/officeDocument/2006/relationships/vmlDrawing" Target="../drawings/vmlDrawing31.vml"/><Relationship Id="rId3" Type="http://schemas.openxmlformats.org/officeDocument/2006/relationships/slideLayout" Target="../slideLayouts/slideLayout1353.xml"/><Relationship Id="rId21" Type="http://schemas.openxmlformats.org/officeDocument/2006/relationships/image" Target="../media/image15.emf"/><Relationship Id="rId7" Type="http://schemas.openxmlformats.org/officeDocument/2006/relationships/slideLayout" Target="../slideLayouts/slideLayout1357.xml"/><Relationship Id="rId12" Type="http://schemas.openxmlformats.org/officeDocument/2006/relationships/slideLayout" Target="../slideLayouts/slideLayout1362.xml"/><Relationship Id="rId17" Type="http://schemas.openxmlformats.org/officeDocument/2006/relationships/theme" Target="../theme/theme66.xml"/><Relationship Id="rId2" Type="http://schemas.openxmlformats.org/officeDocument/2006/relationships/slideLayout" Target="../slideLayouts/slideLayout1352.xml"/><Relationship Id="rId16" Type="http://schemas.openxmlformats.org/officeDocument/2006/relationships/slideLayout" Target="../slideLayouts/slideLayout1366.xml"/><Relationship Id="rId20" Type="http://schemas.openxmlformats.org/officeDocument/2006/relationships/oleObject" Target="../embeddings/oleObject31.bin"/><Relationship Id="rId1" Type="http://schemas.openxmlformats.org/officeDocument/2006/relationships/slideLayout" Target="../slideLayouts/slideLayout1351.xml"/><Relationship Id="rId6" Type="http://schemas.openxmlformats.org/officeDocument/2006/relationships/slideLayout" Target="../slideLayouts/slideLayout1356.xml"/><Relationship Id="rId11" Type="http://schemas.openxmlformats.org/officeDocument/2006/relationships/slideLayout" Target="../slideLayouts/slideLayout1361.xml"/><Relationship Id="rId5" Type="http://schemas.openxmlformats.org/officeDocument/2006/relationships/slideLayout" Target="../slideLayouts/slideLayout1355.xml"/><Relationship Id="rId15" Type="http://schemas.openxmlformats.org/officeDocument/2006/relationships/slideLayout" Target="../slideLayouts/slideLayout1365.xml"/><Relationship Id="rId10" Type="http://schemas.openxmlformats.org/officeDocument/2006/relationships/slideLayout" Target="../slideLayouts/slideLayout1360.xml"/><Relationship Id="rId19" Type="http://schemas.openxmlformats.org/officeDocument/2006/relationships/tags" Target="../tags/tag32.xml"/><Relationship Id="rId4" Type="http://schemas.openxmlformats.org/officeDocument/2006/relationships/slideLayout" Target="../slideLayouts/slideLayout1354.xml"/><Relationship Id="rId9" Type="http://schemas.openxmlformats.org/officeDocument/2006/relationships/slideLayout" Target="../slideLayouts/slideLayout1359.xml"/><Relationship Id="rId14" Type="http://schemas.openxmlformats.org/officeDocument/2006/relationships/slideLayout" Target="../slideLayouts/slideLayout1364.xml"/><Relationship Id="rId22" Type="http://schemas.openxmlformats.org/officeDocument/2006/relationships/image" Target="../media/image10.png"/></Relationships>
</file>

<file path=ppt/slideMasters/_rels/slideMaster67.xml.rels><?xml version="1.0" encoding="UTF-8" standalone="yes"?>
<Relationships xmlns="http://schemas.openxmlformats.org/package/2006/relationships"><Relationship Id="rId8" Type="http://schemas.openxmlformats.org/officeDocument/2006/relationships/slideLayout" Target="../slideLayouts/slideLayout1374.xml"/><Relationship Id="rId13" Type="http://schemas.openxmlformats.org/officeDocument/2006/relationships/slideLayout" Target="../slideLayouts/slideLayout1379.xml"/><Relationship Id="rId18" Type="http://schemas.openxmlformats.org/officeDocument/2006/relationships/tags" Target="../tags/tag33.xml"/><Relationship Id="rId3" Type="http://schemas.openxmlformats.org/officeDocument/2006/relationships/slideLayout" Target="../slideLayouts/slideLayout1369.xml"/><Relationship Id="rId21" Type="http://schemas.openxmlformats.org/officeDocument/2006/relationships/image" Target="../media/image10.png"/><Relationship Id="rId7" Type="http://schemas.openxmlformats.org/officeDocument/2006/relationships/slideLayout" Target="../slideLayouts/slideLayout1373.xml"/><Relationship Id="rId12" Type="http://schemas.openxmlformats.org/officeDocument/2006/relationships/slideLayout" Target="../slideLayouts/slideLayout1378.xml"/><Relationship Id="rId17" Type="http://schemas.openxmlformats.org/officeDocument/2006/relationships/vmlDrawing" Target="../drawings/vmlDrawing32.vml"/><Relationship Id="rId2" Type="http://schemas.openxmlformats.org/officeDocument/2006/relationships/slideLayout" Target="../slideLayouts/slideLayout1368.xml"/><Relationship Id="rId16" Type="http://schemas.openxmlformats.org/officeDocument/2006/relationships/theme" Target="../theme/theme67.xml"/><Relationship Id="rId20" Type="http://schemas.openxmlformats.org/officeDocument/2006/relationships/image" Target="../media/image15.emf"/><Relationship Id="rId1" Type="http://schemas.openxmlformats.org/officeDocument/2006/relationships/slideLayout" Target="../slideLayouts/slideLayout1367.xml"/><Relationship Id="rId6" Type="http://schemas.openxmlformats.org/officeDocument/2006/relationships/slideLayout" Target="../slideLayouts/slideLayout1372.xml"/><Relationship Id="rId11" Type="http://schemas.openxmlformats.org/officeDocument/2006/relationships/slideLayout" Target="../slideLayouts/slideLayout1377.xml"/><Relationship Id="rId5" Type="http://schemas.openxmlformats.org/officeDocument/2006/relationships/slideLayout" Target="../slideLayouts/slideLayout1371.xml"/><Relationship Id="rId15" Type="http://schemas.openxmlformats.org/officeDocument/2006/relationships/slideLayout" Target="../slideLayouts/slideLayout1381.xml"/><Relationship Id="rId10" Type="http://schemas.openxmlformats.org/officeDocument/2006/relationships/slideLayout" Target="../slideLayouts/slideLayout1376.xml"/><Relationship Id="rId19" Type="http://schemas.openxmlformats.org/officeDocument/2006/relationships/oleObject" Target="../embeddings/oleObject32.bin"/><Relationship Id="rId4" Type="http://schemas.openxmlformats.org/officeDocument/2006/relationships/slideLayout" Target="../slideLayouts/slideLayout1370.xml"/><Relationship Id="rId9" Type="http://schemas.openxmlformats.org/officeDocument/2006/relationships/slideLayout" Target="../slideLayouts/slideLayout1375.xml"/><Relationship Id="rId14" Type="http://schemas.openxmlformats.org/officeDocument/2006/relationships/slideLayout" Target="../slideLayouts/slideLayout1380.xml"/></Relationships>
</file>

<file path=ppt/slideMasters/_rels/slideMaster68.xml.rels><?xml version="1.0" encoding="UTF-8" standalone="yes"?>
<Relationships xmlns="http://schemas.openxmlformats.org/package/2006/relationships"><Relationship Id="rId8" Type="http://schemas.openxmlformats.org/officeDocument/2006/relationships/slideLayout" Target="../slideLayouts/slideLayout1389.xml"/><Relationship Id="rId13" Type="http://schemas.openxmlformats.org/officeDocument/2006/relationships/slideLayout" Target="../slideLayouts/slideLayout1394.xml"/><Relationship Id="rId18" Type="http://schemas.openxmlformats.org/officeDocument/2006/relationships/slideLayout" Target="../slideLayouts/slideLayout1399.xml"/><Relationship Id="rId26" Type="http://schemas.openxmlformats.org/officeDocument/2006/relationships/slideLayout" Target="../slideLayouts/slideLayout1407.xml"/><Relationship Id="rId39" Type="http://schemas.openxmlformats.org/officeDocument/2006/relationships/slideLayout" Target="../slideLayouts/slideLayout1420.xml"/><Relationship Id="rId3" Type="http://schemas.openxmlformats.org/officeDocument/2006/relationships/slideLayout" Target="../slideLayouts/slideLayout1384.xml"/><Relationship Id="rId21" Type="http://schemas.openxmlformats.org/officeDocument/2006/relationships/slideLayout" Target="../slideLayouts/slideLayout1402.xml"/><Relationship Id="rId34" Type="http://schemas.openxmlformats.org/officeDocument/2006/relationships/slideLayout" Target="../slideLayouts/slideLayout1415.xml"/><Relationship Id="rId42" Type="http://schemas.openxmlformats.org/officeDocument/2006/relationships/slideLayout" Target="../slideLayouts/slideLayout1423.xml"/><Relationship Id="rId47" Type="http://schemas.openxmlformats.org/officeDocument/2006/relationships/image" Target="../media/image1.png"/><Relationship Id="rId7" Type="http://schemas.openxmlformats.org/officeDocument/2006/relationships/slideLayout" Target="../slideLayouts/slideLayout1388.xml"/><Relationship Id="rId12" Type="http://schemas.openxmlformats.org/officeDocument/2006/relationships/slideLayout" Target="../slideLayouts/slideLayout1393.xml"/><Relationship Id="rId17" Type="http://schemas.openxmlformats.org/officeDocument/2006/relationships/slideLayout" Target="../slideLayouts/slideLayout1398.xml"/><Relationship Id="rId25" Type="http://schemas.openxmlformats.org/officeDocument/2006/relationships/slideLayout" Target="../slideLayouts/slideLayout1406.xml"/><Relationship Id="rId33" Type="http://schemas.openxmlformats.org/officeDocument/2006/relationships/slideLayout" Target="../slideLayouts/slideLayout1414.xml"/><Relationship Id="rId38" Type="http://schemas.openxmlformats.org/officeDocument/2006/relationships/slideLayout" Target="../slideLayouts/slideLayout1419.xml"/><Relationship Id="rId46" Type="http://schemas.openxmlformats.org/officeDocument/2006/relationships/theme" Target="../theme/theme68.xml"/><Relationship Id="rId2" Type="http://schemas.openxmlformats.org/officeDocument/2006/relationships/slideLayout" Target="../slideLayouts/slideLayout1383.xml"/><Relationship Id="rId16" Type="http://schemas.openxmlformats.org/officeDocument/2006/relationships/slideLayout" Target="../slideLayouts/slideLayout1397.xml"/><Relationship Id="rId20" Type="http://schemas.openxmlformats.org/officeDocument/2006/relationships/slideLayout" Target="../slideLayouts/slideLayout1401.xml"/><Relationship Id="rId29" Type="http://schemas.openxmlformats.org/officeDocument/2006/relationships/slideLayout" Target="../slideLayouts/slideLayout1410.xml"/><Relationship Id="rId41" Type="http://schemas.openxmlformats.org/officeDocument/2006/relationships/slideLayout" Target="../slideLayouts/slideLayout1422.xml"/><Relationship Id="rId1" Type="http://schemas.openxmlformats.org/officeDocument/2006/relationships/slideLayout" Target="../slideLayouts/slideLayout1382.xml"/><Relationship Id="rId6" Type="http://schemas.openxmlformats.org/officeDocument/2006/relationships/slideLayout" Target="../slideLayouts/slideLayout1387.xml"/><Relationship Id="rId11" Type="http://schemas.openxmlformats.org/officeDocument/2006/relationships/slideLayout" Target="../slideLayouts/slideLayout1392.xml"/><Relationship Id="rId24" Type="http://schemas.openxmlformats.org/officeDocument/2006/relationships/slideLayout" Target="../slideLayouts/slideLayout1405.xml"/><Relationship Id="rId32" Type="http://schemas.openxmlformats.org/officeDocument/2006/relationships/slideLayout" Target="../slideLayouts/slideLayout1413.xml"/><Relationship Id="rId37" Type="http://schemas.openxmlformats.org/officeDocument/2006/relationships/slideLayout" Target="../slideLayouts/slideLayout1418.xml"/><Relationship Id="rId40" Type="http://schemas.openxmlformats.org/officeDocument/2006/relationships/slideLayout" Target="../slideLayouts/slideLayout1421.xml"/><Relationship Id="rId45" Type="http://schemas.openxmlformats.org/officeDocument/2006/relationships/slideLayout" Target="../slideLayouts/slideLayout1426.xml"/><Relationship Id="rId5" Type="http://schemas.openxmlformats.org/officeDocument/2006/relationships/slideLayout" Target="../slideLayouts/slideLayout1386.xml"/><Relationship Id="rId15" Type="http://schemas.openxmlformats.org/officeDocument/2006/relationships/slideLayout" Target="../slideLayouts/slideLayout1396.xml"/><Relationship Id="rId23" Type="http://schemas.openxmlformats.org/officeDocument/2006/relationships/slideLayout" Target="../slideLayouts/slideLayout1404.xml"/><Relationship Id="rId28" Type="http://schemas.openxmlformats.org/officeDocument/2006/relationships/slideLayout" Target="../slideLayouts/slideLayout1409.xml"/><Relationship Id="rId36" Type="http://schemas.openxmlformats.org/officeDocument/2006/relationships/slideLayout" Target="../slideLayouts/slideLayout1417.xml"/><Relationship Id="rId10" Type="http://schemas.openxmlformats.org/officeDocument/2006/relationships/slideLayout" Target="../slideLayouts/slideLayout1391.xml"/><Relationship Id="rId19" Type="http://schemas.openxmlformats.org/officeDocument/2006/relationships/slideLayout" Target="../slideLayouts/slideLayout1400.xml"/><Relationship Id="rId31" Type="http://schemas.openxmlformats.org/officeDocument/2006/relationships/slideLayout" Target="../slideLayouts/slideLayout1412.xml"/><Relationship Id="rId44" Type="http://schemas.openxmlformats.org/officeDocument/2006/relationships/slideLayout" Target="../slideLayouts/slideLayout1425.xml"/><Relationship Id="rId4" Type="http://schemas.openxmlformats.org/officeDocument/2006/relationships/slideLayout" Target="../slideLayouts/slideLayout1385.xml"/><Relationship Id="rId9" Type="http://schemas.openxmlformats.org/officeDocument/2006/relationships/slideLayout" Target="../slideLayouts/slideLayout1390.xml"/><Relationship Id="rId14" Type="http://schemas.openxmlformats.org/officeDocument/2006/relationships/slideLayout" Target="../slideLayouts/slideLayout1395.xml"/><Relationship Id="rId22" Type="http://schemas.openxmlformats.org/officeDocument/2006/relationships/slideLayout" Target="../slideLayouts/slideLayout1403.xml"/><Relationship Id="rId27" Type="http://schemas.openxmlformats.org/officeDocument/2006/relationships/slideLayout" Target="../slideLayouts/slideLayout1408.xml"/><Relationship Id="rId30" Type="http://schemas.openxmlformats.org/officeDocument/2006/relationships/slideLayout" Target="../slideLayouts/slideLayout1411.xml"/><Relationship Id="rId35" Type="http://schemas.openxmlformats.org/officeDocument/2006/relationships/slideLayout" Target="../slideLayouts/slideLayout1416.xml"/><Relationship Id="rId43" Type="http://schemas.openxmlformats.org/officeDocument/2006/relationships/slideLayout" Target="../slideLayouts/slideLayout1424.xml"/></Relationships>
</file>

<file path=ppt/slideMasters/_rels/slideMaster69.xml.rels><?xml version="1.0" encoding="UTF-8" standalone="yes"?>
<Relationships xmlns="http://schemas.openxmlformats.org/package/2006/relationships"><Relationship Id="rId8" Type="http://schemas.openxmlformats.org/officeDocument/2006/relationships/slideLayout" Target="../slideLayouts/slideLayout1434.xml"/><Relationship Id="rId13" Type="http://schemas.openxmlformats.org/officeDocument/2006/relationships/slideLayout" Target="../slideLayouts/slideLayout1439.xml"/><Relationship Id="rId18" Type="http://schemas.openxmlformats.org/officeDocument/2006/relationships/slideLayout" Target="../slideLayouts/slideLayout1444.xml"/><Relationship Id="rId26" Type="http://schemas.openxmlformats.org/officeDocument/2006/relationships/slideLayout" Target="../slideLayouts/slideLayout1452.xml"/><Relationship Id="rId39" Type="http://schemas.openxmlformats.org/officeDocument/2006/relationships/slideLayout" Target="../slideLayouts/slideLayout1465.xml"/><Relationship Id="rId3" Type="http://schemas.openxmlformats.org/officeDocument/2006/relationships/slideLayout" Target="../slideLayouts/slideLayout1429.xml"/><Relationship Id="rId21" Type="http://schemas.openxmlformats.org/officeDocument/2006/relationships/slideLayout" Target="../slideLayouts/slideLayout1447.xml"/><Relationship Id="rId34" Type="http://schemas.openxmlformats.org/officeDocument/2006/relationships/slideLayout" Target="../slideLayouts/slideLayout1460.xml"/><Relationship Id="rId42" Type="http://schemas.openxmlformats.org/officeDocument/2006/relationships/slideLayout" Target="../slideLayouts/slideLayout1468.xml"/><Relationship Id="rId7" Type="http://schemas.openxmlformats.org/officeDocument/2006/relationships/slideLayout" Target="../slideLayouts/slideLayout1433.xml"/><Relationship Id="rId12" Type="http://schemas.openxmlformats.org/officeDocument/2006/relationships/slideLayout" Target="../slideLayouts/slideLayout1438.xml"/><Relationship Id="rId17" Type="http://schemas.openxmlformats.org/officeDocument/2006/relationships/slideLayout" Target="../slideLayouts/slideLayout1443.xml"/><Relationship Id="rId25" Type="http://schemas.openxmlformats.org/officeDocument/2006/relationships/slideLayout" Target="../slideLayouts/slideLayout1451.xml"/><Relationship Id="rId33" Type="http://schemas.openxmlformats.org/officeDocument/2006/relationships/slideLayout" Target="../slideLayouts/slideLayout1459.xml"/><Relationship Id="rId38" Type="http://schemas.openxmlformats.org/officeDocument/2006/relationships/slideLayout" Target="../slideLayouts/slideLayout1464.xml"/><Relationship Id="rId46" Type="http://schemas.openxmlformats.org/officeDocument/2006/relationships/image" Target="../media/image1.png"/><Relationship Id="rId2" Type="http://schemas.openxmlformats.org/officeDocument/2006/relationships/slideLayout" Target="../slideLayouts/slideLayout1428.xml"/><Relationship Id="rId16" Type="http://schemas.openxmlformats.org/officeDocument/2006/relationships/slideLayout" Target="../slideLayouts/slideLayout1442.xml"/><Relationship Id="rId20" Type="http://schemas.openxmlformats.org/officeDocument/2006/relationships/slideLayout" Target="../slideLayouts/slideLayout1446.xml"/><Relationship Id="rId29" Type="http://schemas.openxmlformats.org/officeDocument/2006/relationships/slideLayout" Target="../slideLayouts/slideLayout1455.xml"/><Relationship Id="rId41" Type="http://schemas.openxmlformats.org/officeDocument/2006/relationships/slideLayout" Target="../slideLayouts/slideLayout1467.xml"/><Relationship Id="rId1" Type="http://schemas.openxmlformats.org/officeDocument/2006/relationships/slideLayout" Target="../slideLayouts/slideLayout1427.xml"/><Relationship Id="rId6" Type="http://schemas.openxmlformats.org/officeDocument/2006/relationships/slideLayout" Target="../slideLayouts/slideLayout1432.xml"/><Relationship Id="rId11" Type="http://schemas.openxmlformats.org/officeDocument/2006/relationships/slideLayout" Target="../slideLayouts/slideLayout1437.xml"/><Relationship Id="rId24" Type="http://schemas.openxmlformats.org/officeDocument/2006/relationships/slideLayout" Target="../slideLayouts/slideLayout1450.xml"/><Relationship Id="rId32" Type="http://schemas.openxmlformats.org/officeDocument/2006/relationships/slideLayout" Target="../slideLayouts/slideLayout1458.xml"/><Relationship Id="rId37" Type="http://schemas.openxmlformats.org/officeDocument/2006/relationships/slideLayout" Target="../slideLayouts/slideLayout1463.xml"/><Relationship Id="rId40" Type="http://schemas.openxmlformats.org/officeDocument/2006/relationships/slideLayout" Target="../slideLayouts/slideLayout1466.xml"/><Relationship Id="rId45" Type="http://schemas.openxmlformats.org/officeDocument/2006/relationships/theme" Target="../theme/theme69.xml"/><Relationship Id="rId5" Type="http://schemas.openxmlformats.org/officeDocument/2006/relationships/slideLayout" Target="../slideLayouts/slideLayout1431.xml"/><Relationship Id="rId15" Type="http://schemas.openxmlformats.org/officeDocument/2006/relationships/slideLayout" Target="../slideLayouts/slideLayout1441.xml"/><Relationship Id="rId23" Type="http://schemas.openxmlformats.org/officeDocument/2006/relationships/slideLayout" Target="../slideLayouts/slideLayout1449.xml"/><Relationship Id="rId28" Type="http://schemas.openxmlformats.org/officeDocument/2006/relationships/slideLayout" Target="../slideLayouts/slideLayout1454.xml"/><Relationship Id="rId36" Type="http://schemas.openxmlformats.org/officeDocument/2006/relationships/slideLayout" Target="../slideLayouts/slideLayout1462.xml"/><Relationship Id="rId10" Type="http://schemas.openxmlformats.org/officeDocument/2006/relationships/slideLayout" Target="../slideLayouts/slideLayout1436.xml"/><Relationship Id="rId19" Type="http://schemas.openxmlformats.org/officeDocument/2006/relationships/slideLayout" Target="../slideLayouts/slideLayout1445.xml"/><Relationship Id="rId31" Type="http://schemas.openxmlformats.org/officeDocument/2006/relationships/slideLayout" Target="../slideLayouts/slideLayout1457.xml"/><Relationship Id="rId44" Type="http://schemas.openxmlformats.org/officeDocument/2006/relationships/slideLayout" Target="../slideLayouts/slideLayout1470.xml"/><Relationship Id="rId4" Type="http://schemas.openxmlformats.org/officeDocument/2006/relationships/slideLayout" Target="../slideLayouts/slideLayout1430.xml"/><Relationship Id="rId9" Type="http://schemas.openxmlformats.org/officeDocument/2006/relationships/slideLayout" Target="../slideLayouts/slideLayout1435.xml"/><Relationship Id="rId14" Type="http://schemas.openxmlformats.org/officeDocument/2006/relationships/slideLayout" Target="../slideLayouts/slideLayout1440.xml"/><Relationship Id="rId22" Type="http://schemas.openxmlformats.org/officeDocument/2006/relationships/slideLayout" Target="../slideLayouts/slideLayout1448.xml"/><Relationship Id="rId27" Type="http://schemas.openxmlformats.org/officeDocument/2006/relationships/slideLayout" Target="../slideLayouts/slideLayout1453.xml"/><Relationship Id="rId30" Type="http://schemas.openxmlformats.org/officeDocument/2006/relationships/slideLayout" Target="../slideLayouts/slideLayout1456.xml"/><Relationship Id="rId35" Type="http://schemas.openxmlformats.org/officeDocument/2006/relationships/slideLayout" Target="../slideLayouts/slideLayout1461.xml"/><Relationship Id="rId43" Type="http://schemas.openxmlformats.org/officeDocument/2006/relationships/slideLayout" Target="../slideLayouts/slideLayout1469.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slideLayout" Target="../slideLayouts/slideLayout116.xml"/><Relationship Id="rId7" Type="http://schemas.openxmlformats.org/officeDocument/2006/relationships/oleObject" Target="../embeddings/oleObject4.bin"/><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tags" Target="../tags/tag5.xml"/><Relationship Id="rId5" Type="http://schemas.openxmlformats.org/officeDocument/2006/relationships/vmlDrawing" Target="../drawings/vmlDrawing4.vml"/><Relationship Id="rId4" Type="http://schemas.openxmlformats.org/officeDocument/2006/relationships/theme" Target="../theme/theme7.xml"/></Relationships>
</file>

<file path=ppt/slideMasters/_rels/slideMaster70.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slideLayout" Target="../slideLayouts/slideLayout1473.xml"/><Relationship Id="rId7" Type="http://schemas.openxmlformats.org/officeDocument/2006/relationships/oleObject" Target="../embeddings/oleObject33.bin"/><Relationship Id="rId2" Type="http://schemas.openxmlformats.org/officeDocument/2006/relationships/slideLayout" Target="../slideLayouts/slideLayout1472.xml"/><Relationship Id="rId1" Type="http://schemas.openxmlformats.org/officeDocument/2006/relationships/slideLayout" Target="../slideLayouts/slideLayout1471.xml"/><Relationship Id="rId6" Type="http://schemas.openxmlformats.org/officeDocument/2006/relationships/tags" Target="../tags/tag34.xml"/><Relationship Id="rId5" Type="http://schemas.openxmlformats.org/officeDocument/2006/relationships/vmlDrawing" Target="../drawings/vmlDrawing33.vml"/><Relationship Id="rId4"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slideLayout" Target="../slideLayouts/slideLayout1476.xml"/><Relationship Id="rId7" Type="http://schemas.openxmlformats.org/officeDocument/2006/relationships/tags" Target="../tags/tag35.xml"/><Relationship Id="rId2" Type="http://schemas.openxmlformats.org/officeDocument/2006/relationships/slideLayout" Target="../slideLayouts/slideLayout1475.xml"/><Relationship Id="rId1" Type="http://schemas.openxmlformats.org/officeDocument/2006/relationships/slideLayout" Target="../slideLayouts/slideLayout1474.xml"/><Relationship Id="rId6" Type="http://schemas.openxmlformats.org/officeDocument/2006/relationships/vmlDrawing" Target="../drawings/vmlDrawing34.vml"/><Relationship Id="rId5" Type="http://schemas.openxmlformats.org/officeDocument/2006/relationships/theme" Target="../theme/theme71.xml"/><Relationship Id="rId4" Type="http://schemas.openxmlformats.org/officeDocument/2006/relationships/slideLayout" Target="../slideLayouts/slideLayout1477.xml"/><Relationship Id="rId9" Type="http://schemas.openxmlformats.org/officeDocument/2006/relationships/image" Target="../media/image15.emf"/></Relationships>
</file>

<file path=ppt/slideMasters/_rels/slideMaster72.xml.rels><?xml version="1.0" encoding="UTF-8" standalone="yes"?>
<Relationships xmlns="http://schemas.openxmlformats.org/package/2006/relationships"><Relationship Id="rId8" Type="http://schemas.openxmlformats.org/officeDocument/2006/relationships/slideLayout" Target="../slideLayouts/slideLayout1485.xml"/><Relationship Id="rId3" Type="http://schemas.openxmlformats.org/officeDocument/2006/relationships/slideLayout" Target="../slideLayouts/slideLayout1480.xml"/><Relationship Id="rId7" Type="http://schemas.openxmlformats.org/officeDocument/2006/relationships/slideLayout" Target="../slideLayouts/slideLayout1484.xml"/><Relationship Id="rId2" Type="http://schemas.openxmlformats.org/officeDocument/2006/relationships/slideLayout" Target="../slideLayouts/slideLayout1479.xml"/><Relationship Id="rId1" Type="http://schemas.openxmlformats.org/officeDocument/2006/relationships/slideLayout" Target="../slideLayouts/slideLayout1478.xml"/><Relationship Id="rId6" Type="http://schemas.openxmlformats.org/officeDocument/2006/relationships/slideLayout" Target="../slideLayouts/slideLayout1483.xml"/><Relationship Id="rId5" Type="http://schemas.openxmlformats.org/officeDocument/2006/relationships/slideLayout" Target="../slideLayouts/slideLayout1482.xml"/><Relationship Id="rId10" Type="http://schemas.openxmlformats.org/officeDocument/2006/relationships/theme" Target="../theme/theme72.xml"/><Relationship Id="rId4" Type="http://schemas.openxmlformats.org/officeDocument/2006/relationships/slideLayout" Target="../slideLayouts/slideLayout1481.xml"/><Relationship Id="rId9" Type="http://schemas.openxmlformats.org/officeDocument/2006/relationships/slideLayout" Target="../slideLayouts/slideLayout1486.xml"/></Relationships>
</file>

<file path=ppt/slideMasters/_rels/slideMaster73.xml.rels><?xml version="1.0" encoding="UTF-8" standalone="yes"?>
<Relationships xmlns="http://schemas.openxmlformats.org/package/2006/relationships"><Relationship Id="rId8" Type="http://schemas.openxmlformats.org/officeDocument/2006/relationships/slideLayout" Target="../slideLayouts/slideLayout1494.xml"/><Relationship Id="rId13" Type="http://schemas.openxmlformats.org/officeDocument/2006/relationships/slideLayout" Target="../slideLayouts/slideLayout1499.xml"/><Relationship Id="rId18" Type="http://schemas.openxmlformats.org/officeDocument/2006/relationships/vmlDrawing" Target="../drawings/vmlDrawing35.vml"/><Relationship Id="rId3" Type="http://schemas.openxmlformats.org/officeDocument/2006/relationships/slideLayout" Target="../slideLayouts/slideLayout1489.xml"/><Relationship Id="rId21" Type="http://schemas.openxmlformats.org/officeDocument/2006/relationships/image" Target="../media/image15.emf"/><Relationship Id="rId7" Type="http://schemas.openxmlformats.org/officeDocument/2006/relationships/slideLayout" Target="../slideLayouts/slideLayout1493.xml"/><Relationship Id="rId12" Type="http://schemas.openxmlformats.org/officeDocument/2006/relationships/slideLayout" Target="../slideLayouts/slideLayout1498.xml"/><Relationship Id="rId17" Type="http://schemas.openxmlformats.org/officeDocument/2006/relationships/theme" Target="../theme/theme73.xml"/><Relationship Id="rId2" Type="http://schemas.openxmlformats.org/officeDocument/2006/relationships/slideLayout" Target="../slideLayouts/slideLayout1488.xml"/><Relationship Id="rId16" Type="http://schemas.openxmlformats.org/officeDocument/2006/relationships/slideLayout" Target="../slideLayouts/slideLayout1502.xml"/><Relationship Id="rId20" Type="http://schemas.openxmlformats.org/officeDocument/2006/relationships/oleObject" Target="../embeddings/oleObject35.bin"/><Relationship Id="rId1" Type="http://schemas.openxmlformats.org/officeDocument/2006/relationships/slideLayout" Target="../slideLayouts/slideLayout1487.xml"/><Relationship Id="rId6" Type="http://schemas.openxmlformats.org/officeDocument/2006/relationships/slideLayout" Target="../slideLayouts/slideLayout1492.xml"/><Relationship Id="rId11" Type="http://schemas.openxmlformats.org/officeDocument/2006/relationships/slideLayout" Target="../slideLayouts/slideLayout1497.xml"/><Relationship Id="rId5" Type="http://schemas.openxmlformats.org/officeDocument/2006/relationships/slideLayout" Target="../slideLayouts/slideLayout1491.xml"/><Relationship Id="rId15" Type="http://schemas.openxmlformats.org/officeDocument/2006/relationships/slideLayout" Target="../slideLayouts/slideLayout1501.xml"/><Relationship Id="rId10" Type="http://schemas.openxmlformats.org/officeDocument/2006/relationships/slideLayout" Target="../slideLayouts/slideLayout1496.xml"/><Relationship Id="rId19" Type="http://schemas.openxmlformats.org/officeDocument/2006/relationships/tags" Target="../tags/tag36.xml"/><Relationship Id="rId4" Type="http://schemas.openxmlformats.org/officeDocument/2006/relationships/slideLayout" Target="../slideLayouts/slideLayout1490.xml"/><Relationship Id="rId9" Type="http://schemas.openxmlformats.org/officeDocument/2006/relationships/slideLayout" Target="../slideLayouts/slideLayout1495.xml"/><Relationship Id="rId14" Type="http://schemas.openxmlformats.org/officeDocument/2006/relationships/slideLayout" Target="../slideLayouts/slideLayout1500.xml"/><Relationship Id="rId22" Type="http://schemas.openxmlformats.org/officeDocument/2006/relationships/image" Target="../media/image10.png"/></Relationships>
</file>

<file path=ppt/slideMasters/_rels/slideMaster74.xml.rels><?xml version="1.0" encoding="UTF-8" standalone="yes"?>
<Relationships xmlns="http://schemas.openxmlformats.org/package/2006/relationships"><Relationship Id="rId8" Type="http://schemas.openxmlformats.org/officeDocument/2006/relationships/slideLayout" Target="../slideLayouts/slideLayout1510.xml"/><Relationship Id="rId13" Type="http://schemas.openxmlformats.org/officeDocument/2006/relationships/slideLayout" Target="../slideLayouts/slideLayout1515.xml"/><Relationship Id="rId18" Type="http://schemas.openxmlformats.org/officeDocument/2006/relationships/vmlDrawing" Target="../drawings/vmlDrawing36.vml"/><Relationship Id="rId3" Type="http://schemas.openxmlformats.org/officeDocument/2006/relationships/slideLayout" Target="../slideLayouts/slideLayout1505.xml"/><Relationship Id="rId21" Type="http://schemas.openxmlformats.org/officeDocument/2006/relationships/image" Target="../media/image15.emf"/><Relationship Id="rId7" Type="http://schemas.openxmlformats.org/officeDocument/2006/relationships/slideLayout" Target="../slideLayouts/slideLayout1509.xml"/><Relationship Id="rId12" Type="http://schemas.openxmlformats.org/officeDocument/2006/relationships/slideLayout" Target="../slideLayouts/slideLayout1514.xml"/><Relationship Id="rId17" Type="http://schemas.openxmlformats.org/officeDocument/2006/relationships/theme" Target="../theme/theme74.xml"/><Relationship Id="rId2" Type="http://schemas.openxmlformats.org/officeDocument/2006/relationships/slideLayout" Target="../slideLayouts/slideLayout1504.xml"/><Relationship Id="rId16" Type="http://schemas.openxmlformats.org/officeDocument/2006/relationships/slideLayout" Target="../slideLayouts/slideLayout1518.xml"/><Relationship Id="rId20" Type="http://schemas.openxmlformats.org/officeDocument/2006/relationships/oleObject" Target="../embeddings/oleObject36.bin"/><Relationship Id="rId1" Type="http://schemas.openxmlformats.org/officeDocument/2006/relationships/slideLayout" Target="../slideLayouts/slideLayout1503.xml"/><Relationship Id="rId6" Type="http://schemas.openxmlformats.org/officeDocument/2006/relationships/slideLayout" Target="../slideLayouts/slideLayout1508.xml"/><Relationship Id="rId11" Type="http://schemas.openxmlformats.org/officeDocument/2006/relationships/slideLayout" Target="../slideLayouts/slideLayout1513.xml"/><Relationship Id="rId5" Type="http://schemas.openxmlformats.org/officeDocument/2006/relationships/slideLayout" Target="../slideLayouts/slideLayout1507.xml"/><Relationship Id="rId15" Type="http://schemas.openxmlformats.org/officeDocument/2006/relationships/slideLayout" Target="../slideLayouts/slideLayout1517.xml"/><Relationship Id="rId10" Type="http://schemas.openxmlformats.org/officeDocument/2006/relationships/slideLayout" Target="../slideLayouts/slideLayout1512.xml"/><Relationship Id="rId19" Type="http://schemas.openxmlformats.org/officeDocument/2006/relationships/tags" Target="../tags/tag37.xml"/><Relationship Id="rId4" Type="http://schemas.openxmlformats.org/officeDocument/2006/relationships/slideLayout" Target="../slideLayouts/slideLayout1506.xml"/><Relationship Id="rId9" Type="http://schemas.openxmlformats.org/officeDocument/2006/relationships/slideLayout" Target="../slideLayouts/slideLayout1511.xml"/><Relationship Id="rId14" Type="http://schemas.openxmlformats.org/officeDocument/2006/relationships/slideLayout" Target="../slideLayouts/slideLayout1516.xml"/><Relationship Id="rId22" Type="http://schemas.openxmlformats.org/officeDocument/2006/relationships/image" Target="../media/image10.png"/></Relationships>
</file>

<file path=ppt/slideMasters/_rels/slideMaster75.xml.rels><?xml version="1.0" encoding="UTF-8" standalone="yes"?>
<Relationships xmlns="http://schemas.openxmlformats.org/package/2006/relationships"><Relationship Id="rId8" Type="http://schemas.openxmlformats.org/officeDocument/2006/relationships/slideLayout" Target="../slideLayouts/slideLayout1526.xml"/><Relationship Id="rId13" Type="http://schemas.openxmlformats.org/officeDocument/2006/relationships/slideLayout" Target="../slideLayouts/slideLayout1531.xml"/><Relationship Id="rId18" Type="http://schemas.openxmlformats.org/officeDocument/2006/relationships/vmlDrawing" Target="../drawings/vmlDrawing37.vml"/><Relationship Id="rId3" Type="http://schemas.openxmlformats.org/officeDocument/2006/relationships/slideLayout" Target="../slideLayouts/slideLayout1521.xml"/><Relationship Id="rId21" Type="http://schemas.openxmlformats.org/officeDocument/2006/relationships/image" Target="../media/image15.emf"/><Relationship Id="rId7" Type="http://schemas.openxmlformats.org/officeDocument/2006/relationships/slideLayout" Target="../slideLayouts/slideLayout1525.xml"/><Relationship Id="rId12" Type="http://schemas.openxmlformats.org/officeDocument/2006/relationships/slideLayout" Target="../slideLayouts/slideLayout1530.xml"/><Relationship Id="rId17" Type="http://schemas.openxmlformats.org/officeDocument/2006/relationships/theme" Target="../theme/theme75.xml"/><Relationship Id="rId2" Type="http://schemas.openxmlformats.org/officeDocument/2006/relationships/slideLayout" Target="../slideLayouts/slideLayout1520.xml"/><Relationship Id="rId16" Type="http://schemas.openxmlformats.org/officeDocument/2006/relationships/slideLayout" Target="../slideLayouts/slideLayout1534.xml"/><Relationship Id="rId20" Type="http://schemas.openxmlformats.org/officeDocument/2006/relationships/oleObject" Target="../embeddings/oleObject37.bin"/><Relationship Id="rId1" Type="http://schemas.openxmlformats.org/officeDocument/2006/relationships/slideLayout" Target="../slideLayouts/slideLayout1519.xml"/><Relationship Id="rId6" Type="http://schemas.openxmlformats.org/officeDocument/2006/relationships/slideLayout" Target="../slideLayouts/slideLayout1524.xml"/><Relationship Id="rId11" Type="http://schemas.openxmlformats.org/officeDocument/2006/relationships/slideLayout" Target="../slideLayouts/slideLayout1529.xml"/><Relationship Id="rId5" Type="http://schemas.openxmlformats.org/officeDocument/2006/relationships/slideLayout" Target="../slideLayouts/slideLayout1523.xml"/><Relationship Id="rId15" Type="http://schemas.openxmlformats.org/officeDocument/2006/relationships/slideLayout" Target="../slideLayouts/slideLayout1533.xml"/><Relationship Id="rId10" Type="http://schemas.openxmlformats.org/officeDocument/2006/relationships/slideLayout" Target="../slideLayouts/slideLayout1528.xml"/><Relationship Id="rId19" Type="http://schemas.openxmlformats.org/officeDocument/2006/relationships/tags" Target="../tags/tag38.xml"/><Relationship Id="rId4" Type="http://schemas.openxmlformats.org/officeDocument/2006/relationships/slideLayout" Target="../slideLayouts/slideLayout1522.xml"/><Relationship Id="rId9" Type="http://schemas.openxmlformats.org/officeDocument/2006/relationships/slideLayout" Target="../slideLayouts/slideLayout1527.xml"/><Relationship Id="rId14" Type="http://schemas.openxmlformats.org/officeDocument/2006/relationships/slideLayout" Target="../slideLayouts/slideLayout1532.xml"/><Relationship Id="rId22" Type="http://schemas.openxmlformats.org/officeDocument/2006/relationships/image" Target="../media/image10.png"/></Relationships>
</file>

<file path=ppt/slideMasters/_rels/slideMaster76.xml.rels><?xml version="1.0" encoding="UTF-8" standalone="yes"?>
<Relationships xmlns="http://schemas.openxmlformats.org/package/2006/relationships"><Relationship Id="rId8" Type="http://schemas.openxmlformats.org/officeDocument/2006/relationships/slideLayout" Target="../slideLayouts/slideLayout1542.xml"/><Relationship Id="rId13" Type="http://schemas.openxmlformats.org/officeDocument/2006/relationships/slideLayout" Target="../slideLayouts/slideLayout1547.xml"/><Relationship Id="rId18" Type="http://schemas.openxmlformats.org/officeDocument/2006/relationships/vmlDrawing" Target="../drawings/vmlDrawing38.vml"/><Relationship Id="rId3" Type="http://schemas.openxmlformats.org/officeDocument/2006/relationships/slideLayout" Target="../slideLayouts/slideLayout1537.xml"/><Relationship Id="rId21" Type="http://schemas.openxmlformats.org/officeDocument/2006/relationships/image" Target="../media/image15.emf"/><Relationship Id="rId7" Type="http://schemas.openxmlformats.org/officeDocument/2006/relationships/slideLayout" Target="../slideLayouts/slideLayout1541.xml"/><Relationship Id="rId12" Type="http://schemas.openxmlformats.org/officeDocument/2006/relationships/slideLayout" Target="../slideLayouts/slideLayout1546.xml"/><Relationship Id="rId17" Type="http://schemas.openxmlformats.org/officeDocument/2006/relationships/theme" Target="../theme/theme76.xml"/><Relationship Id="rId2" Type="http://schemas.openxmlformats.org/officeDocument/2006/relationships/slideLayout" Target="../slideLayouts/slideLayout1536.xml"/><Relationship Id="rId16" Type="http://schemas.openxmlformats.org/officeDocument/2006/relationships/slideLayout" Target="../slideLayouts/slideLayout1550.xml"/><Relationship Id="rId20" Type="http://schemas.openxmlformats.org/officeDocument/2006/relationships/oleObject" Target="../embeddings/oleObject38.bin"/><Relationship Id="rId1" Type="http://schemas.openxmlformats.org/officeDocument/2006/relationships/slideLayout" Target="../slideLayouts/slideLayout1535.xml"/><Relationship Id="rId6" Type="http://schemas.openxmlformats.org/officeDocument/2006/relationships/slideLayout" Target="../slideLayouts/slideLayout1540.xml"/><Relationship Id="rId11" Type="http://schemas.openxmlformats.org/officeDocument/2006/relationships/slideLayout" Target="../slideLayouts/slideLayout1545.xml"/><Relationship Id="rId5" Type="http://schemas.openxmlformats.org/officeDocument/2006/relationships/slideLayout" Target="../slideLayouts/slideLayout1539.xml"/><Relationship Id="rId15" Type="http://schemas.openxmlformats.org/officeDocument/2006/relationships/slideLayout" Target="../slideLayouts/slideLayout1549.xml"/><Relationship Id="rId10" Type="http://schemas.openxmlformats.org/officeDocument/2006/relationships/slideLayout" Target="../slideLayouts/slideLayout1544.xml"/><Relationship Id="rId19" Type="http://schemas.openxmlformats.org/officeDocument/2006/relationships/tags" Target="../tags/tag39.xml"/><Relationship Id="rId4" Type="http://schemas.openxmlformats.org/officeDocument/2006/relationships/slideLayout" Target="../slideLayouts/slideLayout1538.xml"/><Relationship Id="rId9" Type="http://schemas.openxmlformats.org/officeDocument/2006/relationships/slideLayout" Target="../slideLayouts/slideLayout1543.xml"/><Relationship Id="rId14" Type="http://schemas.openxmlformats.org/officeDocument/2006/relationships/slideLayout" Target="../slideLayouts/slideLayout1548.xml"/><Relationship Id="rId22" Type="http://schemas.openxmlformats.org/officeDocument/2006/relationships/image" Target="../media/image10.png"/></Relationships>
</file>

<file path=ppt/slideMasters/_rels/slideMaster77.xml.rels><?xml version="1.0" encoding="UTF-8" standalone="yes"?>
<Relationships xmlns="http://schemas.openxmlformats.org/package/2006/relationships"><Relationship Id="rId8" Type="http://schemas.openxmlformats.org/officeDocument/2006/relationships/slideLayout" Target="../slideLayouts/slideLayout1558.xml"/><Relationship Id="rId13" Type="http://schemas.openxmlformats.org/officeDocument/2006/relationships/slideLayout" Target="../slideLayouts/slideLayout1563.xml"/><Relationship Id="rId18" Type="http://schemas.openxmlformats.org/officeDocument/2006/relationships/vmlDrawing" Target="../drawings/vmlDrawing39.vml"/><Relationship Id="rId3" Type="http://schemas.openxmlformats.org/officeDocument/2006/relationships/slideLayout" Target="../slideLayouts/slideLayout1553.xml"/><Relationship Id="rId21" Type="http://schemas.openxmlformats.org/officeDocument/2006/relationships/image" Target="../media/image15.emf"/><Relationship Id="rId7" Type="http://schemas.openxmlformats.org/officeDocument/2006/relationships/slideLayout" Target="../slideLayouts/slideLayout1557.xml"/><Relationship Id="rId12" Type="http://schemas.openxmlformats.org/officeDocument/2006/relationships/slideLayout" Target="../slideLayouts/slideLayout1562.xml"/><Relationship Id="rId17" Type="http://schemas.openxmlformats.org/officeDocument/2006/relationships/theme" Target="../theme/theme77.xml"/><Relationship Id="rId2" Type="http://schemas.openxmlformats.org/officeDocument/2006/relationships/slideLayout" Target="../slideLayouts/slideLayout1552.xml"/><Relationship Id="rId16" Type="http://schemas.openxmlformats.org/officeDocument/2006/relationships/slideLayout" Target="../slideLayouts/slideLayout1566.xml"/><Relationship Id="rId20" Type="http://schemas.openxmlformats.org/officeDocument/2006/relationships/oleObject" Target="../embeddings/oleObject39.bin"/><Relationship Id="rId1" Type="http://schemas.openxmlformats.org/officeDocument/2006/relationships/slideLayout" Target="../slideLayouts/slideLayout1551.xml"/><Relationship Id="rId6" Type="http://schemas.openxmlformats.org/officeDocument/2006/relationships/slideLayout" Target="../slideLayouts/slideLayout1556.xml"/><Relationship Id="rId11" Type="http://schemas.openxmlformats.org/officeDocument/2006/relationships/slideLayout" Target="../slideLayouts/slideLayout1561.xml"/><Relationship Id="rId5" Type="http://schemas.openxmlformats.org/officeDocument/2006/relationships/slideLayout" Target="../slideLayouts/slideLayout1555.xml"/><Relationship Id="rId15" Type="http://schemas.openxmlformats.org/officeDocument/2006/relationships/slideLayout" Target="../slideLayouts/slideLayout1565.xml"/><Relationship Id="rId10" Type="http://schemas.openxmlformats.org/officeDocument/2006/relationships/slideLayout" Target="../slideLayouts/slideLayout1560.xml"/><Relationship Id="rId19" Type="http://schemas.openxmlformats.org/officeDocument/2006/relationships/tags" Target="../tags/tag40.xml"/><Relationship Id="rId4" Type="http://schemas.openxmlformats.org/officeDocument/2006/relationships/slideLayout" Target="../slideLayouts/slideLayout1554.xml"/><Relationship Id="rId9" Type="http://schemas.openxmlformats.org/officeDocument/2006/relationships/slideLayout" Target="../slideLayouts/slideLayout1559.xml"/><Relationship Id="rId14" Type="http://schemas.openxmlformats.org/officeDocument/2006/relationships/slideLayout" Target="../slideLayouts/slideLayout1564.xml"/><Relationship Id="rId22" Type="http://schemas.openxmlformats.org/officeDocument/2006/relationships/image" Target="../media/image10.png"/></Relationships>
</file>

<file path=ppt/slideMasters/_rels/slideMaster78.xml.rels><?xml version="1.0" encoding="UTF-8" standalone="yes"?>
<Relationships xmlns="http://schemas.openxmlformats.org/package/2006/relationships"><Relationship Id="rId8" Type="http://schemas.openxmlformats.org/officeDocument/2006/relationships/slideLayout" Target="../slideLayouts/slideLayout1574.xml"/><Relationship Id="rId13" Type="http://schemas.openxmlformats.org/officeDocument/2006/relationships/slideLayout" Target="../slideLayouts/slideLayout1579.xml"/><Relationship Id="rId18" Type="http://schemas.openxmlformats.org/officeDocument/2006/relationships/slideLayout" Target="../slideLayouts/slideLayout1584.xml"/><Relationship Id="rId26" Type="http://schemas.openxmlformats.org/officeDocument/2006/relationships/slideLayout" Target="../slideLayouts/slideLayout1592.xml"/><Relationship Id="rId39" Type="http://schemas.openxmlformats.org/officeDocument/2006/relationships/slideLayout" Target="../slideLayouts/slideLayout1605.xml"/><Relationship Id="rId3" Type="http://schemas.openxmlformats.org/officeDocument/2006/relationships/slideLayout" Target="../slideLayouts/slideLayout1569.xml"/><Relationship Id="rId21" Type="http://schemas.openxmlformats.org/officeDocument/2006/relationships/slideLayout" Target="../slideLayouts/slideLayout1587.xml"/><Relationship Id="rId34" Type="http://schemas.openxmlformats.org/officeDocument/2006/relationships/slideLayout" Target="../slideLayouts/slideLayout1600.xml"/><Relationship Id="rId42" Type="http://schemas.openxmlformats.org/officeDocument/2006/relationships/slideLayout" Target="../slideLayouts/slideLayout1608.xml"/><Relationship Id="rId7" Type="http://schemas.openxmlformats.org/officeDocument/2006/relationships/slideLayout" Target="../slideLayouts/slideLayout1573.xml"/><Relationship Id="rId12" Type="http://schemas.openxmlformats.org/officeDocument/2006/relationships/slideLayout" Target="../slideLayouts/slideLayout1578.xml"/><Relationship Id="rId17" Type="http://schemas.openxmlformats.org/officeDocument/2006/relationships/slideLayout" Target="../slideLayouts/slideLayout1583.xml"/><Relationship Id="rId25" Type="http://schemas.openxmlformats.org/officeDocument/2006/relationships/slideLayout" Target="../slideLayouts/slideLayout1591.xml"/><Relationship Id="rId33" Type="http://schemas.openxmlformats.org/officeDocument/2006/relationships/slideLayout" Target="../slideLayouts/slideLayout1599.xml"/><Relationship Id="rId38" Type="http://schemas.openxmlformats.org/officeDocument/2006/relationships/slideLayout" Target="../slideLayouts/slideLayout1604.xml"/><Relationship Id="rId46" Type="http://schemas.openxmlformats.org/officeDocument/2006/relationships/image" Target="../media/image1.png"/><Relationship Id="rId2" Type="http://schemas.openxmlformats.org/officeDocument/2006/relationships/slideLayout" Target="../slideLayouts/slideLayout1568.xml"/><Relationship Id="rId16" Type="http://schemas.openxmlformats.org/officeDocument/2006/relationships/slideLayout" Target="../slideLayouts/slideLayout1582.xml"/><Relationship Id="rId20" Type="http://schemas.openxmlformats.org/officeDocument/2006/relationships/slideLayout" Target="../slideLayouts/slideLayout1586.xml"/><Relationship Id="rId29" Type="http://schemas.openxmlformats.org/officeDocument/2006/relationships/slideLayout" Target="../slideLayouts/slideLayout1595.xml"/><Relationship Id="rId41" Type="http://schemas.openxmlformats.org/officeDocument/2006/relationships/slideLayout" Target="../slideLayouts/slideLayout1607.xml"/><Relationship Id="rId1" Type="http://schemas.openxmlformats.org/officeDocument/2006/relationships/slideLayout" Target="../slideLayouts/slideLayout1567.xml"/><Relationship Id="rId6" Type="http://schemas.openxmlformats.org/officeDocument/2006/relationships/slideLayout" Target="../slideLayouts/slideLayout1572.xml"/><Relationship Id="rId11" Type="http://schemas.openxmlformats.org/officeDocument/2006/relationships/slideLayout" Target="../slideLayouts/slideLayout1577.xml"/><Relationship Id="rId24" Type="http://schemas.openxmlformats.org/officeDocument/2006/relationships/slideLayout" Target="../slideLayouts/slideLayout1590.xml"/><Relationship Id="rId32" Type="http://schemas.openxmlformats.org/officeDocument/2006/relationships/slideLayout" Target="../slideLayouts/slideLayout1598.xml"/><Relationship Id="rId37" Type="http://schemas.openxmlformats.org/officeDocument/2006/relationships/slideLayout" Target="../slideLayouts/slideLayout1603.xml"/><Relationship Id="rId40" Type="http://schemas.openxmlformats.org/officeDocument/2006/relationships/slideLayout" Target="../slideLayouts/slideLayout1606.xml"/><Relationship Id="rId45" Type="http://schemas.openxmlformats.org/officeDocument/2006/relationships/theme" Target="../theme/theme78.xml"/><Relationship Id="rId5" Type="http://schemas.openxmlformats.org/officeDocument/2006/relationships/slideLayout" Target="../slideLayouts/slideLayout1571.xml"/><Relationship Id="rId15" Type="http://schemas.openxmlformats.org/officeDocument/2006/relationships/slideLayout" Target="../slideLayouts/slideLayout1581.xml"/><Relationship Id="rId23" Type="http://schemas.openxmlformats.org/officeDocument/2006/relationships/slideLayout" Target="../slideLayouts/slideLayout1589.xml"/><Relationship Id="rId28" Type="http://schemas.openxmlformats.org/officeDocument/2006/relationships/slideLayout" Target="../slideLayouts/slideLayout1594.xml"/><Relationship Id="rId36" Type="http://schemas.openxmlformats.org/officeDocument/2006/relationships/slideLayout" Target="../slideLayouts/slideLayout1602.xml"/><Relationship Id="rId10" Type="http://schemas.openxmlformats.org/officeDocument/2006/relationships/slideLayout" Target="../slideLayouts/slideLayout1576.xml"/><Relationship Id="rId19" Type="http://schemas.openxmlformats.org/officeDocument/2006/relationships/slideLayout" Target="../slideLayouts/slideLayout1585.xml"/><Relationship Id="rId31" Type="http://schemas.openxmlformats.org/officeDocument/2006/relationships/slideLayout" Target="../slideLayouts/slideLayout1597.xml"/><Relationship Id="rId44" Type="http://schemas.openxmlformats.org/officeDocument/2006/relationships/slideLayout" Target="../slideLayouts/slideLayout1610.xml"/><Relationship Id="rId4" Type="http://schemas.openxmlformats.org/officeDocument/2006/relationships/slideLayout" Target="../slideLayouts/slideLayout1570.xml"/><Relationship Id="rId9" Type="http://schemas.openxmlformats.org/officeDocument/2006/relationships/slideLayout" Target="../slideLayouts/slideLayout1575.xml"/><Relationship Id="rId14" Type="http://schemas.openxmlformats.org/officeDocument/2006/relationships/slideLayout" Target="../slideLayouts/slideLayout1580.xml"/><Relationship Id="rId22" Type="http://schemas.openxmlformats.org/officeDocument/2006/relationships/slideLayout" Target="../slideLayouts/slideLayout1588.xml"/><Relationship Id="rId27" Type="http://schemas.openxmlformats.org/officeDocument/2006/relationships/slideLayout" Target="../slideLayouts/slideLayout1593.xml"/><Relationship Id="rId30" Type="http://schemas.openxmlformats.org/officeDocument/2006/relationships/slideLayout" Target="../slideLayouts/slideLayout1596.xml"/><Relationship Id="rId35" Type="http://schemas.openxmlformats.org/officeDocument/2006/relationships/slideLayout" Target="../slideLayouts/slideLayout1601.xml"/><Relationship Id="rId43" Type="http://schemas.openxmlformats.org/officeDocument/2006/relationships/slideLayout" Target="../slideLayouts/slideLayout1609.xml"/></Relationships>
</file>

<file path=ppt/slideMasters/_rels/slideMaster79.xml.rels><?xml version="1.0" encoding="UTF-8" standalone="yes"?>
<Relationships xmlns="http://schemas.openxmlformats.org/package/2006/relationships"><Relationship Id="rId8" Type="http://schemas.openxmlformats.org/officeDocument/2006/relationships/slideLayout" Target="../slideLayouts/slideLayout1618.xml"/><Relationship Id="rId13" Type="http://schemas.openxmlformats.org/officeDocument/2006/relationships/slideLayout" Target="../slideLayouts/slideLayout1623.xml"/><Relationship Id="rId18" Type="http://schemas.openxmlformats.org/officeDocument/2006/relationships/slideLayout" Target="../slideLayouts/slideLayout1628.xml"/><Relationship Id="rId26" Type="http://schemas.openxmlformats.org/officeDocument/2006/relationships/slideLayout" Target="../slideLayouts/slideLayout1636.xml"/><Relationship Id="rId39" Type="http://schemas.openxmlformats.org/officeDocument/2006/relationships/slideLayout" Target="../slideLayouts/slideLayout1649.xml"/><Relationship Id="rId3" Type="http://schemas.openxmlformats.org/officeDocument/2006/relationships/slideLayout" Target="../slideLayouts/slideLayout1613.xml"/><Relationship Id="rId21" Type="http://schemas.openxmlformats.org/officeDocument/2006/relationships/slideLayout" Target="../slideLayouts/slideLayout1631.xml"/><Relationship Id="rId34" Type="http://schemas.openxmlformats.org/officeDocument/2006/relationships/slideLayout" Target="../slideLayouts/slideLayout1644.xml"/><Relationship Id="rId42" Type="http://schemas.openxmlformats.org/officeDocument/2006/relationships/slideLayout" Target="../slideLayouts/slideLayout1652.xml"/><Relationship Id="rId7" Type="http://schemas.openxmlformats.org/officeDocument/2006/relationships/slideLayout" Target="../slideLayouts/slideLayout1617.xml"/><Relationship Id="rId12" Type="http://schemas.openxmlformats.org/officeDocument/2006/relationships/slideLayout" Target="../slideLayouts/slideLayout1622.xml"/><Relationship Id="rId17" Type="http://schemas.openxmlformats.org/officeDocument/2006/relationships/slideLayout" Target="../slideLayouts/slideLayout1627.xml"/><Relationship Id="rId25" Type="http://schemas.openxmlformats.org/officeDocument/2006/relationships/slideLayout" Target="../slideLayouts/slideLayout1635.xml"/><Relationship Id="rId33" Type="http://schemas.openxmlformats.org/officeDocument/2006/relationships/slideLayout" Target="../slideLayouts/slideLayout1643.xml"/><Relationship Id="rId38" Type="http://schemas.openxmlformats.org/officeDocument/2006/relationships/slideLayout" Target="../slideLayouts/slideLayout1648.xml"/><Relationship Id="rId46" Type="http://schemas.openxmlformats.org/officeDocument/2006/relationships/image" Target="../media/image1.png"/><Relationship Id="rId2" Type="http://schemas.openxmlformats.org/officeDocument/2006/relationships/slideLayout" Target="../slideLayouts/slideLayout1612.xml"/><Relationship Id="rId16" Type="http://schemas.openxmlformats.org/officeDocument/2006/relationships/slideLayout" Target="../slideLayouts/slideLayout1626.xml"/><Relationship Id="rId20" Type="http://schemas.openxmlformats.org/officeDocument/2006/relationships/slideLayout" Target="../slideLayouts/slideLayout1630.xml"/><Relationship Id="rId29" Type="http://schemas.openxmlformats.org/officeDocument/2006/relationships/slideLayout" Target="../slideLayouts/slideLayout1639.xml"/><Relationship Id="rId41" Type="http://schemas.openxmlformats.org/officeDocument/2006/relationships/slideLayout" Target="../slideLayouts/slideLayout1651.xml"/><Relationship Id="rId1" Type="http://schemas.openxmlformats.org/officeDocument/2006/relationships/slideLayout" Target="../slideLayouts/slideLayout1611.xml"/><Relationship Id="rId6" Type="http://schemas.openxmlformats.org/officeDocument/2006/relationships/slideLayout" Target="../slideLayouts/slideLayout1616.xml"/><Relationship Id="rId11" Type="http://schemas.openxmlformats.org/officeDocument/2006/relationships/slideLayout" Target="../slideLayouts/slideLayout1621.xml"/><Relationship Id="rId24" Type="http://schemas.openxmlformats.org/officeDocument/2006/relationships/slideLayout" Target="../slideLayouts/slideLayout1634.xml"/><Relationship Id="rId32" Type="http://schemas.openxmlformats.org/officeDocument/2006/relationships/slideLayout" Target="../slideLayouts/slideLayout1642.xml"/><Relationship Id="rId37" Type="http://schemas.openxmlformats.org/officeDocument/2006/relationships/slideLayout" Target="../slideLayouts/slideLayout1647.xml"/><Relationship Id="rId40" Type="http://schemas.openxmlformats.org/officeDocument/2006/relationships/slideLayout" Target="../slideLayouts/slideLayout1650.xml"/><Relationship Id="rId45" Type="http://schemas.openxmlformats.org/officeDocument/2006/relationships/theme" Target="../theme/theme79.xml"/><Relationship Id="rId5" Type="http://schemas.openxmlformats.org/officeDocument/2006/relationships/slideLayout" Target="../slideLayouts/slideLayout1615.xml"/><Relationship Id="rId15" Type="http://schemas.openxmlformats.org/officeDocument/2006/relationships/slideLayout" Target="../slideLayouts/slideLayout1625.xml"/><Relationship Id="rId23" Type="http://schemas.openxmlformats.org/officeDocument/2006/relationships/slideLayout" Target="../slideLayouts/slideLayout1633.xml"/><Relationship Id="rId28" Type="http://schemas.openxmlformats.org/officeDocument/2006/relationships/slideLayout" Target="../slideLayouts/slideLayout1638.xml"/><Relationship Id="rId36" Type="http://schemas.openxmlformats.org/officeDocument/2006/relationships/slideLayout" Target="../slideLayouts/slideLayout1646.xml"/><Relationship Id="rId10" Type="http://schemas.openxmlformats.org/officeDocument/2006/relationships/slideLayout" Target="../slideLayouts/slideLayout1620.xml"/><Relationship Id="rId19" Type="http://schemas.openxmlformats.org/officeDocument/2006/relationships/slideLayout" Target="../slideLayouts/slideLayout1629.xml"/><Relationship Id="rId31" Type="http://schemas.openxmlformats.org/officeDocument/2006/relationships/slideLayout" Target="../slideLayouts/slideLayout1641.xml"/><Relationship Id="rId44" Type="http://schemas.openxmlformats.org/officeDocument/2006/relationships/slideLayout" Target="../slideLayouts/slideLayout1654.xml"/><Relationship Id="rId4" Type="http://schemas.openxmlformats.org/officeDocument/2006/relationships/slideLayout" Target="../slideLayouts/slideLayout1614.xml"/><Relationship Id="rId9" Type="http://schemas.openxmlformats.org/officeDocument/2006/relationships/slideLayout" Target="../slideLayouts/slideLayout1619.xml"/><Relationship Id="rId14" Type="http://schemas.openxmlformats.org/officeDocument/2006/relationships/slideLayout" Target="../slideLayouts/slideLayout1624.xml"/><Relationship Id="rId22" Type="http://schemas.openxmlformats.org/officeDocument/2006/relationships/slideLayout" Target="../slideLayouts/slideLayout1632.xml"/><Relationship Id="rId27" Type="http://schemas.openxmlformats.org/officeDocument/2006/relationships/slideLayout" Target="../slideLayouts/slideLayout1637.xml"/><Relationship Id="rId30" Type="http://schemas.openxmlformats.org/officeDocument/2006/relationships/slideLayout" Target="../slideLayouts/slideLayout1640.xml"/><Relationship Id="rId35" Type="http://schemas.openxmlformats.org/officeDocument/2006/relationships/slideLayout" Target="../slideLayouts/slideLayout1645.xml"/><Relationship Id="rId43" Type="http://schemas.openxmlformats.org/officeDocument/2006/relationships/slideLayout" Target="../slideLayouts/slideLayout165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image" Target="../media/image1.png"/><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8" Type="http://schemas.openxmlformats.org/officeDocument/2006/relationships/slideLayout" Target="../slideLayouts/slideLayout1662.xml"/><Relationship Id="rId13" Type="http://schemas.openxmlformats.org/officeDocument/2006/relationships/slideLayout" Target="../slideLayouts/slideLayout1667.xml"/><Relationship Id="rId18" Type="http://schemas.openxmlformats.org/officeDocument/2006/relationships/slideLayout" Target="../slideLayouts/slideLayout1672.xml"/><Relationship Id="rId26" Type="http://schemas.openxmlformats.org/officeDocument/2006/relationships/slideLayout" Target="../slideLayouts/slideLayout1680.xml"/><Relationship Id="rId39" Type="http://schemas.openxmlformats.org/officeDocument/2006/relationships/slideLayout" Target="../slideLayouts/slideLayout1693.xml"/><Relationship Id="rId3" Type="http://schemas.openxmlformats.org/officeDocument/2006/relationships/slideLayout" Target="../slideLayouts/slideLayout1657.xml"/><Relationship Id="rId21" Type="http://schemas.openxmlformats.org/officeDocument/2006/relationships/slideLayout" Target="../slideLayouts/slideLayout1675.xml"/><Relationship Id="rId34" Type="http://schemas.openxmlformats.org/officeDocument/2006/relationships/slideLayout" Target="../slideLayouts/slideLayout1688.xml"/><Relationship Id="rId42" Type="http://schemas.openxmlformats.org/officeDocument/2006/relationships/slideLayout" Target="../slideLayouts/slideLayout1696.xml"/><Relationship Id="rId7" Type="http://schemas.openxmlformats.org/officeDocument/2006/relationships/slideLayout" Target="../slideLayouts/slideLayout1661.xml"/><Relationship Id="rId12" Type="http://schemas.openxmlformats.org/officeDocument/2006/relationships/slideLayout" Target="../slideLayouts/slideLayout1666.xml"/><Relationship Id="rId17" Type="http://schemas.openxmlformats.org/officeDocument/2006/relationships/slideLayout" Target="../slideLayouts/slideLayout1671.xml"/><Relationship Id="rId25" Type="http://schemas.openxmlformats.org/officeDocument/2006/relationships/slideLayout" Target="../slideLayouts/slideLayout1679.xml"/><Relationship Id="rId33" Type="http://schemas.openxmlformats.org/officeDocument/2006/relationships/slideLayout" Target="../slideLayouts/slideLayout1687.xml"/><Relationship Id="rId38" Type="http://schemas.openxmlformats.org/officeDocument/2006/relationships/slideLayout" Target="../slideLayouts/slideLayout1692.xml"/><Relationship Id="rId46" Type="http://schemas.openxmlformats.org/officeDocument/2006/relationships/image" Target="../media/image1.png"/><Relationship Id="rId2" Type="http://schemas.openxmlformats.org/officeDocument/2006/relationships/slideLayout" Target="../slideLayouts/slideLayout1656.xml"/><Relationship Id="rId16" Type="http://schemas.openxmlformats.org/officeDocument/2006/relationships/slideLayout" Target="../slideLayouts/slideLayout1670.xml"/><Relationship Id="rId20" Type="http://schemas.openxmlformats.org/officeDocument/2006/relationships/slideLayout" Target="../slideLayouts/slideLayout1674.xml"/><Relationship Id="rId29" Type="http://schemas.openxmlformats.org/officeDocument/2006/relationships/slideLayout" Target="../slideLayouts/slideLayout1683.xml"/><Relationship Id="rId41" Type="http://schemas.openxmlformats.org/officeDocument/2006/relationships/slideLayout" Target="../slideLayouts/slideLayout1695.xml"/><Relationship Id="rId1" Type="http://schemas.openxmlformats.org/officeDocument/2006/relationships/slideLayout" Target="../slideLayouts/slideLayout1655.xml"/><Relationship Id="rId6" Type="http://schemas.openxmlformats.org/officeDocument/2006/relationships/slideLayout" Target="../slideLayouts/slideLayout1660.xml"/><Relationship Id="rId11" Type="http://schemas.openxmlformats.org/officeDocument/2006/relationships/slideLayout" Target="../slideLayouts/slideLayout1665.xml"/><Relationship Id="rId24" Type="http://schemas.openxmlformats.org/officeDocument/2006/relationships/slideLayout" Target="../slideLayouts/slideLayout1678.xml"/><Relationship Id="rId32" Type="http://schemas.openxmlformats.org/officeDocument/2006/relationships/slideLayout" Target="../slideLayouts/slideLayout1686.xml"/><Relationship Id="rId37" Type="http://schemas.openxmlformats.org/officeDocument/2006/relationships/slideLayout" Target="../slideLayouts/slideLayout1691.xml"/><Relationship Id="rId40" Type="http://schemas.openxmlformats.org/officeDocument/2006/relationships/slideLayout" Target="../slideLayouts/slideLayout1694.xml"/><Relationship Id="rId45" Type="http://schemas.openxmlformats.org/officeDocument/2006/relationships/theme" Target="../theme/theme80.xml"/><Relationship Id="rId5" Type="http://schemas.openxmlformats.org/officeDocument/2006/relationships/slideLayout" Target="../slideLayouts/slideLayout1659.xml"/><Relationship Id="rId15" Type="http://schemas.openxmlformats.org/officeDocument/2006/relationships/slideLayout" Target="../slideLayouts/slideLayout1669.xml"/><Relationship Id="rId23" Type="http://schemas.openxmlformats.org/officeDocument/2006/relationships/slideLayout" Target="../slideLayouts/slideLayout1677.xml"/><Relationship Id="rId28" Type="http://schemas.openxmlformats.org/officeDocument/2006/relationships/slideLayout" Target="../slideLayouts/slideLayout1682.xml"/><Relationship Id="rId36" Type="http://schemas.openxmlformats.org/officeDocument/2006/relationships/slideLayout" Target="../slideLayouts/slideLayout1690.xml"/><Relationship Id="rId10" Type="http://schemas.openxmlformats.org/officeDocument/2006/relationships/slideLayout" Target="../slideLayouts/slideLayout1664.xml"/><Relationship Id="rId19" Type="http://schemas.openxmlformats.org/officeDocument/2006/relationships/slideLayout" Target="../slideLayouts/slideLayout1673.xml"/><Relationship Id="rId31" Type="http://schemas.openxmlformats.org/officeDocument/2006/relationships/slideLayout" Target="../slideLayouts/slideLayout1685.xml"/><Relationship Id="rId44" Type="http://schemas.openxmlformats.org/officeDocument/2006/relationships/slideLayout" Target="../slideLayouts/slideLayout1698.xml"/><Relationship Id="rId4" Type="http://schemas.openxmlformats.org/officeDocument/2006/relationships/slideLayout" Target="../slideLayouts/slideLayout1658.xml"/><Relationship Id="rId9" Type="http://schemas.openxmlformats.org/officeDocument/2006/relationships/slideLayout" Target="../slideLayouts/slideLayout1663.xml"/><Relationship Id="rId14" Type="http://schemas.openxmlformats.org/officeDocument/2006/relationships/slideLayout" Target="../slideLayouts/slideLayout1668.xml"/><Relationship Id="rId22" Type="http://schemas.openxmlformats.org/officeDocument/2006/relationships/slideLayout" Target="../slideLayouts/slideLayout1676.xml"/><Relationship Id="rId27" Type="http://schemas.openxmlformats.org/officeDocument/2006/relationships/slideLayout" Target="../slideLayouts/slideLayout1681.xml"/><Relationship Id="rId30" Type="http://schemas.openxmlformats.org/officeDocument/2006/relationships/slideLayout" Target="../slideLayouts/slideLayout1684.xml"/><Relationship Id="rId35" Type="http://schemas.openxmlformats.org/officeDocument/2006/relationships/slideLayout" Target="../slideLayouts/slideLayout1689.xml"/><Relationship Id="rId43" Type="http://schemas.openxmlformats.org/officeDocument/2006/relationships/slideLayout" Target="../slideLayouts/slideLayout1697.xml"/></Relationships>
</file>

<file path=ppt/slideMasters/_rels/slideMaster81.xml.rels><?xml version="1.0" encoding="UTF-8" standalone="yes"?>
<Relationships xmlns="http://schemas.openxmlformats.org/package/2006/relationships"><Relationship Id="rId8" Type="http://schemas.openxmlformats.org/officeDocument/2006/relationships/slideLayout" Target="../slideLayouts/slideLayout1706.xml"/><Relationship Id="rId13" Type="http://schemas.openxmlformats.org/officeDocument/2006/relationships/slideLayout" Target="../slideLayouts/slideLayout1711.xml"/><Relationship Id="rId18" Type="http://schemas.openxmlformats.org/officeDocument/2006/relationships/slideLayout" Target="../slideLayouts/slideLayout1716.xml"/><Relationship Id="rId3" Type="http://schemas.openxmlformats.org/officeDocument/2006/relationships/slideLayout" Target="../slideLayouts/slideLayout1701.xml"/><Relationship Id="rId21" Type="http://schemas.openxmlformats.org/officeDocument/2006/relationships/theme" Target="../theme/theme81.xml"/><Relationship Id="rId7" Type="http://schemas.openxmlformats.org/officeDocument/2006/relationships/slideLayout" Target="../slideLayouts/slideLayout1705.xml"/><Relationship Id="rId12" Type="http://schemas.openxmlformats.org/officeDocument/2006/relationships/slideLayout" Target="../slideLayouts/slideLayout1710.xml"/><Relationship Id="rId17" Type="http://schemas.openxmlformats.org/officeDocument/2006/relationships/slideLayout" Target="../slideLayouts/slideLayout1715.xml"/><Relationship Id="rId2" Type="http://schemas.openxmlformats.org/officeDocument/2006/relationships/slideLayout" Target="../slideLayouts/slideLayout1700.xml"/><Relationship Id="rId16" Type="http://schemas.openxmlformats.org/officeDocument/2006/relationships/slideLayout" Target="../slideLayouts/slideLayout1714.xml"/><Relationship Id="rId20" Type="http://schemas.openxmlformats.org/officeDocument/2006/relationships/slideLayout" Target="../slideLayouts/slideLayout1718.xml"/><Relationship Id="rId1" Type="http://schemas.openxmlformats.org/officeDocument/2006/relationships/slideLayout" Target="../slideLayouts/slideLayout1699.xml"/><Relationship Id="rId6" Type="http://schemas.openxmlformats.org/officeDocument/2006/relationships/slideLayout" Target="../slideLayouts/slideLayout1704.xml"/><Relationship Id="rId11" Type="http://schemas.openxmlformats.org/officeDocument/2006/relationships/slideLayout" Target="../slideLayouts/slideLayout1709.xml"/><Relationship Id="rId5" Type="http://schemas.openxmlformats.org/officeDocument/2006/relationships/slideLayout" Target="../slideLayouts/slideLayout1703.xml"/><Relationship Id="rId15" Type="http://schemas.openxmlformats.org/officeDocument/2006/relationships/slideLayout" Target="../slideLayouts/slideLayout1713.xml"/><Relationship Id="rId10" Type="http://schemas.openxmlformats.org/officeDocument/2006/relationships/slideLayout" Target="../slideLayouts/slideLayout1708.xml"/><Relationship Id="rId19" Type="http://schemas.openxmlformats.org/officeDocument/2006/relationships/slideLayout" Target="../slideLayouts/slideLayout1717.xml"/><Relationship Id="rId4" Type="http://schemas.openxmlformats.org/officeDocument/2006/relationships/slideLayout" Target="../slideLayouts/slideLayout1702.xml"/><Relationship Id="rId9" Type="http://schemas.openxmlformats.org/officeDocument/2006/relationships/slideLayout" Target="../slideLayouts/slideLayout1707.xml"/><Relationship Id="rId14" Type="http://schemas.openxmlformats.org/officeDocument/2006/relationships/slideLayout" Target="../slideLayouts/slideLayout1712.xml"/><Relationship Id="rId22" Type="http://schemas.openxmlformats.org/officeDocument/2006/relationships/image" Target="../media/image10.png"/></Relationships>
</file>

<file path=ppt/slideMasters/_rels/slideMaster82.xml.rels><?xml version="1.0" encoding="UTF-8" standalone="yes"?>
<Relationships xmlns="http://schemas.openxmlformats.org/package/2006/relationships"><Relationship Id="rId8" Type="http://schemas.openxmlformats.org/officeDocument/2006/relationships/slideLayout" Target="../slideLayouts/slideLayout1726.xml"/><Relationship Id="rId13" Type="http://schemas.openxmlformats.org/officeDocument/2006/relationships/slideLayout" Target="../slideLayouts/slideLayout1731.xml"/><Relationship Id="rId18" Type="http://schemas.openxmlformats.org/officeDocument/2006/relationships/slideLayout" Target="../slideLayouts/slideLayout1736.xml"/><Relationship Id="rId3" Type="http://schemas.openxmlformats.org/officeDocument/2006/relationships/slideLayout" Target="../slideLayouts/slideLayout1721.xml"/><Relationship Id="rId7" Type="http://schemas.openxmlformats.org/officeDocument/2006/relationships/slideLayout" Target="../slideLayouts/slideLayout1725.xml"/><Relationship Id="rId12" Type="http://schemas.openxmlformats.org/officeDocument/2006/relationships/slideLayout" Target="../slideLayouts/slideLayout1730.xml"/><Relationship Id="rId17" Type="http://schemas.openxmlformats.org/officeDocument/2006/relationships/slideLayout" Target="../slideLayouts/slideLayout1735.xml"/><Relationship Id="rId2" Type="http://schemas.openxmlformats.org/officeDocument/2006/relationships/slideLayout" Target="../slideLayouts/slideLayout1720.xml"/><Relationship Id="rId16" Type="http://schemas.openxmlformats.org/officeDocument/2006/relationships/slideLayout" Target="../slideLayouts/slideLayout1734.xml"/><Relationship Id="rId20" Type="http://schemas.openxmlformats.org/officeDocument/2006/relationships/image" Target="../media/image10.png"/><Relationship Id="rId1" Type="http://schemas.openxmlformats.org/officeDocument/2006/relationships/slideLayout" Target="../slideLayouts/slideLayout1719.xml"/><Relationship Id="rId6" Type="http://schemas.openxmlformats.org/officeDocument/2006/relationships/slideLayout" Target="../slideLayouts/slideLayout1724.xml"/><Relationship Id="rId11" Type="http://schemas.openxmlformats.org/officeDocument/2006/relationships/slideLayout" Target="../slideLayouts/slideLayout1729.xml"/><Relationship Id="rId5" Type="http://schemas.openxmlformats.org/officeDocument/2006/relationships/slideLayout" Target="../slideLayouts/slideLayout1723.xml"/><Relationship Id="rId15" Type="http://schemas.openxmlformats.org/officeDocument/2006/relationships/slideLayout" Target="../slideLayouts/slideLayout1733.xml"/><Relationship Id="rId10" Type="http://schemas.openxmlformats.org/officeDocument/2006/relationships/slideLayout" Target="../slideLayouts/slideLayout1728.xml"/><Relationship Id="rId19" Type="http://schemas.openxmlformats.org/officeDocument/2006/relationships/theme" Target="../theme/theme82.xml"/><Relationship Id="rId4" Type="http://schemas.openxmlformats.org/officeDocument/2006/relationships/slideLayout" Target="../slideLayouts/slideLayout1722.xml"/><Relationship Id="rId9" Type="http://schemas.openxmlformats.org/officeDocument/2006/relationships/slideLayout" Target="../slideLayouts/slideLayout1727.xml"/><Relationship Id="rId14" Type="http://schemas.openxmlformats.org/officeDocument/2006/relationships/slideLayout" Target="../slideLayouts/slideLayout1732.xml"/></Relationships>
</file>

<file path=ppt/slideMasters/_rels/slideMaster83.xml.rels><?xml version="1.0" encoding="UTF-8" standalone="yes"?>
<Relationships xmlns="http://schemas.openxmlformats.org/package/2006/relationships"><Relationship Id="rId8" Type="http://schemas.openxmlformats.org/officeDocument/2006/relationships/slideLayout" Target="../slideLayouts/slideLayout1744.xml"/><Relationship Id="rId13" Type="http://schemas.openxmlformats.org/officeDocument/2006/relationships/slideLayout" Target="../slideLayouts/slideLayout1749.xml"/><Relationship Id="rId18" Type="http://schemas.openxmlformats.org/officeDocument/2006/relationships/slideLayout" Target="../slideLayouts/slideLayout1754.xml"/><Relationship Id="rId26" Type="http://schemas.openxmlformats.org/officeDocument/2006/relationships/slideLayout" Target="../slideLayouts/slideLayout1762.xml"/><Relationship Id="rId39" Type="http://schemas.openxmlformats.org/officeDocument/2006/relationships/slideLayout" Target="../slideLayouts/slideLayout1775.xml"/><Relationship Id="rId3" Type="http://schemas.openxmlformats.org/officeDocument/2006/relationships/slideLayout" Target="../slideLayouts/slideLayout1739.xml"/><Relationship Id="rId21" Type="http://schemas.openxmlformats.org/officeDocument/2006/relationships/slideLayout" Target="../slideLayouts/slideLayout1757.xml"/><Relationship Id="rId34" Type="http://schemas.openxmlformats.org/officeDocument/2006/relationships/slideLayout" Target="../slideLayouts/slideLayout1770.xml"/><Relationship Id="rId42" Type="http://schemas.openxmlformats.org/officeDocument/2006/relationships/slideLayout" Target="../slideLayouts/slideLayout1778.xml"/><Relationship Id="rId7" Type="http://schemas.openxmlformats.org/officeDocument/2006/relationships/slideLayout" Target="../slideLayouts/slideLayout1743.xml"/><Relationship Id="rId12" Type="http://schemas.openxmlformats.org/officeDocument/2006/relationships/slideLayout" Target="../slideLayouts/slideLayout1748.xml"/><Relationship Id="rId17" Type="http://schemas.openxmlformats.org/officeDocument/2006/relationships/slideLayout" Target="../slideLayouts/slideLayout1753.xml"/><Relationship Id="rId25" Type="http://schemas.openxmlformats.org/officeDocument/2006/relationships/slideLayout" Target="../slideLayouts/slideLayout1761.xml"/><Relationship Id="rId33" Type="http://schemas.openxmlformats.org/officeDocument/2006/relationships/slideLayout" Target="../slideLayouts/slideLayout1769.xml"/><Relationship Id="rId38" Type="http://schemas.openxmlformats.org/officeDocument/2006/relationships/slideLayout" Target="../slideLayouts/slideLayout1774.xml"/><Relationship Id="rId46" Type="http://schemas.openxmlformats.org/officeDocument/2006/relationships/image" Target="../media/image1.png"/><Relationship Id="rId2" Type="http://schemas.openxmlformats.org/officeDocument/2006/relationships/slideLayout" Target="../slideLayouts/slideLayout1738.xml"/><Relationship Id="rId16" Type="http://schemas.openxmlformats.org/officeDocument/2006/relationships/slideLayout" Target="../slideLayouts/slideLayout1752.xml"/><Relationship Id="rId20" Type="http://schemas.openxmlformats.org/officeDocument/2006/relationships/slideLayout" Target="../slideLayouts/slideLayout1756.xml"/><Relationship Id="rId29" Type="http://schemas.openxmlformats.org/officeDocument/2006/relationships/slideLayout" Target="../slideLayouts/slideLayout1765.xml"/><Relationship Id="rId41" Type="http://schemas.openxmlformats.org/officeDocument/2006/relationships/slideLayout" Target="../slideLayouts/slideLayout1777.xml"/><Relationship Id="rId1" Type="http://schemas.openxmlformats.org/officeDocument/2006/relationships/slideLayout" Target="../slideLayouts/slideLayout1737.xml"/><Relationship Id="rId6" Type="http://schemas.openxmlformats.org/officeDocument/2006/relationships/slideLayout" Target="../slideLayouts/slideLayout1742.xml"/><Relationship Id="rId11" Type="http://schemas.openxmlformats.org/officeDocument/2006/relationships/slideLayout" Target="../slideLayouts/slideLayout1747.xml"/><Relationship Id="rId24" Type="http://schemas.openxmlformats.org/officeDocument/2006/relationships/slideLayout" Target="../slideLayouts/slideLayout1760.xml"/><Relationship Id="rId32" Type="http://schemas.openxmlformats.org/officeDocument/2006/relationships/slideLayout" Target="../slideLayouts/slideLayout1768.xml"/><Relationship Id="rId37" Type="http://schemas.openxmlformats.org/officeDocument/2006/relationships/slideLayout" Target="../slideLayouts/slideLayout1773.xml"/><Relationship Id="rId40" Type="http://schemas.openxmlformats.org/officeDocument/2006/relationships/slideLayout" Target="../slideLayouts/slideLayout1776.xml"/><Relationship Id="rId45" Type="http://schemas.openxmlformats.org/officeDocument/2006/relationships/theme" Target="../theme/theme83.xml"/><Relationship Id="rId5" Type="http://schemas.openxmlformats.org/officeDocument/2006/relationships/slideLayout" Target="../slideLayouts/slideLayout1741.xml"/><Relationship Id="rId15" Type="http://schemas.openxmlformats.org/officeDocument/2006/relationships/slideLayout" Target="../slideLayouts/slideLayout1751.xml"/><Relationship Id="rId23" Type="http://schemas.openxmlformats.org/officeDocument/2006/relationships/slideLayout" Target="../slideLayouts/slideLayout1759.xml"/><Relationship Id="rId28" Type="http://schemas.openxmlformats.org/officeDocument/2006/relationships/slideLayout" Target="../slideLayouts/slideLayout1764.xml"/><Relationship Id="rId36" Type="http://schemas.openxmlformats.org/officeDocument/2006/relationships/slideLayout" Target="../slideLayouts/slideLayout1772.xml"/><Relationship Id="rId10" Type="http://schemas.openxmlformats.org/officeDocument/2006/relationships/slideLayout" Target="../slideLayouts/slideLayout1746.xml"/><Relationship Id="rId19" Type="http://schemas.openxmlformats.org/officeDocument/2006/relationships/slideLayout" Target="../slideLayouts/slideLayout1755.xml"/><Relationship Id="rId31" Type="http://schemas.openxmlformats.org/officeDocument/2006/relationships/slideLayout" Target="../slideLayouts/slideLayout1767.xml"/><Relationship Id="rId44" Type="http://schemas.openxmlformats.org/officeDocument/2006/relationships/slideLayout" Target="../slideLayouts/slideLayout1780.xml"/><Relationship Id="rId4" Type="http://schemas.openxmlformats.org/officeDocument/2006/relationships/slideLayout" Target="../slideLayouts/slideLayout1740.xml"/><Relationship Id="rId9" Type="http://schemas.openxmlformats.org/officeDocument/2006/relationships/slideLayout" Target="../slideLayouts/slideLayout1745.xml"/><Relationship Id="rId14" Type="http://schemas.openxmlformats.org/officeDocument/2006/relationships/slideLayout" Target="../slideLayouts/slideLayout1750.xml"/><Relationship Id="rId22" Type="http://schemas.openxmlformats.org/officeDocument/2006/relationships/slideLayout" Target="../slideLayouts/slideLayout1758.xml"/><Relationship Id="rId27" Type="http://schemas.openxmlformats.org/officeDocument/2006/relationships/slideLayout" Target="../slideLayouts/slideLayout1763.xml"/><Relationship Id="rId30" Type="http://schemas.openxmlformats.org/officeDocument/2006/relationships/slideLayout" Target="../slideLayouts/slideLayout1766.xml"/><Relationship Id="rId35" Type="http://schemas.openxmlformats.org/officeDocument/2006/relationships/slideLayout" Target="../slideLayouts/slideLayout1771.xml"/><Relationship Id="rId43" Type="http://schemas.openxmlformats.org/officeDocument/2006/relationships/slideLayout" Target="../slideLayouts/slideLayout1779.xml"/></Relationships>
</file>

<file path=ppt/slideMasters/_rels/slideMaster84.xml.rels><?xml version="1.0" encoding="UTF-8" standalone="yes"?>
<Relationships xmlns="http://schemas.openxmlformats.org/package/2006/relationships"><Relationship Id="rId8" Type="http://schemas.openxmlformats.org/officeDocument/2006/relationships/slideLayout" Target="../slideLayouts/slideLayout1788.xml"/><Relationship Id="rId13" Type="http://schemas.openxmlformats.org/officeDocument/2006/relationships/slideLayout" Target="../slideLayouts/slideLayout1793.xml"/><Relationship Id="rId18" Type="http://schemas.openxmlformats.org/officeDocument/2006/relationships/image" Target="../media/image10.png"/><Relationship Id="rId3" Type="http://schemas.openxmlformats.org/officeDocument/2006/relationships/slideLayout" Target="../slideLayouts/slideLayout1783.xml"/><Relationship Id="rId7" Type="http://schemas.openxmlformats.org/officeDocument/2006/relationships/slideLayout" Target="../slideLayouts/slideLayout1787.xml"/><Relationship Id="rId12" Type="http://schemas.openxmlformats.org/officeDocument/2006/relationships/slideLayout" Target="../slideLayouts/slideLayout1792.xml"/><Relationship Id="rId17" Type="http://schemas.openxmlformats.org/officeDocument/2006/relationships/theme" Target="../theme/theme84.xml"/><Relationship Id="rId2" Type="http://schemas.openxmlformats.org/officeDocument/2006/relationships/slideLayout" Target="../slideLayouts/slideLayout1782.xml"/><Relationship Id="rId16" Type="http://schemas.openxmlformats.org/officeDocument/2006/relationships/slideLayout" Target="../slideLayouts/slideLayout1796.xml"/><Relationship Id="rId1" Type="http://schemas.openxmlformats.org/officeDocument/2006/relationships/slideLayout" Target="../slideLayouts/slideLayout1781.xml"/><Relationship Id="rId6" Type="http://schemas.openxmlformats.org/officeDocument/2006/relationships/slideLayout" Target="../slideLayouts/slideLayout1786.xml"/><Relationship Id="rId11" Type="http://schemas.openxmlformats.org/officeDocument/2006/relationships/slideLayout" Target="../slideLayouts/slideLayout1791.xml"/><Relationship Id="rId5" Type="http://schemas.openxmlformats.org/officeDocument/2006/relationships/slideLayout" Target="../slideLayouts/slideLayout1785.xml"/><Relationship Id="rId15" Type="http://schemas.openxmlformats.org/officeDocument/2006/relationships/slideLayout" Target="../slideLayouts/slideLayout1795.xml"/><Relationship Id="rId10" Type="http://schemas.openxmlformats.org/officeDocument/2006/relationships/slideLayout" Target="../slideLayouts/slideLayout1790.xml"/><Relationship Id="rId4" Type="http://schemas.openxmlformats.org/officeDocument/2006/relationships/slideLayout" Target="../slideLayouts/slideLayout1784.xml"/><Relationship Id="rId9" Type="http://schemas.openxmlformats.org/officeDocument/2006/relationships/slideLayout" Target="../slideLayouts/slideLayout1789.xml"/><Relationship Id="rId14" Type="http://schemas.openxmlformats.org/officeDocument/2006/relationships/slideLayout" Target="../slideLayouts/slideLayout1794.xml"/></Relationships>
</file>

<file path=ppt/slideMasters/_rels/slideMaster85.xml.rels><?xml version="1.0" encoding="UTF-8" standalone="yes"?>
<Relationships xmlns="http://schemas.openxmlformats.org/package/2006/relationships"><Relationship Id="rId8" Type="http://schemas.openxmlformats.org/officeDocument/2006/relationships/slideLayout" Target="../slideLayouts/slideLayout1804.xml"/><Relationship Id="rId13" Type="http://schemas.openxmlformats.org/officeDocument/2006/relationships/slideLayout" Target="../slideLayouts/slideLayout1809.xml"/><Relationship Id="rId18" Type="http://schemas.openxmlformats.org/officeDocument/2006/relationships/slideLayout" Target="../slideLayouts/slideLayout1814.xml"/><Relationship Id="rId3" Type="http://schemas.openxmlformats.org/officeDocument/2006/relationships/slideLayout" Target="../slideLayouts/slideLayout1799.xml"/><Relationship Id="rId7" Type="http://schemas.openxmlformats.org/officeDocument/2006/relationships/slideLayout" Target="../slideLayouts/slideLayout1803.xml"/><Relationship Id="rId12" Type="http://schemas.openxmlformats.org/officeDocument/2006/relationships/slideLayout" Target="../slideLayouts/slideLayout1808.xml"/><Relationship Id="rId17" Type="http://schemas.openxmlformats.org/officeDocument/2006/relationships/slideLayout" Target="../slideLayouts/slideLayout1813.xml"/><Relationship Id="rId2" Type="http://schemas.openxmlformats.org/officeDocument/2006/relationships/slideLayout" Target="../slideLayouts/slideLayout1798.xml"/><Relationship Id="rId16" Type="http://schemas.openxmlformats.org/officeDocument/2006/relationships/slideLayout" Target="../slideLayouts/slideLayout1812.xml"/><Relationship Id="rId20" Type="http://schemas.openxmlformats.org/officeDocument/2006/relationships/image" Target="../media/image10.png"/><Relationship Id="rId1" Type="http://schemas.openxmlformats.org/officeDocument/2006/relationships/slideLayout" Target="../slideLayouts/slideLayout1797.xml"/><Relationship Id="rId6" Type="http://schemas.openxmlformats.org/officeDocument/2006/relationships/slideLayout" Target="../slideLayouts/slideLayout1802.xml"/><Relationship Id="rId11" Type="http://schemas.openxmlformats.org/officeDocument/2006/relationships/slideLayout" Target="../slideLayouts/slideLayout1807.xml"/><Relationship Id="rId5" Type="http://schemas.openxmlformats.org/officeDocument/2006/relationships/slideLayout" Target="../slideLayouts/slideLayout1801.xml"/><Relationship Id="rId15" Type="http://schemas.openxmlformats.org/officeDocument/2006/relationships/slideLayout" Target="../slideLayouts/slideLayout1811.xml"/><Relationship Id="rId10" Type="http://schemas.openxmlformats.org/officeDocument/2006/relationships/slideLayout" Target="../slideLayouts/slideLayout1806.xml"/><Relationship Id="rId19" Type="http://schemas.openxmlformats.org/officeDocument/2006/relationships/theme" Target="../theme/theme85.xml"/><Relationship Id="rId4" Type="http://schemas.openxmlformats.org/officeDocument/2006/relationships/slideLayout" Target="../slideLayouts/slideLayout1800.xml"/><Relationship Id="rId9" Type="http://schemas.openxmlformats.org/officeDocument/2006/relationships/slideLayout" Target="../slideLayouts/slideLayout1805.xml"/><Relationship Id="rId14" Type="http://schemas.openxmlformats.org/officeDocument/2006/relationships/slideLayout" Target="../slideLayouts/slideLayout1810.xml"/></Relationships>
</file>

<file path=ppt/slideMasters/_rels/slideMaster86.xml.rels><?xml version="1.0" encoding="UTF-8" standalone="yes"?>
<Relationships xmlns="http://schemas.openxmlformats.org/package/2006/relationships"><Relationship Id="rId8" Type="http://schemas.openxmlformats.org/officeDocument/2006/relationships/slideLayout" Target="../slideLayouts/slideLayout1822.xml"/><Relationship Id="rId13" Type="http://schemas.openxmlformats.org/officeDocument/2006/relationships/slideLayout" Target="../slideLayouts/slideLayout1827.xml"/><Relationship Id="rId18" Type="http://schemas.openxmlformats.org/officeDocument/2006/relationships/slideLayout" Target="../slideLayouts/slideLayout1832.xml"/><Relationship Id="rId3" Type="http://schemas.openxmlformats.org/officeDocument/2006/relationships/slideLayout" Target="../slideLayouts/slideLayout1817.xml"/><Relationship Id="rId7" Type="http://schemas.openxmlformats.org/officeDocument/2006/relationships/slideLayout" Target="../slideLayouts/slideLayout1821.xml"/><Relationship Id="rId12" Type="http://schemas.openxmlformats.org/officeDocument/2006/relationships/slideLayout" Target="../slideLayouts/slideLayout1826.xml"/><Relationship Id="rId17" Type="http://schemas.openxmlformats.org/officeDocument/2006/relationships/slideLayout" Target="../slideLayouts/slideLayout1831.xml"/><Relationship Id="rId2" Type="http://schemas.openxmlformats.org/officeDocument/2006/relationships/slideLayout" Target="../slideLayouts/slideLayout1816.xml"/><Relationship Id="rId16" Type="http://schemas.openxmlformats.org/officeDocument/2006/relationships/slideLayout" Target="../slideLayouts/slideLayout1830.xml"/><Relationship Id="rId20" Type="http://schemas.openxmlformats.org/officeDocument/2006/relationships/image" Target="../media/image10.png"/><Relationship Id="rId1" Type="http://schemas.openxmlformats.org/officeDocument/2006/relationships/slideLayout" Target="../slideLayouts/slideLayout1815.xml"/><Relationship Id="rId6" Type="http://schemas.openxmlformats.org/officeDocument/2006/relationships/slideLayout" Target="../slideLayouts/slideLayout1820.xml"/><Relationship Id="rId11" Type="http://schemas.openxmlformats.org/officeDocument/2006/relationships/slideLayout" Target="../slideLayouts/slideLayout1825.xml"/><Relationship Id="rId5" Type="http://schemas.openxmlformats.org/officeDocument/2006/relationships/slideLayout" Target="../slideLayouts/slideLayout1819.xml"/><Relationship Id="rId15" Type="http://schemas.openxmlformats.org/officeDocument/2006/relationships/slideLayout" Target="../slideLayouts/slideLayout1829.xml"/><Relationship Id="rId10" Type="http://schemas.openxmlformats.org/officeDocument/2006/relationships/slideLayout" Target="../slideLayouts/slideLayout1824.xml"/><Relationship Id="rId19" Type="http://schemas.openxmlformats.org/officeDocument/2006/relationships/theme" Target="../theme/theme86.xml"/><Relationship Id="rId4" Type="http://schemas.openxmlformats.org/officeDocument/2006/relationships/slideLayout" Target="../slideLayouts/slideLayout1818.xml"/><Relationship Id="rId9" Type="http://schemas.openxmlformats.org/officeDocument/2006/relationships/slideLayout" Target="../slideLayouts/slideLayout1823.xml"/><Relationship Id="rId14" Type="http://schemas.openxmlformats.org/officeDocument/2006/relationships/slideLayout" Target="../slideLayouts/slideLayout1828.xml"/></Relationships>
</file>

<file path=ppt/slideMasters/_rels/slideMaster87.xml.rels><?xml version="1.0" encoding="UTF-8" standalone="yes"?>
<Relationships xmlns="http://schemas.openxmlformats.org/package/2006/relationships"><Relationship Id="rId8" Type="http://schemas.openxmlformats.org/officeDocument/2006/relationships/slideLayout" Target="../slideLayouts/slideLayout1840.xml"/><Relationship Id="rId13" Type="http://schemas.openxmlformats.org/officeDocument/2006/relationships/slideLayout" Target="../slideLayouts/slideLayout1845.xml"/><Relationship Id="rId18" Type="http://schemas.openxmlformats.org/officeDocument/2006/relationships/slideLayout" Target="../slideLayouts/slideLayout1850.xml"/><Relationship Id="rId3" Type="http://schemas.openxmlformats.org/officeDocument/2006/relationships/slideLayout" Target="../slideLayouts/slideLayout1835.xml"/><Relationship Id="rId7" Type="http://schemas.openxmlformats.org/officeDocument/2006/relationships/slideLayout" Target="../slideLayouts/slideLayout1839.xml"/><Relationship Id="rId12" Type="http://schemas.openxmlformats.org/officeDocument/2006/relationships/slideLayout" Target="../slideLayouts/slideLayout1844.xml"/><Relationship Id="rId17" Type="http://schemas.openxmlformats.org/officeDocument/2006/relationships/slideLayout" Target="../slideLayouts/slideLayout1849.xml"/><Relationship Id="rId2" Type="http://schemas.openxmlformats.org/officeDocument/2006/relationships/slideLayout" Target="../slideLayouts/slideLayout1834.xml"/><Relationship Id="rId16" Type="http://schemas.openxmlformats.org/officeDocument/2006/relationships/slideLayout" Target="../slideLayouts/slideLayout1848.xml"/><Relationship Id="rId20" Type="http://schemas.openxmlformats.org/officeDocument/2006/relationships/image" Target="../media/image10.png"/><Relationship Id="rId1" Type="http://schemas.openxmlformats.org/officeDocument/2006/relationships/slideLayout" Target="../slideLayouts/slideLayout1833.xml"/><Relationship Id="rId6" Type="http://schemas.openxmlformats.org/officeDocument/2006/relationships/slideLayout" Target="../slideLayouts/slideLayout1838.xml"/><Relationship Id="rId11" Type="http://schemas.openxmlformats.org/officeDocument/2006/relationships/slideLayout" Target="../slideLayouts/slideLayout1843.xml"/><Relationship Id="rId5" Type="http://schemas.openxmlformats.org/officeDocument/2006/relationships/slideLayout" Target="../slideLayouts/slideLayout1837.xml"/><Relationship Id="rId15" Type="http://schemas.openxmlformats.org/officeDocument/2006/relationships/slideLayout" Target="../slideLayouts/slideLayout1847.xml"/><Relationship Id="rId10" Type="http://schemas.openxmlformats.org/officeDocument/2006/relationships/slideLayout" Target="../slideLayouts/slideLayout1842.xml"/><Relationship Id="rId19" Type="http://schemas.openxmlformats.org/officeDocument/2006/relationships/theme" Target="../theme/theme87.xml"/><Relationship Id="rId4" Type="http://schemas.openxmlformats.org/officeDocument/2006/relationships/slideLayout" Target="../slideLayouts/slideLayout1836.xml"/><Relationship Id="rId9" Type="http://schemas.openxmlformats.org/officeDocument/2006/relationships/slideLayout" Target="../slideLayouts/slideLayout1841.xml"/><Relationship Id="rId14" Type="http://schemas.openxmlformats.org/officeDocument/2006/relationships/slideLayout" Target="../slideLayouts/slideLayout1846.xml"/></Relationships>
</file>

<file path=ppt/slideMasters/_rels/slideMaster88.xml.rels><?xml version="1.0" encoding="UTF-8" standalone="yes"?>
<Relationships xmlns="http://schemas.openxmlformats.org/package/2006/relationships"><Relationship Id="rId8" Type="http://schemas.openxmlformats.org/officeDocument/2006/relationships/slideLayout" Target="../slideLayouts/slideLayout1858.xml"/><Relationship Id="rId13" Type="http://schemas.openxmlformats.org/officeDocument/2006/relationships/slideLayout" Target="../slideLayouts/slideLayout1863.xml"/><Relationship Id="rId18" Type="http://schemas.openxmlformats.org/officeDocument/2006/relationships/vmlDrawing" Target="../drawings/vmlDrawing40.vml"/><Relationship Id="rId3" Type="http://schemas.openxmlformats.org/officeDocument/2006/relationships/slideLayout" Target="../slideLayouts/slideLayout1853.xml"/><Relationship Id="rId21" Type="http://schemas.openxmlformats.org/officeDocument/2006/relationships/image" Target="../media/image15.emf"/><Relationship Id="rId7" Type="http://schemas.openxmlformats.org/officeDocument/2006/relationships/slideLayout" Target="../slideLayouts/slideLayout1857.xml"/><Relationship Id="rId12" Type="http://schemas.openxmlformats.org/officeDocument/2006/relationships/slideLayout" Target="../slideLayouts/slideLayout1862.xml"/><Relationship Id="rId17" Type="http://schemas.openxmlformats.org/officeDocument/2006/relationships/theme" Target="../theme/theme88.xml"/><Relationship Id="rId2" Type="http://schemas.openxmlformats.org/officeDocument/2006/relationships/slideLayout" Target="../slideLayouts/slideLayout1852.xml"/><Relationship Id="rId16" Type="http://schemas.openxmlformats.org/officeDocument/2006/relationships/slideLayout" Target="../slideLayouts/slideLayout1866.xml"/><Relationship Id="rId20" Type="http://schemas.openxmlformats.org/officeDocument/2006/relationships/oleObject" Target="../embeddings/oleObject40.bin"/><Relationship Id="rId1" Type="http://schemas.openxmlformats.org/officeDocument/2006/relationships/slideLayout" Target="../slideLayouts/slideLayout1851.xml"/><Relationship Id="rId6" Type="http://schemas.openxmlformats.org/officeDocument/2006/relationships/slideLayout" Target="../slideLayouts/slideLayout1856.xml"/><Relationship Id="rId11" Type="http://schemas.openxmlformats.org/officeDocument/2006/relationships/slideLayout" Target="../slideLayouts/slideLayout1861.xml"/><Relationship Id="rId5" Type="http://schemas.openxmlformats.org/officeDocument/2006/relationships/slideLayout" Target="../slideLayouts/slideLayout1855.xml"/><Relationship Id="rId15" Type="http://schemas.openxmlformats.org/officeDocument/2006/relationships/slideLayout" Target="../slideLayouts/slideLayout1865.xml"/><Relationship Id="rId10" Type="http://schemas.openxmlformats.org/officeDocument/2006/relationships/slideLayout" Target="../slideLayouts/slideLayout1860.xml"/><Relationship Id="rId19" Type="http://schemas.openxmlformats.org/officeDocument/2006/relationships/tags" Target="../tags/tag41.xml"/><Relationship Id="rId4" Type="http://schemas.openxmlformats.org/officeDocument/2006/relationships/slideLayout" Target="../slideLayouts/slideLayout1854.xml"/><Relationship Id="rId9" Type="http://schemas.openxmlformats.org/officeDocument/2006/relationships/slideLayout" Target="../slideLayouts/slideLayout1859.xml"/><Relationship Id="rId14" Type="http://schemas.openxmlformats.org/officeDocument/2006/relationships/slideLayout" Target="../slideLayouts/slideLayout1864.xml"/><Relationship Id="rId22" Type="http://schemas.openxmlformats.org/officeDocument/2006/relationships/image" Target="../media/image10.png"/></Relationships>
</file>

<file path=ppt/slideMasters/_rels/slideMaster89.xml.rels><?xml version="1.0" encoding="UTF-8" standalone="yes"?>
<Relationships xmlns="http://schemas.openxmlformats.org/package/2006/relationships"><Relationship Id="rId8" Type="http://schemas.openxmlformats.org/officeDocument/2006/relationships/slideLayout" Target="../slideLayouts/slideLayout1874.xml"/><Relationship Id="rId13" Type="http://schemas.openxmlformats.org/officeDocument/2006/relationships/slideLayout" Target="../slideLayouts/slideLayout1879.xml"/><Relationship Id="rId18" Type="http://schemas.openxmlformats.org/officeDocument/2006/relationships/vmlDrawing" Target="../drawings/vmlDrawing41.vml"/><Relationship Id="rId3" Type="http://schemas.openxmlformats.org/officeDocument/2006/relationships/slideLayout" Target="../slideLayouts/slideLayout1869.xml"/><Relationship Id="rId21" Type="http://schemas.openxmlformats.org/officeDocument/2006/relationships/image" Target="../media/image15.emf"/><Relationship Id="rId7" Type="http://schemas.openxmlformats.org/officeDocument/2006/relationships/slideLayout" Target="../slideLayouts/slideLayout1873.xml"/><Relationship Id="rId12" Type="http://schemas.openxmlformats.org/officeDocument/2006/relationships/slideLayout" Target="../slideLayouts/slideLayout1878.xml"/><Relationship Id="rId17" Type="http://schemas.openxmlformats.org/officeDocument/2006/relationships/theme" Target="../theme/theme89.xml"/><Relationship Id="rId2" Type="http://schemas.openxmlformats.org/officeDocument/2006/relationships/slideLayout" Target="../slideLayouts/slideLayout1868.xml"/><Relationship Id="rId16" Type="http://schemas.openxmlformats.org/officeDocument/2006/relationships/slideLayout" Target="../slideLayouts/slideLayout1882.xml"/><Relationship Id="rId20" Type="http://schemas.openxmlformats.org/officeDocument/2006/relationships/oleObject" Target="../embeddings/oleObject41.bin"/><Relationship Id="rId1" Type="http://schemas.openxmlformats.org/officeDocument/2006/relationships/slideLayout" Target="../slideLayouts/slideLayout1867.xml"/><Relationship Id="rId6" Type="http://schemas.openxmlformats.org/officeDocument/2006/relationships/slideLayout" Target="../slideLayouts/slideLayout1872.xml"/><Relationship Id="rId11" Type="http://schemas.openxmlformats.org/officeDocument/2006/relationships/slideLayout" Target="../slideLayouts/slideLayout1877.xml"/><Relationship Id="rId5" Type="http://schemas.openxmlformats.org/officeDocument/2006/relationships/slideLayout" Target="../slideLayouts/slideLayout1871.xml"/><Relationship Id="rId15" Type="http://schemas.openxmlformats.org/officeDocument/2006/relationships/slideLayout" Target="../slideLayouts/slideLayout1881.xml"/><Relationship Id="rId10" Type="http://schemas.openxmlformats.org/officeDocument/2006/relationships/slideLayout" Target="../slideLayouts/slideLayout1876.xml"/><Relationship Id="rId19" Type="http://schemas.openxmlformats.org/officeDocument/2006/relationships/tags" Target="../tags/tag42.xml"/><Relationship Id="rId4" Type="http://schemas.openxmlformats.org/officeDocument/2006/relationships/slideLayout" Target="../slideLayouts/slideLayout1870.xml"/><Relationship Id="rId9" Type="http://schemas.openxmlformats.org/officeDocument/2006/relationships/slideLayout" Target="../slideLayouts/slideLayout1875.xml"/><Relationship Id="rId14" Type="http://schemas.openxmlformats.org/officeDocument/2006/relationships/slideLayout" Target="../slideLayouts/slideLayout1880.xml"/><Relationship Id="rId22" Type="http://schemas.openxmlformats.org/officeDocument/2006/relationships/image" Target="../media/image10.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slideLayout" Target="../slideLayouts/slideLayout163.xml"/><Relationship Id="rId39" Type="http://schemas.openxmlformats.org/officeDocument/2006/relationships/slideLayout" Target="../slideLayouts/slideLayout176.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34" Type="http://schemas.openxmlformats.org/officeDocument/2006/relationships/slideLayout" Target="../slideLayouts/slideLayout171.xml"/><Relationship Id="rId42" Type="http://schemas.openxmlformats.org/officeDocument/2006/relationships/slideLayout" Target="../slideLayouts/slideLayout179.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33" Type="http://schemas.openxmlformats.org/officeDocument/2006/relationships/slideLayout" Target="../slideLayouts/slideLayout170.xml"/><Relationship Id="rId38" Type="http://schemas.openxmlformats.org/officeDocument/2006/relationships/slideLayout" Target="../slideLayouts/slideLayout175.xml"/><Relationship Id="rId46" Type="http://schemas.openxmlformats.org/officeDocument/2006/relationships/image" Target="../media/image1.png"/><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29" Type="http://schemas.openxmlformats.org/officeDocument/2006/relationships/slideLayout" Target="../slideLayouts/slideLayout166.xml"/><Relationship Id="rId41" Type="http://schemas.openxmlformats.org/officeDocument/2006/relationships/slideLayout" Target="../slideLayouts/slideLayout178.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32" Type="http://schemas.openxmlformats.org/officeDocument/2006/relationships/slideLayout" Target="../slideLayouts/slideLayout169.xml"/><Relationship Id="rId37" Type="http://schemas.openxmlformats.org/officeDocument/2006/relationships/slideLayout" Target="../slideLayouts/slideLayout174.xml"/><Relationship Id="rId40" Type="http://schemas.openxmlformats.org/officeDocument/2006/relationships/slideLayout" Target="../slideLayouts/slideLayout177.xml"/><Relationship Id="rId45" Type="http://schemas.openxmlformats.org/officeDocument/2006/relationships/theme" Target="../theme/theme9.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slideLayout" Target="../slideLayouts/slideLayout165.xml"/><Relationship Id="rId36" Type="http://schemas.openxmlformats.org/officeDocument/2006/relationships/slideLayout" Target="../slideLayouts/slideLayout173.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31" Type="http://schemas.openxmlformats.org/officeDocument/2006/relationships/slideLayout" Target="../slideLayouts/slideLayout168.xml"/><Relationship Id="rId44" Type="http://schemas.openxmlformats.org/officeDocument/2006/relationships/slideLayout" Target="../slideLayouts/slideLayout181.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slideLayout" Target="../slideLayouts/slideLayout164.xml"/><Relationship Id="rId30" Type="http://schemas.openxmlformats.org/officeDocument/2006/relationships/slideLayout" Target="../slideLayouts/slideLayout167.xml"/><Relationship Id="rId35" Type="http://schemas.openxmlformats.org/officeDocument/2006/relationships/slideLayout" Target="../slideLayouts/slideLayout172.xml"/><Relationship Id="rId43" Type="http://schemas.openxmlformats.org/officeDocument/2006/relationships/slideLayout" Target="../slideLayouts/slideLayout180.xml"/></Relationships>
</file>

<file path=ppt/slideMasters/_rels/slideMaster90.xml.rels><?xml version="1.0" encoding="UTF-8" standalone="yes"?>
<Relationships xmlns="http://schemas.openxmlformats.org/package/2006/relationships"><Relationship Id="rId8" Type="http://schemas.openxmlformats.org/officeDocument/2006/relationships/slideLayout" Target="../slideLayouts/slideLayout1890.xml"/><Relationship Id="rId13" Type="http://schemas.openxmlformats.org/officeDocument/2006/relationships/slideLayout" Target="../slideLayouts/slideLayout1895.xml"/><Relationship Id="rId18" Type="http://schemas.openxmlformats.org/officeDocument/2006/relationships/vmlDrawing" Target="../drawings/vmlDrawing42.vml"/><Relationship Id="rId3" Type="http://schemas.openxmlformats.org/officeDocument/2006/relationships/slideLayout" Target="../slideLayouts/slideLayout1885.xml"/><Relationship Id="rId21" Type="http://schemas.openxmlformats.org/officeDocument/2006/relationships/image" Target="../media/image15.emf"/><Relationship Id="rId7" Type="http://schemas.openxmlformats.org/officeDocument/2006/relationships/slideLayout" Target="../slideLayouts/slideLayout1889.xml"/><Relationship Id="rId12" Type="http://schemas.openxmlformats.org/officeDocument/2006/relationships/slideLayout" Target="../slideLayouts/slideLayout1894.xml"/><Relationship Id="rId17" Type="http://schemas.openxmlformats.org/officeDocument/2006/relationships/theme" Target="../theme/theme90.xml"/><Relationship Id="rId2" Type="http://schemas.openxmlformats.org/officeDocument/2006/relationships/slideLayout" Target="../slideLayouts/slideLayout1884.xml"/><Relationship Id="rId16" Type="http://schemas.openxmlformats.org/officeDocument/2006/relationships/slideLayout" Target="../slideLayouts/slideLayout1898.xml"/><Relationship Id="rId20" Type="http://schemas.openxmlformats.org/officeDocument/2006/relationships/oleObject" Target="../embeddings/oleObject42.bin"/><Relationship Id="rId1" Type="http://schemas.openxmlformats.org/officeDocument/2006/relationships/slideLayout" Target="../slideLayouts/slideLayout1883.xml"/><Relationship Id="rId6" Type="http://schemas.openxmlformats.org/officeDocument/2006/relationships/slideLayout" Target="../slideLayouts/slideLayout1888.xml"/><Relationship Id="rId11" Type="http://schemas.openxmlformats.org/officeDocument/2006/relationships/slideLayout" Target="../slideLayouts/slideLayout1893.xml"/><Relationship Id="rId5" Type="http://schemas.openxmlformats.org/officeDocument/2006/relationships/slideLayout" Target="../slideLayouts/slideLayout1887.xml"/><Relationship Id="rId15" Type="http://schemas.openxmlformats.org/officeDocument/2006/relationships/slideLayout" Target="../slideLayouts/slideLayout1897.xml"/><Relationship Id="rId10" Type="http://schemas.openxmlformats.org/officeDocument/2006/relationships/slideLayout" Target="../slideLayouts/slideLayout1892.xml"/><Relationship Id="rId19" Type="http://schemas.openxmlformats.org/officeDocument/2006/relationships/tags" Target="../tags/tag43.xml"/><Relationship Id="rId4" Type="http://schemas.openxmlformats.org/officeDocument/2006/relationships/slideLayout" Target="../slideLayouts/slideLayout1886.xml"/><Relationship Id="rId9" Type="http://schemas.openxmlformats.org/officeDocument/2006/relationships/slideLayout" Target="../slideLayouts/slideLayout1891.xml"/><Relationship Id="rId14" Type="http://schemas.openxmlformats.org/officeDocument/2006/relationships/slideLayout" Target="../slideLayouts/slideLayout1896.xml"/><Relationship Id="rId22" Type="http://schemas.openxmlformats.org/officeDocument/2006/relationships/image" Target="../media/image10.png"/></Relationships>
</file>

<file path=ppt/slideMasters/_rels/slideMaster91.xml.rels><?xml version="1.0" encoding="UTF-8" standalone="yes"?>
<Relationships xmlns="http://schemas.openxmlformats.org/package/2006/relationships"><Relationship Id="rId8" Type="http://schemas.openxmlformats.org/officeDocument/2006/relationships/slideLayout" Target="../slideLayouts/slideLayout1906.xml"/><Relationship Id="rId13" Type="http://schemas.openxmlformats.org/officeDocument/2006/relationships/slideLayout" Target="../slideLayouts/slideLayout1911.xml"/><Relationship Id="rId18" Type="http://schemas.openxmlformats.org/officeDocument/2006/relationships/vmlDrawing" Target="../drawings/vmlDrawing43.vml"/><Relationship Id="rId3" Type="http://schemas.openxmlformats.org/officeDocument/2006/relationships/slideLayout" Target="../slideLayouts/slideLayout1901.xml"/><Relationship Id="rId21" Type="http://schemas.openxmlformats.org/officeDocument/2006/relationships/image" Target="../media/image15.emf"/><Relationship Id="rId7" Type="http://schemas.openxmlformats.org/officeDocument/2006/relationships/slideLayout" Target="../slideLayouts/slideLayout1905.xml"/><Relationship Id="rId12" Type="http://schemas.openxmlformats.org/officeDocument/2006/relationships/slideLayout" Target="../slideLayouts/slideLayout1910.xml"/><Relationship Id="rId17" Type="http://schemas.openxmlformats.org/officeDocument/2006/relationships/theme" Target="../theme/theme91.xml"/><Relationship Id="rId2" Type="http://schemas.openxmlformats.org/officeDocument/2006/relationships/slideLayout" Target="../slideLayouts/slideLayout1900.xml"/><Relationship Id="rId16" Type="http://schemas.openxmlformats.org/officeDocument/2006/relationships/slideLayout" Target="../slideLayouts/slideLayout1914.xml"/><Relationship Id="rId20" Type="http://schemas.openxmlformats.org/officeDocument/2006/relationships/oleObject" Target="../embeddings/oleObject43.bin"/><Relationship Id="rId1" Type="http://schemas.openxmlformats.org/officeDocument/2006/relationships/slideLayout" Target="../slideLayouts/slideLayout1899.xml"/><Relationship Id="rId6" Type="http://schemas.openxmlformats.org/officeDocument/2006/relationships/slideLayout" Target="../slideLayouts/slideLayout1904.xml"/><Relationship Id="rId11" Type="http://schemas.openxmlformats.org/officeDocument/2006/relationships/slideLayout" Target="../slideLayouts/slideLayout1909.xml"/><Relationship Id="rId5" Type="http://schemas.openxmlformats.org/officeDocument/2006/relationships/slideLayout" Target="../slideLayouts/slideLayout1903.xml"/><Relationship Id="rId15" Type="http://schemas.openxmlformats.org/officeDocument/2006/relationships/slideLayout" Target="../slideLayouts/slideLayout1913.xml"/><Relationship Id="rId10" Type="http://schemas.openxmlformats.org/officeDocument/2006/relationships/slideLayout" Target="../slideLayouts/slideLayout1908.xml"/><Relationship Id="rId19" Type="http://schemas.openxmlformats.org/officeDocument/2006/relationships/tags" Target="../tags/tag44.xml"/><Relationship Id="rId4" Type="http://schemas.openxmlformats.org/officeDocument/2006/relationships/slideLayout" Target="../slideLayouts/slideLayout1902.xml"/><Relationship Id="rId9" Type="http://schemas.openxmlformats.org/officeDocument/2006/relationships/slideLayout" Target="../slideLayouts/slideLayout1907.xml"/><Relationship Id="rId14" Type="http://schemas.openxmlformats.org/officeDocument/2006/relationships/slideLayout" Target="../slideLayouts/slideLayout1912.xml"/><Relationship Id="rId22" Type="http://schemas.openxmlformats.org/officeDocument/2006/relationships/image" Target="../media/image10.png"/></Relationships>
</file>

<file path=ppt/slideMasters/_rels/slideMaster92.xml.rels><?xml version="1.0" encoding="UTF-8" standalone="yes"?>
<Relationships xmlns="http://schemas.openxmlformats.org/package/2006/relationships"><Relationship Id="rId8" Type="http://schemas.openxmlformats.org/officeDocument/2006/relationships/slideLayout" Target="../slideLayouts/slideLayout1922.xml"/><Relationship Id="rId13" Type="http://schemas.openxmlformats.org/officeDocument/2006/relationships/slideLayout" Target="../slideLayouts/slideLayout1927.xml"/><Relationship Id="rId18" Type="http://schemas.openxmlformats.org/officeDocument/2006/relationships/theme" Target="../theme/theme92.xml"/><Relationship Id="rId3" Type="http://schemas.openxmlformats.org/officeDocument/2006/relationships/slideLayout" Target="../slideLayouts/slideLayout1917.xml"/><Relationship Id="rId21" Type="http://schemas.openxmlformats.org/officeDocument/2006/relationships/oleObject" Target="../embeddings/oleObject44.bin"/><Relationship Id="rId7" Type="http://schemas.openxmlformats.org/officeDocument/2006/relationships/slideLayout" Target="../slideLayouts/slideLayout1921.xml"/><Relationship Id="rId12" Type="http://schemas.openxmlformats.org/officeDocument/2006/relationships/slideLayout" Target="../slideLayouts/slideLayout1926.xml"/><Relationship Id="rId17" Type="http://schemas.openxmlformats.org/officeDocument/2006/relationships/slideLayout" Target="../slideLayouts/slideLayout1931.xml"/><Relationship Id="rId2" Type="http://schemas.openxmlformats.org/officeDocument/2006/relationships/slideLayout" Target="../slideLayouts/slideLayout1916.xml"/><Relationship Id="rId16" Type="http://schemas.openxmlformats.org/officeDocument/2006/relationships/slideLayout" Target="../slideLayouts/slideLayout1930.xml"/><Relationship Id="rId20" Type="http://schemas.openxmlformats.org/officeDocument/2006/relationships/tags" Target="../tags/tag45.xml"/><Relationship Id="rId1" Type="http://schemas.openxmlformats.org/officeDocument/2006/relationships/slideLayout" Target="../slideLayouts/slideLayout1915.xml"/><Relationship Id="rId6" Type="http://schemas.openxmlformats.org/officeDocument/2006/relationships/slideLayout" Target="../slideLayouts/slideLayout1920.xml"/><Relationship Id="rId11" Type="http://schemas.openxmlformats.org/officeDocument/2006/relationships/slideLayout" Target="../slideLayouts/slideLayout1925.xml"/><Relationship Id="rId5" Type="http://schemas.openxmlformats.org/officeDocument/2006/relationships/slideLayout" Target="../slideLayouts/slideLayout1919.xml"/><Relationship Id="rId15" Type="http://schemas.openxmlformats.org/officeDocument/2006/relationships/slideLayout" Target="../slideLayouts/slideLayout1929.xml"/><Relationship Id="rId23" Type="http://schemas.openxmlformats.org/officeDocument/2006/relationships/image" Target="../media/image10.png"/><Relationship Id="rId10" Type="http://schemas.openxmlformats.org/officeDocument/2006/relationships/slideLayout" Target="../slideLayouts/slideLayout1924.xml"/><Relationship Id="rId19" Type="http://schemas.openxmlformats.org/officeDocument/2006/relationships/vmlDrawing" Target="../drawings/vmlDrawing44.vml"/><Relationship Id="rId4" Type="http://schemas.openxmlformats.org/officeDocument/2006/relationships/slideLayout" Target="../slideLayouts/slideLayout1918.xml"/><Relationship Id="rId9" Type="http://schemas.openxmlformats.org/officeDocument/2006/relationships/slideLayout" Target="../slideLayouts/slideLayout1923.xml"/><Relationship Id="rId14" Type="http://schemas.openxmlformats.org/officeDocument/2006/relationships/slideLayout" Target="../slideLayouts/slideLayout1928.xml"/><Relationship Id="rId22" Type="http://schemas.openxmlformats.org/officeDocument/2006/relationships/image" Target="../media/image15.emf"/></Relationships>
</file>

<file path=ppt/slideMasters/_rels/slideMaster93.xml.rels><?xml version="1.0" encoding="UTF-8" standalone="yes"?>
<Relationships xmlns="http://schemas.openxmlformats.org/package/2006/relationships"><Relationship Id="rId8" Type="http://schemas.openxmlformats.org/officeDocument/2006/relationships/slideLayout" Target="../slideLayouts/slideLayout1939.xml"/><Relationship Id="rId13" Type="http://schemas.openxmlformats.org/officeDocument/2006/relationships/slideLayout" Target="../slideLayouts/slideLayout1944.xml"/><Relationship Id="rId18" Type="http://schemas.openxmlformats.org/officeDocument/2006/relationships/theme" Target="../theme/theme93.xml"/><Relationship Id="rId3" Type="http://schemas.openxmlformats.org/officeDocument/2006/relationships/slideLayout" Target="../slideLayouts/slideLayout1934.xml"/><Relationship Id="rId21" Type="http://schemas.openxmlformats.org/officeDocument/2006/relationships/oleObject" Target="../embeddings/oleObject45.bin"/><Relationship Id="rId7" Type="http://schemas.openxmlformats.org/officeDocument/2006/relationships/slideLayout" Target="../slideLayouts/slideLayout1938.xml"/><Relationship Id="rId12" Type="http://schemas.openxmlformats.org/officeDocument/2006/relationships/slideLayout" Target="../slideLayouts/slideLayout1943.xml"/><Relationship Id="rId17" Type="http://schemas.openxmlformats.org/officeDocument/2006/relationships/slideLayout" Target="../slideLayouts/slideLayout1948.xml"/><Relationship Id="rId2" Type="http://schemas.openxmlformats.org/officeDocument/2006/relationships/slideLayout" Target="../slideLayouts/slideLayout1933.xml"/><Relationship Id="rId16" Type="http://schemas.openxmlformats.org/officeDocument/2006/relationships/slideLayout" Target="../slideLayouts/slideLayout1947.xml"/><Relationship Id="rId20" Type="http://schemas.openxmlformats.org/officeDocument/2006/relationships/tags" Target="../tags/tag46.xml"/><Relationship Id="rId1" Type="http://schemas.openxmlformats.org/officeDocument/2006/relationships/slideLayout" Target="../slideLayouts/slideLayout1932.xml"/><Relationship Id="rId6" Type="http://schemas.openxmlformats.org/officeDocument/2006/relationships/slideLayout" Target="../slideLayouts/slideLayout1937.xml"/><Relationship Id="rId11" Type="http://schemas.openxmlformats.org/officeDocument/2006/relationships/slideLayout" Target="../slideLayouts/slideLayout1942.xml"/><Relationship Id="rId5" Type="http://schemas.openxmlformats.org/officeDocument/2006/relationships/slideLayout" Target="../slideLayouts/slideLayout1936.xml"/><Relationship Id="rId15" Type="http://schemas.openxmlformats.org/officeDocument/2006/relationships/slideLayout" Target="../slideLayouts/slideLayout1946.xml"/><Relationship Id="rId23" Type="http://schemas.openxmlformats.org/officeDocument/2006/relationships/image" Target="../media/image10.png"/><Relationship Id="rId10" Type="http://schemas.openxmlformats.org/officeDocument/2006/relationships/slideLayout" Target="../slideLayouts/slideLayout1941.xml"/><Relationship Id="rId19" Type="http://schemas.openxmlformats.org/officeDocument/2006/relationships/vmlDrawing" Target="../drawings/vmlDrawing45.vml"/><Relationship Id="rId4" Type="http://schemas.openxmlformats.org/officeDocument/2006/relationships/slideLayout" Target="../slideLayouts/slideLayout1935.xml"/><Relationship Id="rId9" Type="http://schemas.openxmlformats.org/officeDocument/2006/relationships/slideLayout" Target="../slideLayouts/slideLayout1940.xml"/><Relationship Id="rId14" Type="http://schemas.openxmlformats.org/officeDocument/2006/relationships/slideLayout" Target="../slideLayouts/slideLayout1945.xml"/><Relationship Id="rId22" Type="http://schemas.openxmlformats.org/officeDocument/2006/relationships/image" Target="../media/image15.emf"/></Relationships>
</file>

<file path=ppt/slideMasters/_rels/slideMaster94.xml.rels><?xml version="1.0" encoding="UTF-8" standalone="yes"?>
<Relationships xmlns="http://schemas.openxmlformats.org/package/2006/relationships"><Relationship Id="rId8" Type="http://schemas.openxmlformats.org/officeDocument/2006/relationships/slideLayout" Target="../slideLayouts/slideLayout1956.xml"/><Relationship Id="rId13" Type="http://schemas.openxmlformats.org/officeDocument/2006/relationships/slideLayout" Target="../slideLayouts/slideLayout1961.xml"/><Relationship Id="rId18" Type="http://schemas.openxmlformats.org/officeDocument/2006/relationships/theme" Target="../theme/theme94.xml"/><Relationship Id="rId3" Type="http://schemas.openxmlformats.org/officeDocument/2006/relationships/slideLayout" Target="../slideLayouts/slideLayout1951.xml"/><Relationship Id="rId21" Type="http://schemas.openxmlformats.org/officeDocument/2006/relationships/oleObject" Target="../embeddings/oleObject46.bin"/><Relationship Id="rId7" Type="http://schemas.openxmlformats.org/officeDocument/2006/relationships/slideLayout" Target="../slideLayouts/slideLayout1955.xml"/><Relationship Id="rId12" Type="http://schemas.openxmlformats.org/officeDocument/2006/relationships/slideLayout" Target="../slideLayouts/slideLayout1960.xml"/><Relationship Id="rId17" Type="http://schemas.openxmlformats.org/officeDocument/2006/relationships/slideLayout" Target="../slideLayouts/slideLayout1965.xml"/><Relationship Id="rId2" Type="http://schemas.openxmlformats.org/officeDocument/2006/relationships/slideLayout" Target="../slideLayouts/slideLayout1950.xml"/><Relationship Id="rId16" Type="http://schemas.openxmlformats.org/officeDocument/2006/relationships/slideLayout" Target="../slideLayouts/slideLayout1964.xml"/><Relationship Id="rId20" Type="http://schemas.openxmlformats.org/officeDocument/2006/relationships/tags" Target="../tags/tag47.xml"/><Relationship Id="rId1" Type="http://schemas.openxmlformats.org/officeDocument/2006/relationships/slideLayout" Target="../slideLayouts/slideLayout1949.xml"/><Relationship Id="rId6" Type="http://schemas.openxmlformats.org/officeDocument/2006/relationships/slideLayout" Target="../slideLayouts/slideLayout1954.xml"/><Relationship Id="rId11" Type="http://schemas.openxmlformats.org/officeDocument/2006/relationships/slideLayout" Target="../slideLayouts/slideLayout1959.xml"/><Relationship Id="rId5" Type="http://schemas.openxmlformats.org/officeDocument/2006/relationships/slideLayout" Target="../slideLayouts/slideLayout1953.xml"/><Relationship Id="rId15" Type="http://schemas.openxmlformats.org/officeDocument/2006/relationships/slideLayout" Target="../slideLayouts/slideLayout1963.xml"/><Relationship Id="rId23" Type="http://schemas.openxmlformats.org/officeDocument/2006/relationships/image" Target="../media/image10.png"/><Relationship Id="rId10" Type="http://schemas.openxmlformats.org/officeDocument/2006/relationships/slideLayout" Target="../slideLayouts/slideLayout1958.xml"/><Relationship Id="rId19" Type="http://schemas.openxmlformats.org/officeDocument/2006/relationships/vmlDrawing" Target="../drawings/vmlDrawing46.vml"/><Relationship Id="rId4" Type="http://schemas.openxmlformats.org/officeDocument/2006/relationships/slideLayout" Target="../slideLayouts/slideLayout1952.xml"/><Relationship Id="rId9" Type="http://schemas.openxmlformats.org/officeDocument/2006/relationships/slideLayout" Target="../slideLayouts/slideLayout1957.xml"/><Relationship Id="rId14" Type="http://schemas.openxmlformats.org/officeDocument/2006/relationships/slideLayout" Target="../slideLayouts/slideLayout1962.xml"/><Relationship Id="rId22" Type="http://schemas.openxmlformats.org/officeDocument/2006/relationships/image" Target="../media/image15.emf"/></Relationships>
</file>

<file path=ppt/slideMasters/_rels/slideMaster95.xml.rels><?xml version="1.0" encoding="UTF-8" standalone="yes"?>
<Relationships xmlns="http://schemas.openxmlformats.org/package/2006/relationships"><Relationship Id="rId8" Type="http://schemas.openxmlformats.org/officeDocument/2006/relationships/slideLayout" Target="../slideLayouts/slideLayout1973.xml"/><Relationship Id="rId13" Type="http://schemas.openxmlformats.org/officeDocument/2006/relationships/slideLayout" Target="../slideLayouts/slideLayout1978.xml"/><Relationship Id="rId18" Type="http://schemas.openxmlformats.org/officeDocument/2006/relationships/vmlDrawing" Target="../drawings/vmlDrawing47.vml"/><Relationship Id="rId3" Type="http://schemas.openxmlformats.org/officeDocument/2006/relationships/slideLayout" Target="../slideLayouts/slideLayout1968.xml"/><Relationship Id="rId21" Type="http://schemas.openxmlformats.org/officeDocument/2006/relationships/image" Target="../media/image15.emf"/><Relationship Id="rId7" Type="http://schemas.openxmlformats.org/officeDocument/2006/relationships/slideLayout" Target="../slideLayouts/slideLayout1972.xml"/><Relationship Id="rId12" Type="http://schemas.openxmlformats.org/officeDocument/2006/relationships/slideLayout" Target="../slideLayouts/slideLayout1977.xml"/><Relationship Id="rId17" Type="http://schemas.openxmlformats.org/officeDocument/2006/relationships/theme" Target="../theme/theme95.xml"/><Relationship Id="rId2" Type="http://schemas.openxmlformats.org/officeDocument/2006/relationships/slideLayout" Target="../slideLayouts/slideLayout1967.xml"/><Relationship Id="rId16" Type="http://schemas.openxmlformats.org/officeDocument/2006/relationships/slideLayout" Target="../slideLayouts/slideLayout1981.xml"/><Relationship Id="rId20" Type="http://schemas.openxmlformats.org/officeDocument/2006/relationships/oleObject" Target="../embeddings/oleObject47.bin"/><Relationship Id="rId1" Type="http://schemas.openxmlformats.org/officeDocument/2006/relationships/slideLayout" Target="../slideLayouts/slideLayout1966.xml"/><Relationship Id="rId6" Type="http://schemas.openxmlformats.org/officeDocument/2006/relationships/slideLayout" Target="../slideLayouts/slideLayout1971.xml"/><Relationship Id="rId11" Type="http://schemas.openxmlformats.org/officeDocument/2006/relationships/slideLayout" Target="../slideLayouts/slideLayout1976.xml"/><Relationship Id="rId5" Type="http://schemas.openxmlformats.org/officeDocument/2006/relationships/slideLayout" Target="../slideLayouts/slideLayout1970.xml"/><Relationship Id="rId15" Type="http://schemas.openxmlformats.org/officeDocument/2006/relationships/slideLayout" Target="../slideLayouts/slideLayout1980.xml"/><Relationship Id="rId10" Type="http://schemas.openxmlformats.org/officeDocument/2006/relationships/slideLayout" Target="../slideLayouts/slideLayout1975.xml"/><Relationship Id="rId19" Type="http://schemas.openxmlformats.org/officeDocument/2006/relationships/tags" Target="../tags/tag48.xml"/><Relationship Id="rId4" Type="http://schemas.openxmlformats.org/officeDocument/2006/relationships/slideLayout" Target="../slideLayouts/slideLayout1969.xml"/><Relationship Id="rId9" Type="http://schemas.openxmlformats.org/officeDocument/2006/relationships/slideLayout" Target="../slideLayouts/slideLayout1974.xml"/><Relationship Id="rId14" Type="http://schemas.openxmlformats.org/officeDocument/2006/relationships/slideLayout" Target="../slideLayouts/slideLayout1979.xml"/><Relationship Id="rId22" Type="http://schemas.openxmlformats.org/officeDocument/2006/relationships/image" Target="../media/image10.png"/></Relationships>
</file>

<file path=ppt/slideMasters/_rels/slideMaster96.xml.rels><?xml version="1.0" encoding="UTF-8" standalone="yes"?>
<Relationships xmlns="http://schemas.openxmlformats.org/package/2006/relationships"><Relationship Id="rId8" Type="http://schemas.openxmlformats.org/officeDocument/2006/relationships/slideLayout" Target="../slideLayouts/slideLayout1989.xml"/><Relationship Id="rId13" Type="http://schemas.openxmlformats.org/officeDocument/2006/relationships/slideLayout" Target="../slideLayouts/slideLayout1994.xml"/><Relationship Id="rId18" Type="http://schemas.openxmlformats.org/officeDocument/2006/relationships/vmlDrawing" Target="../drawings/vmlDrawing48.vml"/><Relationship Id="rId3" Type="http://schemas.openxmlformats.org/officeDocument/2006/relationships/slideLayout" Target="../slideLayouts/slideLayout1984.xml"/><Relationship Id="rId21" Type="http://schemas.openxmlformats.org/officeDocument/2006/relationships/image" Target="../media/image15.emf"/><Relationship Id="rId7" Type="http://schemas.openxmlformats.org/officeDocument/2006/relationships/slideLayout" Target="../slideLayouts/slideLayout1988.xml"/><Relationship Id="rId12" Type="http://schemas.openxmlformats.org/officeDocument/2006/relationships/slideLayout" Target="../slideLayouts/slideLayout1993.xml"/><Relationship Id="rId17" Type="http://schemas.openxmlformats.org/officeDocument/2006/relationships/theme" Target="../theme/theme96.xml"/><Relationship Id="rId2" Type="http://schemas.openxmlformats.org/officeDocument/2006/relationships/slideLayout" Target="../slideLayouts/slideLayout1983.xml"/><Relationship Id="rId16" Type="http://schemas.openxmlformats.org/officeDocument/2006/relationships/slideLayout" Target="../slideLayouts/slideLayout1997.xml"/><Relationship Id="rId20" Type="http://schemas.openxmlformats.org/officeDocument/2006/relationships/oleObject" Target="../embeddings/oleObject48.bin"/><Relationship Id="rId1" Type="http://schemas.openxmlformats.org/officeDocument/2006/relationships/slideLayout" Target="../slideLayouts/slideLayout1982.xml"/><Relationship Id="rId6" Type="http://schemas.openxmlformats.org/officeDocument/2006/relationships/slideLayout" Target="../slideLayouts/slideLayout1987.xml"/><Relationship Id="rId11" Type="http://schemas.openxmlformats.org/officeDocument/2006/relationships/slideLayout" Target="../slideLayouts/slideLayout1992.xml"/><Relationship Id="rId5" Type="http://schemas.openxmlformats.org/officeDocument/2006/relationships/slideLayout" Target="../slideLayouts/slideLayout1986.xml"/><Relationship Id="rId15" Type="http://schemas.openxmlformats.org/officeDocument/2006/relationships/slideLayout" Target="../slideLayouts/slideLayout1996.xml"/><Relationship Id="rId10" Type="http://schemas.openxmlformats.org/officeDocument/2006/relationships/slideLayout" Target="../slideLayouts/slideLayout1991.xml"/><Relationship Id="rId19" Type="http://schemas.openxmlformats.org/officeDocument/2006/relationships/tags" Target="../tags/tag49.xml"/><Relationship Id="rId4" Type="http://schemas.openxmlformats.org/officeDocument/2006/relationships/slideLayout" Target="../slideLayouts/slideLayout1985.xml"/><Relationship Id="rId9" Type="http://schemas.openxmlformats.org/officeDocument/2006/relationships/slideLayout" Target="../slideLayouts/slideLayout1990.xml"/><Relationship Id="rId14" Type="http://schemas.openxmlformats.org/officeDocument/2006/relationships/slideLayout" Target="../slideLayouts/slideLayout1995.xml"/><Relationship Id="rId22" Type="http://schemas.openxmlformats.org/officeDocument/2006/relationships/image" Target="../media/image10.png"/></Relationships>
</file>

<file path=ppt/slideMasters/_rels/slideMaster97.xml.rels><?xml version="1.0" encoding="UTF-8" standalone="yes"?>
<Relationships xmlns="http://schemas.openxmlformats.org/package/2006/relationships"><Relationship Id="rId8" Type="http://schemas.openxmlformats.org/officeDocument/2006/relationships/slideLayout" Target="../slideLayouts/slideLayout2005.xml"/><Relationship Id="rId13" Type="http://schemas.openxmlformats.org/officeDocument/2006/relationships/slideLayout" Target="../slideLayouts/slideLayout2010.xml"/><Relationship Id="rId18" Type="http://schemas.openxmlformats.org/officeDocument/2006/relationships/slideLayout" Target="../slideLayouts/slideLayout2015.xml"/><Relationship Id="rId3" Type="http://schemas.openxmlformats.org/officeDocument/2006/relationships/slideLayout" Target="../slideLayouts/slideLayout2000.xml"/><Relationship Id="rId21" Type="http://schemas.openxmlformats.org/officeDocument/2006/relationships/slideLayout" Target="../slideLayouts/slideLayout2018.xml"/><Relationship Id="rId7" Type="http://schemas.openxmlformats.org/officeDocument/2006/relationships/slideLayout" Target="../slideLayouts/slideLayout2004.xml"/><Relationship Id="rId12" Type="http://schemas.openxmlformats.org/officeDocument/2006/relationships/slideLayout" Target="../slideLayouts/slideLayout2009.xml"/><Relationship Id="rId17" Type="http://schemas.openxmlformats.org/officeDocument/2006/relationships/slideLayout" Target="../slideLayouts/slideLayout2014.xml"/><Relationship Id="rId2" Type="http://schemas.openxmlformats.org/officeDocument/2006/relationships/slideLayout" Target="../slideLayouts/slideLayout1999.xml"/><Relationship Id="rId16" Type="http://schemas.openxmlformats.org/officeDocument/2006/relationships/slideLayout" Target="../slideLayouts/slideLayout2013.xml"/><Relationship Id="rId20" Type="http://schemas.openxmlformats.org/officeDocument/2006/relationships/slideLayout" Target="../slideLayouts/slideLayout2017.xml"/><Relationship Id="rId1" Type="http://schemas.openxmlformats.org/officeDocument/2006/relationships/slideLayout" Target="../slideLayouts/slideLayout1998.xml"/><Relationship Id="rId6" Type="http://schemas.openxmlformats.org/officeDocument/2006/relationships/slideLayout" Target="../slideLayouts/slideLayout2003.xml"/><Relationship Id="rId11" Type="http://schemas.openxmlformats.org/officeDocument/2006/relationships/slideLayout" Target="../slideLayouts/slideLayout2008.xml"/><Relationship Id="rId24" Type="http://schemas.openxmlformats.org/officeDocument/2006/relationships/image" Target="../media/image1.png"/><Relationship Id="rId5" Type="http://schemas.openxmlformats.org/officeDocument/2006/relationships/slideLayout" Target="../slideLayouts/slideLayout2002.xml"/><Relationship Id="rId15" Type="http://schemas.openxmlformats.org/officeDocument/2006/relationships/slideLayout" Target="../slideLayouts/slideLayout2012.xml"/><Relationship Id="rId23" Type="http://schemas.openxmlformats.org/officeDocument/2006/relationships/theme" Target="../theme/theme97.xml"/><Relationship Id="rId10" Type="http://schemas.openxmlformats.org/officeDocument/2006/relationships/slideLayout" Target="../slideLayouts/slideLayout2007.xml"/><Relationship Id="rId19" Type="http://schemas.openxmlformats.org/officeDocument/2006/relationships/slideLayout" Target="../slideLayouts/slideLayout2016.xml"/><Relationship Id="rId4" Type="http://schemas.openxmlformats.org/officeDocument/2006/relationships/slideLayout" Target="../slideLayouts/slideLayout2001.xml"/><Relationship Id="rId9" Type="http://schemas.openxmlformats.org/officeDocument/2006/relationships/slideLayout" Target="../slideLayouts/slideLayout2006.xml"/><Relationship Id="rId14" Type="http://schemas.openxmlformats.org/officeDocument/2006/relationships/slideLayout" Target="../slideLayouts/slideLayout2011.xml"/><Relationship Id="rId22" Type="http://schemas.openxmlformats.org/officeDocument/2006/relationships/slideLayout" Target="../slideLayouts/slideLayout2019.xml"/></Relationships>
</file>

<file path=ppt/slideMasters/_rels/slideMaster98.xml.rels><?xml version="1.0" encoding="UTF-8" standalone="yes"?>
<Relationships xmlns="http://schemas.openxmlformats.org/package/2006/relationships"><Relationship Id="rId8" Type="http://schemas.openxmlformats.org/officeDocument/2006/relationships/slideLayout" Target="../slideLayouts/slideLayout2027.xml"/><Relationship Id="rId13" Type="http://schemas.openxmlformats.org/officeDocument/2006/relationships/slideLayout" Target="../slideLayouts/slideLayout2032.xml"/><Relationship Id="rId18" Type="http://schemas.openxmlformats.org/officeDocument/2006/relationships/slideLayout" Target="../slideLayouts/slideLayout2037.xml"/><Relationship Id="rId3" Type="http://schemas.openxmlformats.org/officeDocument/2006/relationships/slideLayout" Target="../slideLayouts/slideLayout2022.xml"/><Relationship Id="rId21" Type="http://schemas.openxmlformats.org/officeDocument/2006/relationships/slideLayout" Target="../slideLayouts/slideLayout2040.xml"/><Relationship Id="rId7" Type="http://schemas.openxmlformats.org/officeDocument/2006/relationships/slideLayout" Target="../slideLayouts/slideLayout2026.xml"/><Relationship Id="rId12" Type="http://schemas.openxmlformats.org/officeDocument/2006/relationships/slideLayout" Target="../slideLayouts/slideLayout2031.xml"/><Relationship Id="rId17" Type="http://schemas.openxmlformats.org/officeDocument/2006/relationships/slideLayout" Target="../slideLayouts/slideLayout2036.xml"/><Relationship Id="rId2" Type="http://schemas.openxmlformats.org/officeDocument/2006/relationships/slideLayout" Target="../slideLayouts/slideLayout2021.xml"/><Relationship Id="rId16" Type="http://schemas.openxmlformats.org/officeDocument/2006/relationships/slideLayout" Target="../slideLayouts/slideLayout2035.xml"/><Relationship Id="rId20" Type="http://schemas.openxmlformats.org/officeDocument/2006/relationships/slideLayout" Target="../slideLayouts/slideLayout2039.xml"/><Relationship Id="rId1" Type="http://schemas.openxmlformats.org/officeDocument/2006/relationships/slideLayout" Target="../slideLayouts/slideLayout2020.xml"/><Relationship Id="rId6" Type="http://schemas.openxmlformats.org/officeDocument/2006/relationships/slideLayout" Target="../slideLayouts/slideLayout2025.xml"/><Relationship Id="rId11" Type="http://schemas.openxmlformats.org/officeDocument/2006/relationships/slideLayout" Target="../slideLayouts/slideLayout2030.xml"/><Relationship Id="rId24" Type="http://schemas.openxmlformats.org/officeDocument/2006/relationships/image" Target="../media/image1.png"/><Relationship Id="rId5" Type="http://schemas.openxmlformats.org/officeDocument/2006/relationships/slideLayout" Target="../slideLayouts/slideLayout2024.xml"/><Relationship Id="rId15" Type="http://schemas.openxmlformats.org/officeDocument/2006/relationships/slideLayout" Target="../slideLayouts/slideLayout2034.xml"/><Relationship Id="rId23" Type="http://schemas.openxmlformats.org/officeDocument/2006/relationships/theme" Target="../theme/theme98.xml"/><Relationship Id="rId10" Type="http://schemas.openxmlformats.org/officeDocument/2006/relationships/slideLayout" Target="../slideLayouts/slideLayout2029.xml"/><Relationship Id="rId19" Type="http://schemas.openxmlformats.org/officeDocument/2006/relationships/slideLayout" Target="../slideLayouts/slideLayout2038.xml"/><Relationship Id="rId4" Type="http://schemas.openxmlformats.org/officeDocument/2006/relationships/slideLayout" Target="../slideLayouts/slideLayout2023.xml"/><Relationship Id="rId9" Type="http://schemas.openxmlformats.org/officeDocument/2006/relationships/slideLayout" Target="../slideLayouts/slideLayout2028.xml"/><Relationship Id="rId14" Type="http://schemas.openxmlformats.org/officeDocument/2006/relationships/slideLayout" Target="../slideLayouts/slideLayout2033.xml"/><Relationship Id="rId22" Type="http://schemas.openxmlformats.org/officeDocument/2006/relationships/slideLayout" Target="../slideLayouts/slideLayout2041.xml"/></Relationships>
</file>

<file path=ppt/slideMasters/_rels/slideMaster99.xml.rels><?xml version="1.0" encoding="UTF-8" standalone="yes"?>
<Relationships xmlns="http://schemas.openxmlformats.org/package/2006/relationships"><Relationship Id="rId8" Type="http://schemas.openxmlformats.org/officeDocument/2006/relationships/slideLayout" Target="../slideLayouts/slideLayout2049.xml"/><Relationship Id="rId13" Type="http://schemas.openxmlformats.org/officeDocument/2006/relationships/slideLayout" Target="../slideLayouts/slideLayout2054.xml"/><Relationship Id="rId18" Type="http://schemas.openxmlformats.org/officeDocument/2006/relationships/slideLayout" Target="../slideLayouts/slideLayout2059.xml"/><Relationship Id="rId3" Type="http://schemas.openxmlformats.org/officeDocument/2006/relationships/slideLayout" Target="../slideLayouts/slideLayout2044.xml"/><Relationship Id="rId21" Type="http://schemas.openxmlformats.org/officeDocument/2006/relationships/slideLayout" Target="../slideLayouts/slideLayout2062.xml"/><Relationship Id="rId7" Type="http://schemas.openxmlformats.org/officeDocument/2006/relationships/slideLayout" Target="../slideLayouts/slideLayout2048.xml"/><Relationship Id="rId12" Type="http://schemas.openxmlformats.org/officeDocument/2006/relationships/slideLayout" Target="../slideLayouts/slideLayout2053.xml"/><Relationship Id="rId17" Type="http://schemas.openxmlformats.org/officeDocument/2006/relationships/slideLayout" Target="../slideLayouts/slideLayout2058.xml"/><Relationship Id="rId2" Type="http://schemas.openxmlformats.org/officeDocument/2006/relationships/slideLayout" Target="../slideLayouts/slideLayout2043.xml"/><Relationship Id="rId16" Type="http://schemas.openxmlformats.org/officeDocument/2006/relationships/slideLayout" Target="../slideLayouts/slideLayout2057.xml"/><Relationship Id="rId20" Type="http://schemas.openxmlformats.org/officeDocument/2006/relationships/slideLayout" Target="../slideLayouts/slideLayout2061.xml"/><Relationship Id="rId1" Type="http://schemas.openxmlformats.org/officeDocument/2006/relationships/slideLayout" Target="../slideLayouts/slideLayout2042.xml"/><Relationship Id="rId6" Type="http://schemas.openxmlformats.org/officeDocument/2006/relationships/slideLayout" Target="../slideLayouts/slideLayout2047.xml"/><Relationship Id="rId11" Type="http://schemas.openxmlformats.org/officeDocument/2006/relationships/slideLayout" Target="../slideLayouts/slideLayout2052.xml"/><Relationship Id="rId24" Type="http://schemas.openxmlformats.org/officeDocument/2006/relationships/image" Target="../media/image1.png"/><Relationship Id="rId5" Type="http://schemas.openxmlformats.org/officeDocument/2006/relationships/slideLayout" Target="../slideLayouts/slideLayout2046.xml"/><Relationship Id="rId15" Type="http://schemas.openxmlformats.org/officeDocument/2006/relationships/slideLayout" Target="../slideLayouts/slideLayout2056.xml"/><Relationship Id="rId23" Type="http://schemas.openxmlformats.org/officeDocument/2006/relationships/theme" Target="../theme/theme99.xml"/><Relationship Id="rId10" Type="http://schemas.openxmlformats.org/officeDocument/2006/relationships/slideLayout" Target="../slideLayouts/slideLayout2051.xml"/><Relationship Id="rId19" Type="http://schemas.openxmlformats.org/officeDocument/2006/relationships/slideLayout" Target="../slideLayouts/slideLayout2060.xml"/><Relationship Id="rId4" Type="http://schemas.openxmlformats.org/officeDocument/2006/relationships/slideLayout" Target="../slideLayouts/slideLayout2045.xml"/><Relationship Id="rId9" Type="http://schemas.openxmlformats.org/officeDocument/2006/relationships/slideLayout" Target="../slideLayouts/slideLayout2050.xml"/><Relationship Id="rId14" Type="http://schemas.openxmlformats.org/officeDocument/2006/relationships/slideLayout" Target="../slideLayouts/slideLayout2055.xml"/><Relationship Id="rId22" Type="http://schemas.openxmlformats.org/officeDocument/2006/relationships/slideLayout" Target="../slideLayouts/slideLayout20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19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6/9/2021</a:t>
            </a:fld>
            <a:endParaRPr lang="en-US" sz="900" dirty="0">
              <a:solidFill>
                <a:schemeClr val="bg2">
                  <a:lumMod val="50000"/>
                  <a:lumOff val="50000"/>
                </a:schemeClr>
              </a:solidFill>
              <a:latin typeface="+mn-lt"/>
            </a:endParaRPr>
          </a:p>
        </p:txBody>
      </p:sp>
      <p:sp>
        <p:nvSpPr>
          <p:cNvPr id="13" name="TextBox 12" hidden="1"/>
          <p:cNvSpPr txBox="1"/>
          <p:nvPr/>
        </p:nvSpPr>
        <p:spPr>
          <a:xfrm>
            <a:off x="189619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6/9/2021</a:t>
            </a:fld>
            <a:endParaRPr lang="en-US" sz="900" dirty="0">
              <a:solidFill>
                <a:schemeClr val="bg2">
                  <a:lumMod val="50000"/>
                  <a:lumOff val="50000"/>
                </a:schemeClr>
              </a:solidFill>
              <a:latin typeface="+mn-lt"/>
            </a:endParaRPr>
          </a:p>
        </p:txBody>
      </p:sp>
      <p:pic>
        <p:nvPicPr>
          <p:cNvPr id="3" name="Picture 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193" y="4837275"/>
            <a:ext cx="65" cy="110800"/>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00" kern="1200" dirty="0" err="1">
              <a:solidFill>
                <a:schemeClr val="bg2">
                  <a:lumMod val="50000"/>
                  <a:lumOff val="50000"/>
                </a:schemeClr>
              </a:solidFill>
              <a:latin typeface="+mn-lt"/>
              <a:ea typeface="+mn-ea"/>
              <a:cs typeface="+mn-cs"/>
            </a:endParaRPr>
          </a:p>
        </p:txBody>
      </p:sp>
      <p:sp>
        <p:nvSpPr>
          <p:cNvPr id="24" name="TextBox 23"/>
          <p:cNvSpPr txBox="1"/>
          <p:nvPr/>
        </p:nvSpPr>
        <p:spPr>
          <a:xfrm>
            <a:off x="296193" y="4837275"/>
            <a:ext cx="65" cy="110800"/>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00" kern="1200" dirty="0" err="1">
              <a:solidFill>
                <a:schemeClr val="bg2">
                  <a:lumMod val="50000"/>
                  <a:lumOff val="50000"/>
                </a:schemeClr>
              </a:solidFill>
              <a:latin typeface="+mn-lt"/>
              <a:ea typeface="+mn-ea"/>
              <a:cs typeface="+mn-cs"/>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fld id="{58EC7406-F4CC-4ABF-902E-2AF4E70E5C0F}" type="slidenum">
              <a:rPr lang="en-US" sz="800" b="0" kern="1200" smtClean="0">
                <a:solidFill>
                  <a:schemeClr val="bg2">
                    <a:lumMod val="50000"/>
                    <a:lumOff val="50000"/>
                  </a:schemeClr>
                </a:solidFill>
                <a:latin typeface="+mn-lt"/>
                <a:ea typeface="+mn-ea"/>
                <a:cs typeface="+mn-cs"/>
              </a:rPr>
              <a:pPr algn="r" rtl="0" fontAlgn="base">
                <a:lnSpc>
                  <a:spcPct val="90000"/>
                </a:lnSpc>
                <a:spcBef>
                  <a:spcPct val="0"/>
                </a:spcBef>
                <a:spcAft>
                  <a:spcPct val="0"/>
                </a:spcAft>
                <a:buClr>
                  <a:schemeClr val="bg1"/>
                </a:buClr>
              </a:pPr>
              <a:t>‹#›</a:t>
            </a:fld>
            <a:endParaRPr lang="en-US" sz="800" b="0" kern="1200" dirty="0" err="1">
              <a:solidFill>
                <a:schemeClr val="bg2">
                  <a:lumMod val="50000"/>
                  <a:lumOff val="50000"/>
                </a:schemeClr>
              </a:solidFill>
              <a:latin typeface="+mn-lt"/>
              <a:ea typeface="+mn-ea"/>
              <a:cs typeface="+mn-cs"/>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r>
              <a:rPr lang="en-US" sz="800" kern="1200" dirty="0">
                <a:solidFill>
                  <a:schemeClr val="bg2">
                    <a:lumMod val="50000"/>
                    <a:lumOff val="50000"/>
                  </a:schemeClr>
                </a:solidFill>
                <a:latin typeface="+mn-lt"/>
                <a:ea typeface="+mn-ea"/>
                <a:cs typeface="+mn-cs"/>
              </a:rPr>
              <a:t>of Y</a:t>
            </a:r>
          </a:p>
        </p:txBody>
      </p:sp>
      <p:sp>
        <p:nvSpPr>
          <p:cNvPr id="10" name="TextBox 9"/>
          <p:cNvSpPr txBox="1"/>
          <p:nvPr/>
        </p:nvSpPr>
        <p:spPr>
          <a:xfrm>
            <a:off x="6765245" y="4784184"/>
            <a:ext cx="1659429" cy="216982"/>
          </a:xfrm>
          <a:prstGeom prst="rect">
            <a:avLst/>
          </a:prstGeom>
          <a:noFill/>
        </p:spPr>
        <p:txBody>
          <a:bodyPr wrap="none" lIns="90006" tIns="45003" rIns="90006" bIns="45003" rtlCol="0">
            <a:spAutoFit/>
          </a:bodyPr>
          <a:lstStyle/>
          <a:p>
            <a:pPr algn="l">
              <a:lnSpc>
                <a:spcPct val="90000"/>
              </a:lnSpc>
              <a:spcBef>
                <a:spcPts val="100"/>
              </a:spcBef>
              <a:spcAft>
                <a:spcPts val="100"/>
              </a:spcAft>
            </a:pPr>
            <a:r>
              <a:rPr lang="en-US" sz="900" b="0" i="0" u="none" baseline="0" dirty="0">
                <a:solidFill>
                  <a:srgbClr val="808080"/>
                </a:solidFill>
                <a:latin typeface="arial" panose="020B0604020202020204" pitchFamily="34" charset="0"/>
              </a:rPr>
              <a:t>Client Program Management</a:t>
            </a:r>
            <a:endParaRPr lang="en-US" sz="1200" b="0" i="0" u="none" baseline="0" dirty="0">
              <a:solidFill>
                <a:srgbClr val="808080"/>
              </a:solidFill>
              <a:latin typeface="arial" panose="020B0604020202020204" pitchFamily="34" charset="0"/>
            </a:endParaRPr>
          </a:p>
        </p:txBody>
      </p:sp>
      <p:sp>
        <p:nvSpPr>
          <p:cNvPr id="11" name="TextBox 10"/>
          <p:cNvSpPr txBox="1"/>
          <p:nvPr/>
        </p:nvSpPr>
        <p:spPr>
          <a:xfrm>
            <a:off x="1551383" y="4784184"/>
            <a:ext cx="1518364" cy="216982"/>
          </a:xfrm>
          <a:prstGeom prst="rect">
            <a:avLst/>
          </a:prstGeom>
          <a:noFill/>
        </p:spPr>
        <p:txBody>
          <a:bodyPr wrap="none" lIns="90006" tIns="45003" rIns="90006" bIns="45003" rtlCol="0">
            <a:spAutoFit/>
          </a:bodyPr>
          <a:lstStyle/>
          <a:p>
            <a:pPr algn="l">
              <a:lnSpc>
                <a:spcPct val="90000"/>
              </a:lnSpc>
              <a:spcBef>
                <a:spcPts val="100"/>
              </a:spcBef>
              <a:spcAft>
                <a:spcPts val="100"/>
              </a:spcAft>
            </a:pPr>
            <a:r>
              <a:rPr lang="en-US" sz="900" b="0" i="0" u="none" baseline="0" dirty="0">
                <a:solidFill>
                  <a:srgbClr val="808080"/>
                </a:solidFill>
                <a:latin typeface="arial" panose="020B0604020202020204" pitchFamily="34" charset="0"/>
              </a:rPr>
              <a:t>Internal Use - Confidential</a:t>
            </a:r>
            <a:endParaRPr lang="en-US" sz="1200" b="0" i="0" u="none" baseline="0" dirty="0">
              <a:solidFill>
                <a:srgbClr val="808080"/>
              </a:solidFill>
              <a:latin typeface="arial" panose="020B0604020202020204" pitchFamily="34" charset="0"/>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gn="l">
              <a:lnSpc>
                <a:spcPct val="90000"/>
              </a:lnSpc>
              <a:spcBef>
                <a:spcPts val="100"/>
              </a:spcBef>
              <a:spcAft>
                <a:spcPts val="100"/>
              </a:spcAft>
            </a:pPr>
            <a:endParaRPr lang="en-US" sz="800" b="1" i="0" u="none" baseline="0" dirty="0">
              <a:solidFill>
                <a:srgbClr val="7F7F7F"/>
              </a:solidFill>
              <a:latin typeface="+mn-lt"/>
            </a:endParaRPr>
          </a:p>
        </p:txBody>
      </p:sp>
      <p:sp>
        <p:nvSpPr>
          <p:cNvPr id="2" name="MSIPCMContentMarking" descr="{&quot;HashCode&quot;:-1913046509,&quot;Placement&quot;:&quot;Footer&quot;}">
            <a:extLst>
              <a:ext uri="{FF2B5EF4-FFF2-40B4-BE49-F238E27FC236}">
                <a16:creationId xmlns:a16="http://schemas.microsoft.com/office/drawing/2014/main" xmlns="" id="{9CA3C16B-2485-4A2D-9CF5-B96ED22483CE}"/>
              </a:ext>
            </a:extLst>
          </p:cNvPr>
          <p:cNvSpPr txBox="1"/>
          <p:nvPr/>
        </p:nvSpPr>
        <p:spPr>
          <a:xfrm>
            <a:off x="0" y="5001059"/>
            <a:ext cx="1028784" cy="92333"/>
          </a:xfrm>
          <a:prstGeom prst="rect">
            <a:avLst/>
          </a:prstGeom>
          <a:noFill/>
        </p:spPr>
        <p:txBody>
          <a:bodyPr vert="horz" wrap="square" lIns="0" tIns="0" rIns="0" bIns="0" rtlCol="0" anchor="ctr" anchorCtr="1">
            <a:spAutoFit/>
          </a:bodyPr>
          <a:lstStyle/>
          <a:p>
            <a:pPr algn="l">
              <a:spcBef>
                <a:spcPts val="0"/>
              </a:spcBef>
              <a:spcAft>
                <a:spcPts val="0"/>
              </a:spcAft>
              <a:buClr>
                <a:schemeClr val="bg1"/>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423" r:id="rId1"/>
    <p:sldLayoutId id="2147484428" r:id="rId2"/>
    <p:sldLayoutId id="2147484405" r:id="rId3"/>
    <p:sldLayoutId id="2147484418" r:id="rId4"/>
    <p:sldLayoutId id="2147484462" r:id="rId5"/>
    <p:sldLayoutId id="2147484463" r:id="rId6"/>
    <p:sldLayoutId id="2147484464" r:id="rId7"/>
    <p:sldLayoutId id="2147484465" r:id="rId8"/>
    <p:sldLayoutId id="2147484466" r:id="rId9"/>
    <p:sldLayoutId id="2147484467" r:id="rId10"/>
    <p:sldLayoutId id="2147484468" r:id="rId11"/>
    <p:sldLayoutId id="2147484469" r:id="rId12"/>
    <p:sldLayoutId id="2147484470" r:id="rId13"/>
    <p:sldLayoutId id="2147484411" r:id="rId14"/>
    <p:sldLayoutId id="2147484454" r:id="rId15"/>
    <p:sldLayoutId id="2147484451" r:id="rId16"/>
    <p:sldLayoutId id="2147484396" r:id="rId17"/>
    <p:sldLayoutId id="2147484420" r:id="rId18"/>
    <p:sldLayoutId id="2147484421" r:id="rId19"/>
    <p:sldLayoutId id="2147484413" r:id="rId20"/>
    <p:sldLayoutId id="2147484459" r:id="rId21"/>
    <p:sldLayoutId id="2147484458" r:id="rId22"/>
    <p:sldLayoutId id="2147484478" r:id="rId23"/>
    <p:sldLayoutId id="2147487472" r:id="rId24"/>
    <p:sldLayoutId id="2147487473" r:id="rId25"/>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913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826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7449"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65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300" indent="-2243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4637" indent="-22906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3539" indent="-21636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4317" indent="-21794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9844" indent="-23223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8770" indent="-2322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7648" indent="-2322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6865" indent="-2322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6076" indent="-2322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8268" rtl="0" eaLnBrk="1" latinLnBrk="0" hangingPunct="1">
        <a:defRPr sz="1800" kern="1200">
          <a:solidFill>
            <a:schemeClr val="tx1"/>
          </a:solidFill>
          <a:latin typeface="+mn-lt"/>
          <a:ea typeface="+mn-ea"/>
          <a:cs typeface="+mn-cs"/>
        </a:defRPr>
      </a:lvl1pPr>
      <a:lvl2pPr marL="449131" algn="l" defTabSz="898268" rtl="0" eaLnBrk="1" latinLnBrk="0" hangingPunct="1">
        <a:defRPr sz="1800" kern="1200">
          <a:solidFill>
            <a:schemeClr val="tx1"/>
          </a:solidFill>
          <a:latin typeface="+mn-lt"/>
          <a:ea typeface="+mn-ea"/>
          <a:cs typeface="+mn-cs"/>
        </a:defRPr>
      </a:lvl2pPr>
      <a:lvl3pPr marL="898268" algn="l" defTabSz="898268" rtl="0" eaLnBrk="1" latinLnBrk="0" hangingPunct="1">
        <a:defRPr sz="1800" kern="1200">
          <a:solidFill>
            <a:schemeClr val="tx1"/>
          </a:solidFill>
          <a:latin typeface="+mn-lt"/>
          <a:ea typeface="+mn-ea"/>
          <a:cs typeface="+mn-cs"/>
        </a:defRPr>
      </a:lvl3pPr>
      <a:lvl4pPr marL="1347449" algn="l" defTabSz="898268" rtl="0" eaLnBrk="1" latinLnBrk="0" hangingPunct="1">
        <a:defRPr sz="1800" kern="1200">
          <a:solidFill>
            <a:schemeClr val="tx1"/>
          </a:solidFill>
          <a:latin typeface="+mn-lt"/>
          <a:ea typeface="+mn-ea"/>
          <a:cs typeface="+mn-cs"/>
        </a:defRPr>
      </a:lvl4pPr>
      <a:lvl5pPr marL="1796534" algn="l" defTabSz="898268" rtl="0" eaLnBrk="1" latinLnBrk="0" hangingPunct="1">
        <a:defRPr sz="1800" kern="1200">
          <a:solidFill>
            <a:schemeClr val="tx1"/>
          </a:solidFill>
          <a:latin typeface="+mn-lt"/>
          <a:ea typeface="+mn-ea"/>
          <a:cs typeface="+mn-cs"/>
        </a:defRPr>
      </a:lvl5pPr>
      <a:lvl6pPr marL="2245306" algn="l" defTabSz="898268" rtl="0" eaLnBrk="1" latinLnBrk="0" hangingPunct="1">
        <a:defRPr sz="1800" kern="1200">
          <a:solidFill>
            <a:schemeClr val="tx1"/>
          </a:solidFill>
          <a:latin typeface="+mn-lt"/>
          <a:ea typeface="+mn-ea"/>
          <a:cs typeface="+mn-cs"/>
        </a:defRPr>
      </a:lvl6pPr>
      <a:lvl7pPr marL="2694483" algn="l" defTabSz="898268" rtl="0" eaLnBrk="1" latinLnBrk="0" hangingPunct="1">
        <a:defRPr sz="1800" kern="1200">
          <a:solidFill>
            <a:schemeClr val="tx1"/>
          </a:solidFill>
          <a:latin typeface="+mn-lt"/>
          <a:ea typeface="+mn-ea"/>
          <a:cs typeface="+mn-cs"/>
        </a:defRPr>
      </a:lvl7pPr>
      <a:lvl8pPr marL="3143705" algn="l" defTabSz="898268" rtl="0" eaLnBrk="1" latinLnBrk="0" hangingPunct="1">
        <a:defRPr sz="1800" kern="1200">
          <a:solidFill>
            <a:schemeClr val="tx1"/>
          </a:solidFill>
          <a:latin typeface="+mn-lt"/>
          <a:ea typeface="+mn-ea"/>
          <a:cs typeface="+mn-cs"/>
        </a:defRPr>
      </a:lvl8pPr>
      <a:lvl9pPr marL="3592805" algn="l" defTabSz="89826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617" y="4825328"/>
            <a:ext cx="649537" cy="124650"/>
          </a:xfrm>
          <a:prstGeom prst="rect">
            <a:avLst/>
          </a:prstGeom>
          <a:noFill/>
        </p:spPr>
        <p:txBody>
          <a:bodyPr wrap="square" lIns="0" tIns="0" rIns="0" bIns="0" rtlCol="0" anchor="ctr">
            <a:spAutoFit/>
          </a:bodyPr>
          <a:lstStyle/>
          <a:p>
            <a:pPr defTabSz="888867">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88867">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6617" y="4825328"/>
            <a:ext cx="649537" cy="124650"/>
          </a:xfrm>
          <a:prstGeom prst="rect">
            <a:avLst/>
          </a:prstGeom>
          <a:noFill/>
        </p:spPr>
        <p:txBody>
          <a:bodyPr wrap="square" lIns="0" tIns="0" rIns="0" bIns="0" rtlCol="0" anchor="ctr">
            <a:spAutoFit/>
          </a:bodyPr>
          <a:lstStyle/>
          <a:p>
            <a:pPr defTabSz="888867">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88867">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780" y="4837275"/>
            <a:ext cx="65" cy="110800"/>
          </a:xfrm>
          <a:prstGeom prst="rect">
            <a:avLst/>
          </a:prstGeom>
        </p:spPr>
        <p:txBody>
          <a:bodyPr vert="horz" wrap="none" lIns="0" tIns="0" rIns="0" bIns="0" rtlCol="0" anchor="ctr" anchorCtr="0">
            <a:spAutoFit/>
          </a:bodyPr>
          <a:lstStyle/>
          <a:p>
            <a:pPr algn="r" defTabSz="888867">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88867">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780" y="4837275"/>
            <a:ext cx="65" cy="110800"/>
          </a:xfrm>
          <a:prstGeom prst="rect">
            <a:avLst/>
          </a:prstGeom>
        </p:spPr>
        <p:txBody>
          <a:bodyPr vert="horz" wrap="none" lIns="0" tIns="0" rIns="0" bIns="0" rtlCol="0" anchor="ctr" anchorCtr="0">
            <a:spAutoFit/>
          </a:bodyPr>
          <a:lstStyle/>
          <a:p>
            <a:pPr algn="r" defTabSz="888867">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88867">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88867">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88867">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547275447"/>
      </p:ext>
    </p:extLst>
  </p:cSld>
  <p:clrMap bg1="dk2" tx1="lt1" bg2="dk1" tx2="lt2" accent1="accent1" accent2="accent2" accent3="accent3" accent4="accent4" accent5="accent5" accent6="accent6" hlink="hlink" folHlink="folHlink"/>
  <p:sldLayoutIdLst>
    <p:sldLayoutId id="2147484671" r:id="rId1"/>
    <p:sldLayoutId id="2147484672" r:id="rId2"/>
    <p:sldLayoutId id="2147484673" r:id="rId3"/>
    <p:sldLayoutId id="2147484674" r:id="rId4"/>
    <p:sldLayoutId id="2147484675" r:id="rId5"/>
    <p:sldLayoutId id="2147484676" r:id="rId6"/>
    <p:sldLayoutId id="2147484677" r:id="rId7"/>
    <p:sldLayoutId id="2147484678" r:id="rId8"/>
    <p:sldLayoutId id="2147484679" r:id="rId9"/>
    <p:sldLayoutId id="2147484680" r:id="rId10"/>
    <p:sldLayoutId id="2147484681" r:id="rId11"/>
    <p:sldLayoutId id="2147484682" r:id="rId12"/>
    <p:sldLayoutId id="2147484683" r:id="rId13"/>
    <p:sldLayoutId id="2147484684" r:id="rId14"/>
    <p:sldLayoutId id="2147484685" r:id="rId15"/>
    <p:sldLayoutId id="2147484686" r:id="rId16"/>
    <p:sldLayoutId id="2147484687" r:id="rId17"/>
    <p:sldLayoutId id="2147484688" r:id="rId18"/>
    <p:sldLayoutId id="2147484689" r:id="rId19"/>
    <p:sldLayoutId id="2147484690" r:id="rId20"/>
    <p:sldLayoutId id="2147484691" r:id="rId21"/>
    <p:sldLayoutId id="2147484692" r:id="rId22"/>
    <p:sldLayoutId id="2147484694" r:id="rId23"/>
    <p:sldLayoutId id="2147484695" r:id="rId24"/>
    <p:sldLayoutId id="2147484696" r:id="rId25"/>
    <p:sldLayoutId id="2147484697" r:id="rId26"/>
    <p:sldLayoutId id="2147484698" r:id="rId27"/>
    <p:sldLayoutId id="2147484699" r:id="rId28"/>
    <p:sldLayoutId id="2147484700" r:id="rId29"/>
    <p:sldLayoutId id="2147484701" r:id="rId30"/>
    <p:sldLayoutId id="2147484702" r:id="rId31"/>
    <p:sldLayoutId id="2147484703" r:id="rId32"/>
    <p:sldLayoutId id="2147484704" r:id="rId33"/>
    <p:sldLayoutId id="2147484705" r:id="rId34"/>
    <p:sldLayoutId id="2147484706" r:id="rId35"/>
    <p:sldLayoutId id="2147484707" r:id="rId36"/>
    <p:sldLayoutId id="2147484708" r:id="rId37"/>
    <p:sldLayoutId id="2147484709" r:id="rId38"/>
    <p:sldLayoutId id="2147484710" r:id="rId39"/>
    <p:sldLayoutId id="2147484711" r:id="rId40"/>
    <p:sldLayoutId id="2147484712" r:id="rId41"/>
    <p:sldLayoutId id="2147484713" r:id="rId42"/>
    <p:sldLayoutId id="2147484714" r:id="rId43"/>
    <p:sldLayoutId id="2147484715"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4467"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88867"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3457"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7745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1756" indent="-221756"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58701" indent="-226517"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4211" indent="-21401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1597" indent="-215405"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3308" indent="-229692"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07300" indent="-22969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1579" indent="-22969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896172" indent="-22969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40460" indent="-22969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88867" rtl="0" eaLnBrk="1" latinLnBrk="0" hangingPunct="1">
        <a:defRPr sz="1800" kern="1200">
          <a:solidFill>
            <a:schemeClr val="tx1"/>
          </a:solidFill>
          <a:latin typeface="+mn-lt"/>
          <a:ea typeface="+mn-ea"/>
          <a:cs typeface="+mn-cs"/>
        </a:defRPr>
      </a:lvl1pPr>
      <a:lvl2pPr marL="444467" algn="l" defTabSz="888867" rtl="0" eaLnBrk="1" latinLnBrk="0" hangingPunct="1">
        <a:defRPr sz="1800" kern="1200">
          <a:solidFill>
            <a:schemeClr val="tx1"/>
          </a:solidFill>
          <a:latin typeface="+mn-lt"/>
          <a:ea typeface="+mn-ea"/>
          <a:cs typeface="+mn-cs"/>
        </a:defRPr>
      </a:lvl2pPr>
      <a:lvl3pPr marL="888867" algn="l" defTabSz="888867" rtl="0" eaLnBrk="1" latinLnBrk="0" hangingPunct="1">
        <a:defRPr sz="1800" kern="1200">
          <a:solidFill>
            <a:schemeClr val="tx1"/>
          </a:solidFill>
          <a:latin typeface="+mn-lt"/>
          <a:ea typeface="+mn-ea"/>
          <a:cs typeface="+mn-cs"/>
        </a:defRPr>
      </a:lvl3pPr>
      <a:lvl4pPr marL="1333457" algn="l" defTabSz="888867" rtl="0" eaLnBrk="1" latinLnBrk="0" hangingPunct="1">
        <a:defRPr sz="1800" kern="1200">
          <a:solidFill>
            <a:schemeClr val="tx1"/>
          </a:solidFill>
          <a:latin typeface="+mn-lt"/>
          <a:ea typeface="+mn-ea"/>
          <a:cs typeface="+mn-cs"/>
        </a:defRPr>
      </a:lvl4pPr>
      <a:lvl5pPr marL="1777454" algn="l" defTabSz="888867" rtl="0" eaLnBrk="1" latinLnBrk="0" hangingPunct="1">
        <a:defRPr sz="1800" kern="1200">
          <a:solidFill>
            <a:schemeClr val="tx1"/>
          </a:solidFill>
          <a:latin typeface="+mn-lt"/>
          <a:ea typeface="+mn-ea"/>
          <a:cs typeface="+mn-cs"/>
        </a:defRPr>
      </a:lvl5pPr>
      <a:lvl6pPr marL="2221682" algn="l" defTabSz="888867" rtl="0" eaLnBrk="1" latinLnBrk="0" hangingPunct="1">
        <a:defRPr sz="1800" kern="1200">
          <a:solidFill>
            <a:schemeClr val="tx1"/>
          </a:solidFill>
          <a:latin typeface="+mn-lt"/>
          <a:ea typeface="+mn-ea"/>
          <a:cs typeface="+mn-cs"/>
        </a:defRPr>
      </a:lvl6pPr>
      <a:lvl7pPr marL="2666207" algn="l" defTabSz="888867" rtl="0" eaLnBrk="1" latinLnBrk="0" hangingPunct="1">
        <a:defRPr sz="1800" kern="1200">
          <a:solidFill>
            <a:schemeClr val="tx1"/>
          </a:solidFill>
          <a:latin typeface="+mn-lt"/>
          <a:ea typeface="+mn-ea"/>
          <a:cs typeface="+mn-cs"/>
        </a:defRPr>
      </a:lvl7pPr>
      <a:lvl8pPr marL="3110633" algn="l" defTabSz="888867" rtl="0" eaLnBrk="1" latinLnBrk="0" hangingPunct="1">
        <a:defRPr sz="1800" kern="1200">
          <a:solidFill>
            <a:schemeClr val="tx1"/>
          </a:solidFill>
          <a:latin typeface="+mn-lt"/>
          <a:ea typeface="+mn-ea"/>
          <a:cs typeface="+mn-cs"/>
        </a:defRPr>
      </a:lvl8pPr>
      <a:lvl9pPr marL="3554871" algn="l" defTabSz="8888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0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024"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758"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1856">
              <a:defRPr/>
            </a:pPr>
            <a:fld id="{20FE3A23-B949-4828-A943-DC5D8F8A3399}" type="slidenum">
              <a:rPr lang="en-US" smtClean="0"/>
              <a:pPr defTabSz="681856">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1856">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764" tIns="45381" rIns="90764" bIns="45381"/>
          <a:lstStyle/>
          <a:p>
            <a:pPr defTabSz="681856">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1856">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1223967151"/>
      </p:ext>
    </p:extLst>
  </p:cSld>
  <p:clrMap bg1="dk2" tx1="lt1" bg2="dk1" tx2="lt2" accent1="accent1" accent2="accent2" accent3="accent3" accent4="accent4" accent5="accent5" accent6="accent6" hlink="hlink" folHlink="folHlink"/>
  <p:sldLayoutIdLst>
    <p:sldLayoutId id="2147486726" r:id="rId1"/>
    <p:sldLayoutId id="2147486727" r:id="rId2"/>
    <p:sldLayoutId id="2147486728" r:id="rId3"/>
    <p:sldLayoutId id="2147486729" r:id="rId4"/>
    <p:sldLayoutId id="2147486730" r:id="rId5"/>
    <p:sldLayoutId id="2147486731" r:id="rId6"/>
    <p:sldLayoutId id="2147486732" r:id="rId7"/>
    <p:sldLayoutId id="2147486733" r:id="rId8"/>
    <p:sldLayoutId id="2147486734" r:id="rId9"/>
    <p:sldLayoutId id="2147486735" r:id="rId10"/>
    <p:sldLayoutId id="2147486736" r:id="rId11"/>
    <p:sldLayoutId id="2147486737" r:id="rId12"/>
    <p:sldLayoutId id="2147486739" r:id="rId13"/>
    <p:sldLayoutId id="2147486740" r:id="rId14"/>
    <p:sldLayoutId id="2147486741" r:id="rId15"/>
    <p:sldLayoutId id="2147486742" r:id="rId16"/>
    <p:sldLayoutId id="2147486743" r:id="rId17"/>
    <p:sldLayoutId id="2147486744"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3262"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669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996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3388"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5615" indent="-225615"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9826" indent="-220853"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1220" indent="-217679"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4226" indent="-219266"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4076" indent="-233552"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47876" indent="-23448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0979" indent="-23448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4360" indent="-23448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7710" indent="-23448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6695" rtl="0" eaLnBrk="1" latinLnBrk="0" hangingPunct="1">
        <a:defRPr sz="1800" kern="1200">
          <a:solidFill>
            <a:schemeClr val="tx1"/>
          </a:solidFill>
          <a:latin typeface="+mn-lt"/>
          <a:ea typeface="+mn-ea"/>
          <a:cs typeface="+mn-cs"/>
        </a:defRPr>
      </a:lvl1pPr>
      <a:lvl2pPr marL="453262" algn="l" defTabSz="906695" rtl="0" eaLnBrk="1" latinLnBrk="0" hangingPunct="1">
        <a:defRPr sz="1800" kern="1200">
          <a:solidFill>
            <a:schemeClr val="tx1"/>
          </a:solidFill>
          <a:latin typeface="+mn-lt"/>
          <a:ea typeface="+mn-ea"/>
          <a:cs typeface="+mn-cs"/>
        </a:defRPr>
      </a:lvl2pPr>
      <a:lvl3pPr marL="906695" algn="l" defTabSz="906695" rtl="0" eaLnBrk="1" latinLnBrk="0" hangingPunct="1">
        <a:defRPr sz="1800" kern="1200">
          <a:solidFill>
            <a:schemeClr val="tx1"/>
          </a:solidFill>
          <a:latin typeface="+mn-lt"/>
          <a:ea typeface="+mn-ea"/>
          <a:cs typeface="+mn-cs"/>
        </a:defRPr>
      </a:lvl3pPr>
      <a:lvl4pPr marL="1359960" algn="l" defTabSz="906695" rtl="0" eaLnBrk="1" latinLnBrk="0" hangingPunct="1">
        <a:defRPr sz="1800" kern="1200">
          <a:solidFill>
            <a:schemeClr val="tx1"/>
          </a:solidFill>
          <a:latin typeface="+mn-lt"/>
          <a:ea typeface="+mn-ea"/>
          <a:cs typeface="+mn-cs"/>
        </a:defRPr>
      </a:lvl4pPr>
      <a:lvl5pPr marL="1813388" algn="l" defTabSz="906695" rtl="0" eaLnBrk="1" latinLnBrk="0" hangingPunct="1">
        <a:defRPr sz="1800" kern="1200">
          <a:solidFill>
            <a:schemeClr val="tx1"/>
          </a:solidFill>
          <a:latin typeface="+mn-lt"/>
          <a:ea typeface="+mn-ea"/>
          <a:cs typeface="+mn-cs"/>
        </a:defRPr>
      </a:lvl5pPr>
      <a:lvl6pPr marL="2266493" algn="l" defTabSz="906695" rtl="0" eaLnBrk="1" latinLnBrk="0" hangingPunct="1">
        <a:defRPr sz="1800" kern="1200">
          <a:solidFill>
            <a:schemeClr val="tx1"/>
          </a:solidFill>
          <a:latin typeface="+mn-lt"/>
          <a:ea typeface="+mn-ea"/>
          <a:cs typeface="+mn-cs"/>
        </a:defRPr>
      </a:lvl6pPr>
      <a:lvl7pPr marL="2719815" algn="l" defTabSz="906695" rtl="0" eaLnBrk="1" latinLnBrk="0" hangingPunct="1">
        <a:defRPr sz="1800" kern="1200">
          <a:solidFill>
            <a:schemeClr val="tx1"/>
          </a:solidFill>
          <a:latin typeface="+mn-lt"/>
          <a:ea typeface="+mn-ea"/>
          <a:cs typeface="+mn-cs"/>
        </a:defRPr>
      </a:lvl7pPr>
      <a:lvl8pPr marL="3173171" algn="l" defTabSz="906695" rtl="0" eaLnBrk="1" latinLnBrk="0" hangingPunct="1">
        <a:defRPr sz="1800" kern="1200">
          <a:solidFill>
            <a:schemeClr val="tx1"/>
          </a:solidFill>
          <a:latin typeface="+mn-lt"/>
          <a:ea typeface="+mn-ea"/>
          <a:cs typeface="+mn-cs"/>
        </a:defRPr>
      </a:lvl8pPr>
      <a:lvl9pPr marL="3626537" algn="l" defTabSz="906695"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003"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800"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2213">
              <a:defRPr/>
            </a:pPr>
            <a:fld id="{20FE3A23-B949-4828-A943-DC5D8F8A3399}" type="slidenum">
              <a:rPr lang="en-US" smtClean="0"/>
              <a:pPr defTabSz="682213">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2213">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806" tIns="45402" rIns="90806" bIns="45402"/>
          <a:lstStyle/>
          <a:p>
            <a:pPr defTabSz="682213">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2213">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905288310"/>
      </p:ext>
    </p:extLst>
  </p:cSld>
  <p:clrMap bg1="dk2" tx1="lt1" bg2="dk1" tx2="lt2" accent1="accent1" accent2="accent2" accent3="accent3" accent4="accent4" accent5="accent5" accent6="accent6" hlink="hlink" folHlink="folHlink"/>
  <p:sldLayoutIdLst>
    <p:sldLayoutId id="2147486746" r:id="rId1"/>
    <p:sldLayoutId id="2147486747" r:id="rId2"/>
    <p:sldLayoutId id="2147486748" r:id="rId3"/>
    <p:sldLayoutId id="2147486749" r:id="rId4"/>
    <p:sldLayoutId id="2147486750" r:id="rId5"/>
    <p:sldLayoutId id="2147486751" r:id="rId6"/>
    <p:sldLayoutId id="2147486752" r:id="rId7"/>
    <p:sldLayoutId id="2147486753" r:id="rId8"/>
    <p:sldLayoutId id="2147486754" r:id="rId9"/>
    <p:sldLayoutId id="2147486755" r:id="rId10"/>
    <p:sldLayoutId id="2147486756" r:id="rId11"/>
    <p:sldLayoutId id="2147486757" r:id="rId12"/>
    <p:sldLayoutId id="2147486759" r:id="rId13"/>
    <p:sldLayoutId id="2147486760" r:id="rId14"/>
    <p:sldLayoutId id="2147486761" r:id="rId15"/>
    <p:sldLayoutId id="2147486762" r:id="rId16"/>
    <p:sldLayoutId id="2147486763" r:id="rId17"/>
    <p:sldLayoutId id="2147486764"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349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7167"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674"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433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5741" indent="-225741"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70120" indent="-220979"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1693" indent="-217805"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4856" indent="-219392"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4895" indent="-233678"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48947"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2302"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5910"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9495"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7167" rtl="0" eaLnBrk="1" latinLnBrk="0" hangingPunct="1">
        <a:defRPr sz="1800" kern="1200">
          <a:solidFill>
            <a:schemeClr val="tx1"/>
          </a:solidFill>
          <a:latin typeface="+mn-lt"/>
          <a:ea typeface="+mn-ea"/>
          <a:cs typeface="+mn-cs"/>
        </a:defRPr>
      </a:lvl1pPr>
      <a:lvl2pPr marL="453493" algn="l" defTabSz="907167" rtl="0" eaLnBrk="1" latinLnBrk="0" hangingPunct="1">
        <a:defRPr sz="1800" kern="1200">
          <a:solidFill>
            <a:schemeClr val="tx1"/>
          </a:solidFill>
          <a:latin typeface="+mn-lt"/>
          <a:ea typeface="+mn-ea"/>
          <a:cs typeface="+mn-cs"/>
        </a:defRPr>
      </a:lvl2pPr>
      <a:lvl3pPr marL="907167" algn="l" defTabSz="907167" rtl="0" eaLnBrk="1" latinLnBrk="0" hangingPunct="1">
        <a:defRPr sz="1800" kern="1200">
          <a:solidFill>
            <a:schemeClr val="tx1"/>
          </a:solidFill>
          <a:latin typeface="+mn-lt"/>
          <a:ea typeface="+mn-ea"/>
          <a:cs typeface="+mn-cs"/>
        </a:defRPr>
      </a:lvl3pPr>
      <a:lvl4pPr marL="1360674" algn="l" defTabSz="907167" rtl="0" eaLnBrk="1" latinLnBrk="0" hangingPunct="1">
        <a:defRPr sz="1800" kern="1200">
          <a:solidFill>
            <a:schemeClr val="tx1"/>
          </a:solidFill>
          <a:latin typeface="+mn-lt"/>
          <a:ea typeface="+mn-ea"/>
          <a:cs typeface="+mn-cs"/>
        </a:defRPr>
      </a:lvl4pPr>
      <a:lvl5pPr marL="1814333" algn="l" defTabSz="907167" rtl="0" eaLnBrk="1" latinLnBrk="0" hangingPunct="1">
        <a:defRPr sz="1800" kern="1200">
          <a:solidFill>
            <a:schemeClr val="tx1"/>
          </a:solidFill>
          <a:latin typeface="+mn-lt"/>
          <a:ea typeface="+mn-ea"/>
          <a:cs typeface="+mn-cs"/>
        </a:defRPr>
      </a:lvl5pPr>
      <a:lvl6pPr marL="2267690" algn="l" defTabSz="907167" rtl="0" eaLnBrk="1" latinLnBrk="0" hangingPunct="1">
        <a:defRPr sz="1800" kern="1200">
          <a:solidFill>
            <a:schemeClr val="tx1"/>
          </a:solidFill>
          <a:latin typeface="+mn-lt"/>
          <a:ea typeface="+mn-ea"/>
          <a:cs typeface="+mn-cs"/>
        </a:defRPr>
      </a:lvl6pPr>
      <a:lvl7pPr marL="2721243" algn="l" defTabSz="907167" rtl="0" eaLnBrk="1" latinLnBrk="0" hangingPunct="1">
        <a:defRPr sz="1800" kern="1200">
          <a:solidFill>
            <a:schemeClr val="tx1"/>
          </a:solidFill>
          <a:latin typeface="+mn-lt"/>
          <a:ea typeface="+mn-ea"/>
          <a:cs typeface="+mn-cs"/>
        </a:defRPr>
      </a:lvl7pPr>
      <a:lvl8pPr marL="3174830" algn="l" defTabSz="907167" rtl="0" eaLnBrk="1" latinLnBrk="0" hangingPunct="1">
        <a:defRPr sz="1800" kern="1200">
          <a:solidFill>
            <a:schemeClr val="tx1"/>
          </a:solidFill>
          <a:latin typeface="+mn-lt"/>
          <a:ea typeface="+mn-ea"/>
          <a:cs typeface="+mn-cs"/>
        </a:defRPr>
      </a:lvl8pPr>
      <a:lvl9pPr marL="3628427" algn="l" defTabSz="907167"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591"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5591"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370"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370"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210" tIns="45605" rIns="91210" bIns="45605"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Client Program Management</a:t>
            </a:r>
            <a:endParaRPr lang="en-US" sz="1200" dirty="0">
              <a:solidFill>
                <a:srgbClr val="808080"/>
              </a:solidFill>
              <a:latin typeface="arial" panose="020B0604020202020204" pitchFamily="34" charset="0"/>
            </a:endParaRPr>
          </a:p>
        </p:txBody>
      </p:sp>
      <p:sp>
        <p:nvSpPr>
          <p:cNvPr id="11" name="TextBox 10"/>
          <p:cNvSpPr txBox="1"/>
          <p:nvPr userDrawn="1"/>
        </p:nvSpPr>
        <p:spPr>
          <a:xfrm>
            <a:off x="1551383" y="4784184"/>
            <a:ext cx="1518364" cy="216982"/>
          </a:xfrm>
          <a:prstGeom prst="rect">
            <a:avLst/>
          </a:prstGeom>
          <a:noFill/>
        </p:spPr>
        <p:txBody>
          <a:bodyPr wrap="none" lIns="91210" tIns="45605" rIns="91210" bIns="45605"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Internal Use - Confidential</a:t>
            </a:r>
            <a:endParaRPr lang="en-US" sz="1200" dirty="0">
              <a:solidFill>
                <a:srgbClr val="808080"/>
              </a:solidFill>
              <a:latin typeface="arial" panose="020B0604020202020204" pitchFamily="34" charset="0"/>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a16="http://schemas.microsoft.com/office/drawing/2014/main" xmlns="" id="{9CA3C16B-2485-4A2D-9CF5-B96ED22483CE}"/>
              </a:ext>
            </a:extLst>
          </p:cNvPr>
          <p:cNvSpPr txBox="1"/>
          <p:nvPr userDrawn="1"/>
        </p:nvSpPr>
        <p:spPr>
          <a:xfrm>
            <a:off x="0" y="5000457"/>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3613272142"/>
      </p:ext>
    </p:extLst>
  </p:cSld>
  <p:clrMap bg1="dk2" tx1="lt1" bg2="dk1" tx2="lt2" accent1="accent1" accent2="accent2" accent3="accent3" accent4="accent4" accent5="accent5" accent6="accent6" hlink="hlink" folHlink="folHlink"/>
  <p:sldLayoutIdLst>
    <p:sldLayoutId id="2147486766" r:id="rId1"/>
    <p:sldLayoutId id="2147486767" r:id="rId2"/>
    <p:sldLayoutId id="2147486768" r:id="rId3"/>
    <p:sldLayoutId id="2147486769" r:id="rId4"/>
    <p:sldLayoutId id="2147486770" r:id="rId5"/>
    <p:sldLayoutId id="2147486771" r:id="rId6"/>
    <p:sldLayoutId id="2147486772" r:id="rId7"/>
    <p:sldLayoutId id="2147486773" r:id="rId8"/>
    <p:sldLayoutId id="2147486774" r:id="rId9"/>
    <p:sldLayoutId id="2147486775" r:id="rId10"/>
    <p:sldLayoutId id="2147486776" r:id="rId11"/>
    <p:sldLayoutId id="2147486777" r:id="rId12"/>
    <p:sldLayoutId id="2147486778" r:id="rId13"/>
    <p:sldLayoutId id="2147486779" r:id="rId14"/>
    <p:sldLayoutId id="2147486780" r:id="rId15"/>
    <p:sldLayoutId id="2147486781" r:id="rId16"/>
    <p:sldLayoutId id="2147486782" r:id="rId17"/>
    <p:sldLayoutId id="2147486783" r:id="rId18"/>
    <p:sldLayoutId id="2147486784" r:id="rId19"/>
    <p:sldLayoutId id="2147486785" r:id="rId20"/>
    <p:sldLayoutId id="2147486786" r:id="rId21"/>
    <p:sldLayoutId id="2147486787" r:id="rId22"/>
    <p:sldLayoutId id="2147486789" r:id="rId23"/>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5822"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181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769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362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7910" indent="-22791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3065" indent="-23267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7050" indent="-219974"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2623" indent="-22156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3538" indent="-23584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59472" indent="-23584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5293" indent="-23584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1166" indent="-23584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27094" indent="-23584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1813" rtl="0" eaLnBrk="1" latinLnBrk="0" hangingPunct="1">
        <a:defRPr sz="1800" kern="1200">
          <a:solidFill>
            <a:schemeClr val="tx1"/>
          </a:solidFill>
          <a:latin typeface="+mn-lt"/>
          <a:ea typeface="+mn-ea"/>
          <a:cs typeface="+mn-cs"/>
        </a:defRPr>
      </a:lvl1pPr>
      <a:lvl2pPr marL="455822" algn="l" defTabSz="911813" rtl="0" eaLnBrk="1" latinLnBrk="0" hangingPunct="1">
        <a:defRPr sz="1800" kern="1200">
          <a:solidFill>
            <a:schemeClr val="tx1"/>
          </a:solidFill>
          <a:latin typeface="+mn-lt"/>
          <a:ea typeface="+mn-ea"/>
          <a:cs typeface="+mn-cs"/>
        </a:defRPr>
      </a:lvl2pPr>
      <a:lvl3pPr marL="911813" algn="l" defTabSz="911813" rtl="0" eaLnBrk="1" latinLnBrk="0" hangingPunct="1">
        <a:defRPr sz="1800" kern="1200">
          <a:solidFill>
            <a:schemeClr val="tx1"/>
          </a:solidFill>
          <a:latin typeface="+mn-lt"/>
          <a:ea typeface="+mn-ea"/>
          <a:cs typeface="+mn-cs"/>
        </a:defRPr>
      </a:lvl3pPr>
      <a:lvl4pPr marL="1367690" algn="l" defTabSz="911813" rtl="0" eaLnBrk="1" latinLnBrk="0" hangingPunct="1">
        <a:defRPr sz="1800" kern="1200">
          <a:solidFill>
            <a:schemeClr val="tx1"/>
          </a:solidFill>
          <a:latin typeface="+mn-lt"/>
          <a:ea typeface="+mn-ea"/>
          <a:cs typeface="+mn-cs"/>
        </a:defRPr>
      </a:lvl4pPr>
      <a:lvl5pPr marL="1823624" algn="l" defTabSz="911813" rtl="0" eaLnBrk="1" latinLnBrk="0" hangingPunct="1">
        <a:defRPr sz="1800" kern="1200">
          <a:solidFill>
            <a:schemeClr val="tx1"/>
          </a:solidFill>
          <a:latin typeface="+mn-lt"/>
          <a:ea typeface="+mn-ea"/>
          <a:cs typeface="+mn-cs"/>
        </a:defRPr>
      </a:lvl5pPr>
      <a:lvl6pPr marL="2279445" algn="l" defTabSz="911813" rtl="0" eaLnBrk="1" latinLnBrk="0" hangingPunct="1">
        <a:defRPr sz="1800" kern="1200">
          <a:solidFill>
            <a:schemeClr val="tx1"/>
          </a:solidFill>
          <a:latin typeface="+mn-lt"/>
          <a:ea typeface="+mn-ea"/>
          <a:cs typeface="+mn-cs"/>
        </a:defRPr>
      </a:lvl6pPr>
      <a:lvl7pPr marL="2735267" algn="l" defTabSz="911813" rtl="0" eaLnBrk="1" latinLnBrk="0" hangingPunct="1">
        <a:defRPr sz="1800" kern="1200">
          <a:solidFill>
            <a:schemeClr val="tx1"/>
          </a:solidFill>
          <a:latin typeface="+mn-lt"/>
          <a:ea typeface="+mn-ea"/>
          <a:cs typeface="+mn-cs"/>
        </a:defRPr>
      </a:lvl7pPr>
      <a:lvl8pPr marL="3191223" algn="l" defTabSz="911813" rtl="0" eaLnBrk="1" latinLnBrk="0" hangingPunct="1">
        <a:defRPr sz="1800" kern="1200">
          <a:solidFill>
            <a:schemeClr val="tx1"/>
          </a:solidFill>
          <a:latin typeface="+mn-lt"/>
          <a:ea typeface="+mn-ea"/>
          <a:cs typeface="+mn-cs"/>
        </a:defRPr>
      </a:lvl8pPr>
      <a:lvl9pPr marL="3647121" algn="l" defTabSz="91181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024"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81890"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0758"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81890" eaLnBrk="0" hangingPunct="0">
              <a:defRPr/>
            </a:pPr>
            <a:fld id="{9617D136-9632-4CBE-9F87-C2EC49438D9D}" type="slidenum">
              <a:rPr lang="zh-TW" altLang="en-US" smtClean="0">
                <a:ea typeface="SimSun" pitchFamily="2" charset="-122"/>
              </a:rPr>
              <a:pPr defTabSz="681890"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81890"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764" tIns="45381" rIns="90764" bIns="45381"/>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81890"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81890"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3376952855"/>
      </p:ext>
    </p:extLst>
  </p:cSld>
  <p:clrMap bg1="lt1" tx1="dk1" bg2="lt2" tx2="dk2" accent1="accent1" accent2="accent2" accent3="accent3" accent4="accent4" accent5="accent5" accent6="accent6" hlink="hlink" folHlink="folHlink"/>
  <p:sldLayoutIdLst>
    <p:sldLayoutId id="2147486791" r:id="rId1"/>
    <p:sldLayoutId id="2147486792" r:id="rId2"/>
    <p:sldLayoutId id="2147486793" r:id="rId3"/>
    <p:sldLayoutId id="2147486794" r:id="rId4"/>
    <p:sldLayoutId id="2147486795" r:id="rId5"/>
    <p:sldLayoutId id="2147486796" r:id="rId6"/>
    <p:sldLayoutId id="2147486797" r:id="rId7"/>
    <p:sldLayoutId id="2147486798" r:id="rId8"/>
    <p:sldLayoutId id="2147486799" r:id="rId9"/>
    <p:sldLayoutId id="2147486800" r:id="rId10"/>
    <p:sldLayoutId id="2147486801" r:id="rId11"/>
    <p:sldLayoutId id="2147486802" r:id="rId12"/>
    <p:sldLayoutId id="2147486803" r:id="rId13"/>
    <p:sldLayoutId id="2147486804" r:id="rId14"/>
    <p:sldLayoutId id="2147486805" r:id="rId15"/>
    <p:sldLayoutId id="2147486806" r:id="rId16"/>
    <p:sldLayoutId id="2147486807" r:id="rId17"/>
    <p:sldLayoutId id="2147486808"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54455"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90915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6367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81831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7202" indent="-227202"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9826" indent="-220853"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902807" indent="-217679"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35790" indent="-219266"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94076" indent="-233552"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99923" indent="-227202" algn="l" defTabSz="90915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54561" indent="-227202" algn="l" defTabSz="90915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09114" indent="-227202" algn="l" defTabSz="90915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63714" indent="-227202" algn="l" defTabSz="90915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09158" rtl="0" eaLnBrk="1" latinLnBrk="0" hangingPunct="1">
        <a:defRPr sz="1800" kern="1200">
          <a:solidFill>
            <a:schemeClr val="tx1"/>
          </a:solidFill>
          <a:latin typeface="+mn-lt"/>
          <a:ea typeface="+mn-ea"/>
          <a:cs typeface="+mn-cs"/>
        </a:defRPr>
      </a:lvl1pPr>
      <a:lvl2pPr marL="454455" algn="l" defTabSz="909158" rtl="0" eaLnBrk="1" latinLnBrk="0" hangingPunct="1">
        <a:defRPr sz="1800" kern="1200">
          <a:solidFill>
            <a:schemeClr val="tx1"/>
          </a:solidFill>
          <a:latin typeface="+mn-lt"/>
          <a:ea typeface="+mn-ea"/>
          <a:cs typeface="+mn-cs"/>
        </a:defRPr>
      </a:lvl2pPr>
      <a:lvl3pPr marL="909158" algn="l" defTabSz="909158" rtl="0" eaLnBrk="1" latinLnBrk="0" hangingPunct="1">
        <a:defRPr sz="1800" kern="1200">
          <a:solidFill>
            <a:schemeClr val="tx1"/>
          </a:solidFill>
          <a:latin typeface="+mn-lt"/>
          <a:ea typeface="+mn-ea"/>
          <a:cs typeface="+mn-cs"/>
        </a:defRPr>
      </a:lvl3pPr>
      <a:lvl4pPr marL="1363678" algn="l" defTabSz="909158" rtl="0" eaLnBrk="1" latinLnBrk="0" hangingPunct="1">
        <a:defRPr sz="1800" kern="1200">
          <a:solidFill>
            <a:schemeClr val="tx1"/>
          </a:solidFill>
          <a:latin typeface="+mn-lt"/>
          <a:ea typeface="+mn-ea"/>
          <a:cs typeface="+mn-cs"/>
        </a:defRPr>
      </a:lvl4pPr>
      <a:lvl5pPr marL="1818314" algn="l" defTabSz="909158" rtl="0" eaLnBrk="1" latinLnBrk="0" hangingPunct="1">
        <a:defRPr sz="1800" kern="1200">
          <a:solidFill>
            <a:schemeClr val="tx1"/>
          </a:solidFill>
          <a:latin typeface="+mn-lt"/>
          <a:ea typeface="+mn-ea"/>
          <a:cs typeface="+mn-cs"/>
        </a:defRPr>
      </a:lvl5pPr>
      <a:lvl6pPr marL="2272719" algn="l" defTabSz="909158" rtl="0" eaLnBrk="1" latinLnBrk="0" hangingPunct="1">
        <a:defRPr sz="1800" kern="1200">
          <a:solidFill>
            <a:schemeClr val="tx1"/>
          </a:solidFill>
          <a:latin typeface="+mn-lt"/>
          <a:ea typeface="+mn-ea"/>
          <a:cs typeface="+mn-cs"/>
        </a:defRPr>
      </a:lvl6pPr>
      <a:lvl7pPr marL="2727239" algn="l" defTabSz="909158" rtl="0" eaLnBrk="1" latinLnBrk="0" hangingPunct="1">
        <a:defRPr sz="1800" kern="1200">
          <a:solidFill>
            <a:schemeClr val="tx1"/>
          </a:solidFill>
          <a:latin typeface="+mn-lt"/>
          <a:ea typeface="+mn-ea"/>
          <a:cs typeface="+mn-cs"/>
        </a:defRPr>
      </a:lvl7pPr>
      <a:lvl8pPr marL="3181843" algn="l" defTabSz="909158" rtl="0" eaLnBrk="1" latinLnBrk="0" hangingPunct="1">
        <a:defRPr sz="1800" kern="1200">
          <a:solidFill>
            <a:schemeClr val="tx1"/>
          </a:solidFill>
          <a:latin typeface="+mn-lt"/>
          <a:ea typeface="+mn-ea"/>
          <a:cs typeface="+mn-cs"/>
        </a:defRPr>
      </a:lvl8pPr>
      <a:lvl9pPr marL="3636383" algn="l" defTabSz="909158"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5691"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436"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436"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436" tIns="34289" rIns="68436" bIns="34289" rtlCol="0">
            <a:spAutoFit/>
          </a:bodyPr>
          <a:lstStyle/>
          <a:p>
            <a:pPr marL="174636" indent="-174636">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4636" indent="-174636">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60989391"/>
      </p:ext>
    </p:extLst>
  </p:cSld>
  <p:clrMap bg1="dk2" tx1="lt1" bg2="dk1" tx2="lt2" accent1="accent1" accent2="accent2" accent3="accent3" accent4="accent4" accent5="accent5" accent6="accent6" hlink="hlink" folHlink="folHlink"/>
  <p:sldLayoutIdLst>
    <p:sldLayoutId id="2147486810" r:id="rId1"/>
    <p:sldLayoutId id="2147486811" r:id="rId2"/>
    <p:sldLayoutId id="2147486812" r:id="rId3"/>
    <p:sldLayoutId id="2147486813" r:id="rId4"/>
    <p:sldLayoutId id="2147486814" r:id="rId5"/>
    <p:sldLayoutId id="2147486815" r:id="rId6"/>
    <p:sldLayoutId id="2147486816" r:id="rId7"/>
    <p:sldLayoutId id="2147486817" r:id="rId8"/>
    <p:sldLayoutId id="2147486818" r:id="rId9"/>
    <p:sldLayoutId id="2147486819" r:id="rId10"/>
    <p:sldLayoutId id="2147486820" r:id="rId11"/>
    <p:sldLayoutId id="2147486821" r:id="rId12"/>
    <p:sldLayoutId id="2147486822" r:id="rId13"/>
    <p:sldLayoutId id="2147486823" r:id="rId14"/>
    <p:sldLayoutId id="2147486824" r:id="rId15"/>
    <p:sldLayoutId id="2147486825"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2038"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4168"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625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833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1066" indent="-1710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9998" indent="-1674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80597" indent="-1651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32433" indent="-1663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203224" indent="-176972"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5260" indent="-17697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87392" indent="-17697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29476" indent="-17697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71539" indent="-17697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4168" rtl="0" eaLnBrk="1" latinLnBrk="0" hangingPunct="1">
        <a:defRPr sz="1400" kern="1200">
          <a:solidFill>
            <a:schemeClr val="tx1"/>
          </a:solidFill>
          <a:latin typeface="+mn-lt"/>
          <a:ea typeface="+mn-ea"/>
          <a:cs typeface="+mn-cs"/>
        </a:defRPr>
      </a:lvl1pPr>
      <a:lvl2pPr marL="342038" algn="l" defTabSz="684168" rtl="0" eaLnBrk="1" latinLnBrk="0" hangingPunct="1">
        <a:defRPr sz="1400" kern="1200">
          <a:solidFill>
            <a:schemeClr val="tx1"/>
          </a:solidFill>
          <a:latin typeface="+mn-lt"/>
          <a:ea typeface="+mn-ea"/>
          <a:cs typeface="+mn-cs"/>
        </a:defRPr>
      </a:lvl2pPr>
      <a:lvl3pPr marL="684168" algn="l" defTabSz="684168" rtl="0" eaLnBrk="1" latinLnBrk="0" hangingPunct="1">
        <a:defRPr sz="1400" kern="1200">
          <a:solidFill>
            <a:schemeClr val="tx1"/>
          </a:solidFill>
          <a:latin typeface="+mn-lt"/>
          <a:ea typeface="+mn-ea"/>
          <a:cs typeface="+mn-cs"/>
        </a:defRPr>
      </a:lvl3pPr>
      <a:lvl4pPr marL="1026252" algn="l" defTabSz="684168" rtl="0" eaLnBrk="1" latinLnBrk="0" hangingPunct="1">
        <a:defRPr sz="1400" kern="1200">
          <a:solidFill>
            <a:schemeClr val="tx1"/>
          </a:solidFill>
          <a:latin typeface="+mn-lt"/>
          <a:ea typeface="+mn-ea"/>
          <a:cs typeface="+mn-cs"/>
        </a:defRPr>
      </a:lvl4pPr>
      <a:lvl5pPr marL="1368336" algn="l" defTabSz="684168" rtl="0" eaLnBrk="1" latinLnBrk="0" hangingPunct="1">
        <a:defRPr sz="1400" kern="1200">
          <a:solidFill>
            <a:schemeClr val="tx1"/>
          </a:solidFill>
          <a:latin typeface="+mn-lt"/>
          <a:ea typeface="+mn-ea"/>
          <a:cs typeface="+mn-cs"/>
        </a:defRPr>
      </a:lvl5pPr>
      <a:lvl6pPr marL="1710467" algn="l" defTabSz="684168" rtl="0" eaLnBrk="1" latinLnBrk="0" hangingPunct="1">
        <a:defRPr sz="1400" kern="1200">
          <a:solidFill>
            <a:schemeClr val="tx1"/>
          </a:solidFill>
          <a:latin typeface="+mn-lt"/>
          <a:ea typeface="+mn-ea"/>
          <a:cs typeface="+mn-cs"/>
        </a:defRPr>
      </a:lvl6pPr>
      <a:lvl7pPr marL="2052503" algn="l" defTabSz="684168" rtl="0" eaLnBrk="1" latinLnBrk="0" hangingPunct="1">
        <a:defRPr sz="1400" kern="1200">
          <a:solidFill>
            <a:schemeClr val="tx1"/>
          </a:solidFill>
          <a:latin typeface="+mn-lt"/>
          <a:ea typeface="+mn-ea"/>
          <a:cs typeface="+mn-cs"/>
        </a:defRPr>
      </a:lvl7pPr>
      <a:lvl8pPr marL="2394540" algn="l" defTabSz="684168" rtl="0" eaLnBrk="1" latinLnBrk="0" hangingPunct="1">
        <a:defRPr sz="1400" kern="1200">
          <a:solidFill>
            <a:schemeClr val="tx1"/>
          </a:solidFill>
          <a:latin typeface="+mn-lt"/>
          <a:ea typeface="+mn-ea"/>
          <a:cs typeface="+mn-cs"/>
        </a:defRPr>
      </a:lvl8pPr>
      <a:lvl9pPr marL="2736578" algn="l" defTabSz="684168" rtl="0" eaLnBrk="1" latinLnBrk="0" hangingPunct="1">
        <a:defRPr sz="14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572"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5572"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341"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341"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248" tIns="45624" rIns="91248" bIns="45624" rtlCol="0">
            <a:spAutoFit/>
          </a:bodyPr>
          <a:lstStyle/>
          <a:p>
            <a:pPr>
              <a:lnSpc>
                <a:spcPct val="90000"/>
              </a:lnSpc>
              <a:spcBef>
                <a:spcPts val="100"/>
              </a:spcBef>
              <a:spcAft>
                <a:spcPts val="100"/>
              </a:spcAft>
            </a:pPr>
            <a:r>
              <a:rPr lang="en-US" sz="900" dirty="0">
                <a:solidFill>
                  <a:srgbClr val="808080"/>
                </a:solidFill>
                <a:latin typeface="Arial"/>
              </a:rPr>
              <a:t>Client Program Management</a:t>
            </a:r>
            <a:endParaRPr lang="en-US" sz="1200" dirty="0">
              <a:solidFill>
                <a:srgbClr val="808080"/>
              </a:solidFill>
              <a:latin typeface="Arial"/>
            </a:endParaRPr>
          </a:p>
        </p:txBody>
      </p:sp>
      <p:sp>
        <p:nvSpPr>
          <p:cNvPr id="11" name="TextBox 10"/>
          <p:cNvSpPr txBox="1"/>
          <p:nvPr userDrawn="1"/>
        </p:nvSpPr>
        <p:spPr>
          <a:xfrm>
            <a:off x="1551383" y="4784184"/>
            <a:ext cx="1518364" cy="216982"/>
          </a:xfrm>
          <a:prstGeom prst="rect">
            <a:avLst/>
          </a:prstGeom>
          <a:noFill/>
        </p:spPr>
        <p:txBody>
          <a:bodyPr wrap="none" lIns="91248" tIns="45624" rIns="91248" bIns="45624" rtlCol="0">
            <a:spAutoFit/>
          </a:bodyPr>
          <a:lstStyle/>
          <a:p>
            <a:pPr>
              <a:lnSpc>
                <a:spcPct val="90000"/>
              </a:lnSpc>
              <a:spcBef>
                <a:spcPts val="100"/>
              </a:spcBef>
              <a:spcAft>
                <a:spcPts val="100"/>
              </a:spcAft>
            </a:pPr>
            <a:r>
              <a:rPr lang="en-US" sz="900" dirty="0">
                <a:solidFill>
                  <a:srgbClr val="808080"/>
                </a:solidFill>
                <a:latin typeface="Arial"/>
              </a:rPr>
              <a:t>Internal Use - Confidential</a:t>
            </a:r>
            <a:endParaRPr lang="en-US" sz="1200" dirty="0">
              <a:solidFill>
                <a:srgbClr val="808080"/>
              </a:solidFill>
              <a:latin typeface="Arial"/>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 xmlns:a16="http://schemas.microsoft.com/office/drawing/2014/main" id="{9CA3C16B-2485-4A2D-9CF5-B96ED22483CE}"/>
              </a:ext>
            </a:extLst>
          </p:cNvPr>
          <p:cNvSpPr txBox="1"/>
          <p:nvPr userDrawn="1"/>
        </p:nvSpPr>
        <p:spPr>
          <a:xfrm>
            <a:off x="0" y="5000438"/>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1436359955"/>
      </p:ext>
    </p:extLst>
  </p:cSld>
  <p:clrMap bg1="dk2" tx1="lt1" bg2="dk1" tx2="lt2" accent1="accent1" accent2="accent2" accent3="accent3" accent4="accent4" accent5="accent5" accent6="accent6" hlink="hlink" folHlink="folHlink"/>
  <p:sldLayoutIdLst>
    <p:sldLayoutId id="2147486828" r:id="rId1"/>
    <p:sldLayoutId id="2147486829" r:id="rId2"/>
    <p:sldLayoutId id="2147486830" r:id="rId3"/>
    <p:sldLayoutId id="2147486831" r:id="rId4"/>
    <p:sldLayoutId id="2147486832" r:id="rId5"/>
    <p:sldLayoutId id="2147486833" r:id="rId6"/>
    <p:sldLayoutId id="2147486834" r:id="rId7"/>
    <p:sldLayoutId id="2147486835" r:id="rId8"/>
    <p:sldLayoutId id="2147486836" r:id="rId9"/>
    <p:sldLayoutId id="2147486837" r:id="rId10"/>
    <p:sldLayoutId id="2147486838" r:id="rId11"/>
    <p:sldLayoutId id="2147486839" r:id="rId12"/>
    <p:sldLayoutId id="2147486840" r:id="rId13"/>
    <p:sldLayoutId id="2147486841" r:id="rId14"/>
    <p:sldLayoutId id="2147486842" r:id="rId15"/>
    <p:sldLayoutId id="2147486843" r:id="rId16"/>
    <p:sldLayoutId id="2147486844" r:id="rId17"/>
    <p:sldLayoutId id="2147486845" r:id="rId18"/>
    <p:sldLayoutId id="2147486846" r:id="rId19"/>
    <p:sldLayoutId id="2147486847" r:id="rId20"/>
    <p:sldLayoutId id="2147486848" r:id="rId21"/>
    <p:sldLayoutId id="2147486849" r:id="rId2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605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224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833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447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024" indent="-228024"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3331" indent="-232787"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7478" indent="-220088"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3212" indent="-221675"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4298" indent="-235962"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0441"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6490"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2572"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28718"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2240" rtl="0" eaLnBrk="1" latinLnBrk="0" hangingPunct="1">
        <a:defRPr sz="1800" kern="1200">
          <a:solidFill>
            <a:schemeClr val="tx1"/>
          </a:solidFill>
          <a:latin typeface="+mn-lt"/>
          <a:ea typeface="+mn-ea"/>
          <a:cs typeface="+mn-cs"/>
        </a:defRPr>
      </a:lvl1pPr>
      <a:lvl2pPr marL="456050" algn="l" defTabSz="912240" rtl="0" eaLnBrk="1" latinLnBrk="0" hangingPunct="1">
        <a:defRPr sz="1800" kern="1200">
          <a:solidFill>
            <a:schemeClr val="tx1"/>
          </a:solidFill>
          <a:latin typeface="+mn-lt"/>
          <a:ea typeface="+mn-ea"/>
          <a:cs typeface="+mn-cs"/>
        </a:defRPr>
      </a:lvl2pPr>
      <a:lvl3pPr marL="912240" algn="l" defTabSz="912240" rtl="0" eaLnBrk="1" latinLnBrk="0" hangingPunct="1">
        <a:defRPr sz="1800" kern="1200">
          <a:solidFill>
            <a:schemeClr val="tx1"/>
          </a:solidFill>
          <a:latin typeface="+mn-lt"/>
          <a:ea typeface="+mn-ea"/>
          <a:cs typeface="+mn-cs"/>
        </a:defRPr>
      </a:lvl3pPr>
      <a:lvl4pPr marL="1368336" algn="l" defTabSz="912240" rtl="0" eaLnBrk="1" latinLnBrk="0" hangingPunct="1">
        <a:defRPr sz="1800" kern="1200">
          <a:solidFill>
            <a:schemeClr val="tx1"/>
          </a:solidFill>
          <a:latin typeface="+mn-lt"/>
          <a:ea typeface="+mn-ea"/>
          <a:cs typeface="+mn-cs"/>
        </a:defRPr>
      </a:lvl4pPr>
      <a:lvl5pPr marL="1824479" algn="l" defTabSz="912240" rtl="0" eaLnBrk="1" latinLnBrk="0" hangingPunct="1">
        <a:defRPr sz="1800" kern="1200">
          <a:solidFill>
            <a:schemeClr val="tx1"/>
          </a:solidFill>
          <a:latin typeface="+mn-lt"/>
          <a:ea typeface="+mn-ea"/>
          <a:cs typeface="+mn-cs"/>
        </a:defRPr>
      </a:lvl5pPr>
      <a:lvl6pPr marL="2280528" algn="l" defTabSz="912240" rtl="0" eaLnBrk="1" latinLnBrk="0" hangingPunct="1">
        <a:defRPr sz="1800" kern="1200">
          <a:solidFill>
            <a:schemeClr val="tx1"/>
          </a:solidFill>
          <a:latin typeface="+mn-lt"/>
          <a:ea typeface="+mn-ea"/>
          <a:cs typeface="+mn-cs"/>
        </a:defRPr>
      </a:lvl6pPr>
      <a:lvl7pPr marL="2736578" algn="l" defTabSz="912240" rtl="0" eaLnBrk="1" latinLnBrk="0" hangingPunct="1">
        <a:defRPr sz="1800" kern="1200">
          <a:solidFill>
            <a:schemeClr val="tx1"/>
          </a:solidFill>
          <a:latin typeface="+mn-lt"/>
          <a:ea typeface="+mn-ea"/>
          <a:cs typeface="+mn-cs"/>
        </a:defRPr>
      </a:lvl7pPr>
      <a:lvl8pPr marL="3192734" algn="l" defTabSz="912240" rtl="0" eaLnBrk="1" latinLnBrk="0" hangingPunct="1">
        <a:defRPr sz="1800" kern="1200">
          <a:solidFill>
            <a:schemeClr val="tx1"/>
          </a:solidFill>
          <a:latin typeface="+mn-lt"/>
          <a:ea typeface="+mn-ea"/>
          <a:cs typeface="+mn-cs"/>
        </a:defRPr>
      </a:lvl8pPr>
      <a:lvl9pPr marL="3648850" algn="l" defTabSz="91224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0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572"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5572"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341"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341"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248" tIns="45624" rIns="91248" bIns="45624" rtlCol="0">
            <a:spAutoFit/>
          </a:bodyPr>
          <a:lstStyle/>
          <a:p>
            <a:pPr>
              <a:lnSpc>
                <a:spcPct val="90000"/>
              </a:lnSpc>
              <a:spcBef>
                <a:spcPts val="100"/>
              </a:spcBef>
              <a:spcAft>
                <a:spcPts val="100"/>
              </a:spcAft>
            </a:pPr>
            <a:r>
              <a:rPr lang="en-US" sz="900" dirty="0">
                <a:solidFill>
                  <a:srgbClr val="808080"/>
                </a:solidFill>
                <a:latin typeface="Arial"/>
              </a:rPr>
              <a:t>Client Program Management</a:t>
            </a:r>
            <a:endParaRPr lang="en-US" sz="1200" dirty="0">
              <a:solidFill>
                <a:srgbClr val="808080"/>
              </a:solidFill>
              <a:latin typeface="Arial"/>
            </a:endParaRPr>
          </a:p>
        </p:txBody>
      </p:sp>
      <p:sp>
        <p:nvSpPr>
          <p:cNvPr id="11" name="TextBox 10"/>
          <p:cNvSpPr txBox="1"/>
          <p:nvPr userDrawn="1"/>
        </p:nvSpPr>
        <p:spPr>
          <a:xfrm>
            <a:off x="1551383" y="4784184"/>
            <a:ext cx="1518364" cy="216982"/>
          </a:xfrm>
          <a:prstGeom prst="rect">
            <a:avLst/>
          </a:prstGeom>
          <a:noFill/>
        </p:spPr>
        <p:txBody>
          <a:bodyPr wrap="none" lIns="91248" tIns="45624" rIns="91248" bIns="45624" rtlCol="0">
            <a:spAutoFit/>
          </a:bodyPr>
          <a:lstStyle/>
          <a:p>
            <a:pPr>
              <a:lnSpc>
                <a:spcPct val="90000"/>
              </a:lnSpc>
              <a:spcBef>
                <a:spcPts val="100"/>
              </a:spcBef>
              <a:spcAft>
                <a:spcPts val="100"/>
              </a:spcAft>
            </a:pPr>
            <a:r>
              <a:rPr lang="en-US" sz="900" dirty="0">
                <a:solidFill>
                  <a:srgbClr val="808080"/>
                </a:solidFill>
                <a:latin typeface="Arial"/>
              </a:rPr>
              <a:t>Internal Use - Confidential</a:t>
            </a:r>
            <a:endParaRPr lang="en-US" sz="1200" dirty="0">
              <a:solidFill>
                <a:srgbClr val="808080"/>
              </a:solidFill>
              <a:latin typeface="Arial"/>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a16="http://schemas.microsoft.com/office/drawing/2014/main" xmlns="" id="{9CA3C16B-2485-4A2D-9CF5-B96ED22483CE}"/>
              </a:ext>
            </a:extLst>
          </p:cNvPr>
          <p:cNvSpPr txBox="1"/>
          <p:nvPr userDrawn="1"/>
        </p:nvSpPr>
        <p:spPr>
          <a:xfrm>
            <a:off x="0" y="5000438"/>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937100084"/>
      </p:ext>
    </p:extLst>
  </p:cSld>
  <p:clrMap bg1="dk2" tx1="lt1" bg2="dk1" tx2="lt2" accent1="accent1" accent2="accent2" accent3="accent3" accent4="accent4" accent5="accent5" accent6="accent6" hlink="hlink" folHlink="folHlink"/>
  <p:sldLayoutIdLst>
    <p:sldLayoutId id="2147486853" r:id="rId1"/>
    <p:sldLayoutId id="2147486854" r:id="rId2"/>
    <p:sldLayoutId id="2147486855" r:id="rId3"/>
    <p:sldLayoutId id="2147486856" r:id="rId4"/>
    <p:sldLayoutId id="2147486857" r:id="rId5"/>
    <p:sldLayoutId id="2147486858" r:id="rId6"/>
    <p:sldLayoutId id="2147486859" r:id="rId7"/>
    <p:sldLayoutId id="2147486860" r:id="rId8"/>
    <p:sldLayoutId id="2147486861" r:id="rId9"/>
    <p:sldLayoutId id="2147486862" r:id="rId10"/>
    <p:sldLayoutId id="2147486863" r:id="rId11"/>
    <p:sldLayoutId id="2147486864" r:id="rId12"/>
    <p:sldLayoutId id="2147486865" r:id="rId13"/>
    <p:sldLayoutId id="2147486866" r:id="rId14"/>
    <p:sldLayoutId id="2147486867" r:id="rId15"/>
    <p:sldLayoutId id="2147486868" r:id="rId16"/>
    <p:sldLayoutId id="2147486869" r:id="rId17"/>
    <p:sldLayoutId id="2147486870" r:id="rId18"/>
    <p:sldLayoutId id="2147486871" r:id="rId19"/>
    <p:sldLayoutId id="2147486872" r:id="rId20"/>
    <p:sldLayoutId id="2147486873" r:id="rId21"/>
    <p:sldLayoutId id="2147486874" r:id="rId2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605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224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833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447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024" indent="-228024"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3331" indent="-232787"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7478" indent="-220088"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3212" indent="-221675"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4298" indent="-235962"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0441"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6490"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2572"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28718"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2240" rtl="0" eaLnBrk="1" latinLnBrk="0" hangingPunct="1">
        <a:defRPr sz="1800" kern="1200">
          <a:solidFill>
            <a:schemeClr val="tx1"/>
          </a:solidFill>
          <a:latin typeface="+mn-lt"/>
          <a:ea typeface="+mn-ea"/>
          <a:cs typeface="+mn-cs"/>
        </a:defRPr>
      </a:lvl1pPr>
      <a:lvl2pPr marL="456050" algn="l" defTabSz="912240" rtl="0" eaLnBrk="1" latinLnBrk="0" hangingPunct="1">
        <a:defRPr sz="1800" kern="1200">
          <a:solidFill>
            <a:schemeClr val="tx1"/>
          </a:solidFill>
          <a:latin typeface="+mn-lt"/>
          <a:ea typeface="+mn-ea"/>
          <a:cs typeface="+mn-cs"/>
        </a:defRPr>
      </a:lvl2pPr>
      <a:lvl3pPr marL="912240" algn="l" defTabSz="912240" rtl="0" eaLnBrk="1" latinLnBrk="0" hangingPunct="1">
        <a:defRPr sz="1800" kern="1200">
          <a:solidFill>
            <a:schemeClr val="tx1"/>
          </a:solidFill>
          <a:latin typeface="+mn-lt"/>
          <a:ea typeface="+mn-ea"/>
          <a:cs typeface="+mn-cs"/>
        </a:defRPr>
      </a:lvl3pPr>
      <a:lvl4pPr marL="1368336" algn="l" defTabSz="912240" rtl="0" eaLnBrk="1" latinLnBrk="0" hangingPunct="1">
        <a:defRPr sz="1800" kern="1200">
          <a:solidFill>
            <a:schemeClr val="tx1"/>
          </a:solidFill>
          <a:latin typeface="+mn-lt"/>
          <a:ea typeface="+mn-ea"/>
          <a:cs typeface="+mn-cs"/>
        </a:defRPr>
      </a:lvl4pPr>
      <a:lvl5pPr marL="1824479" algn="l" defTabSz="912240" rtl="0" eaLnBrk="1" latinLnBrk="0" hangingPunct="1">
        <a:defRPr sz="1800" kern="1200">
          <a:solidFill>
            <a:schemeClr val="tx1"/>
          </a:solidFill>
          <a:latin typeface="+mn-lt"/>
          <a:ea typeface="+mn-ea"/>
          <a:cs typeface="+mn-cs"/>
        </a:defRPr>
      </a:lvl5pPr>
      <a:lvl6pPr marL="2280528" algn="l" defTabSz="912240" rtl="0" eaLnBrk="1" latinLnBrk="0" hangingPunct="1">
        <a:defRPr sz="1800" kern="1200">
          <a:solidFill>
            <a:schemeClr val="tx1"/>
          </a:solidFill>
          <a:latin typeface="+mn-lt"/>
          <a:ea typeface="+mn-ea"/>
          <a:cs typeface="+mn-cs"/>
        </a:defRPr>
      </a:lvl6pPr>
      <a:lvl7pPr marL="2736578" algn="l" defTabSz="912240" rtl="0" eaLnBrk="1" latinLnBrk="0" hangingPunct="1">
        <a:defRPr sz="1800" kern="1200">
          <a:solidFill>
            <a:schemeClr val="tx1"/>
          </a:solidFill>
          <a:latin typeface="+mn-lt"/>
          <a:ea typeface="+mn-ea"/>
          <a:cs typeface="+mn-cs"/>
        </a:defRPr>
      </a:lvl7pPr>
      <a:lvl8pPr marL="3192734" algn="l" defTabSz="912240" rtl="0" eaLnBrk="1" latinLnBrk="0" hangingPunct="1">
        <a:defRPr sz="1800" kern="1200">
          <a:solidFill>
            <a:schemeClr val="tx1"/>
          </a:solidFill>
          <a:latin typeface="+mn-lt"/>
          <a:ea typeface="+mn-ea"/>
          <a:cs typeface="+mn-cs"/>
        </a:defRPr>
      </a:lvl8pPr>
      <a:lvl9pPr marL="3648850" algn="l" defTabSz="91224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0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003"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800"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2213">
              <a:defRPr/>
            </a:pPr>
            <a:fld id="{20FE3A23-B949-4828-A943-DC5D8F8A3399}" type="slidenum">
              <a:rPr lang="en-US" smtClean="0"/>
              <a:pPr defTabSz="682213">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2213">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806" tIns="45402" rIns="90806" bIns="45402"/>
          <a:lstStyle/>
          <a:p>
            <a:pPr defTabSz="682213">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2213">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1009152485"/>
      </p:ext>
    </p:extLst>
  </p:cSld>
  <p:clrMap bg1="dk2" tx1="lt1" bg2="dk1" tx2="lt2" accent1="accent1" accent2="accent2" accent3="accent3" accent4="accent4" accent5="accent5" accent6="accent6" hlink="hlink" folHlink="folHlink"/>
  <p:sldLayoutIdLst>
    <p:sldLayoutId id="2147486878" r:id="rId1"/>
    <p:sldLayoutId id="2147486879" r:id="rId2"/>
    <p:sldLayoutId id="2147486880" r:id="rId3"/>
    <p:sldLayoutId id="2147486881" r:id="rId4"/>
    <p:sldLayoutId id="2147486882" r:id="rId5"/>
    <p:sldLayoutId id="2147486883" r:id="rId6"/>
    <p:sldLayoutId id="2147486884" r:id="rId7"/>
    <p:sldLayoutId id="2147486885" r:id="rId8"/>
    <p:sldLayoutId id="2147486886" r:id="rId9"/>
    <p:sldLayoutId id="2147486887" r:id="rId10"/>
    <p:sldLayoutId id="2147486888" r:id="rId11"/>
    <p:sldLayoutId id="2147486889" r:id="rId12"/>
    <p:sldLayoutId id="2147486891" r:id="rId13"/>
    <p:sldLayoutId id="2147486892" r:id="rId14"/>
    <p:sldLayoutId id="2147486893" r:id="rId15"/>
    <p:sldLayoutId id="2147486894" r:id="rId16"/>
    <p:sldLayoutId id="2147486895" r:id="rId17"/>
    <p:sldLayoutId id="2147486896"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349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7167"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674"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433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5741" indent="-225741"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70120" indent="-220979"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1693" indent="-217805"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4856" indent="-219392"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4895" indent="-233678"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48947"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2302"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5910"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9495"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7167" rtl="0" eaLnBrk="1" latinLnBrk="0" hangingPunct="1">
        <a:defRPr sz="1800" kern="1200">
          <a:solidFill>
            <a:schemeClr val="tx1"/>
          </a:solidFill>
          <a:latin typeface="+mn-lt"/>
          <a:ea typeface="+mn-ea"/>
          <a:cs typeface="+mn-cs"/>
        </a:defRPr>
      </a:lvl1pPr>
      <a:lvl2pPr marL="453493" algn="l" defTabSz="907167" rtl="0" eaLnBrk="1" latinLnBrk="0" hangingPunct="1">
        <a:defRPr sz="1800" kern="1200">
          <a:solidFill>
            <a:schemeClr val="tx1"/>
          </a:solidFill>
          <a:latin typeface="+mn-lt"/>
          <a:ea typeface="+mn-ea"/>
          <a:cs typeface="+mn-cs"/>
        </a:defRPr>
      </a:lvl2pPr>
      <a:lvl3pPr marL="907167" algn="l" defTabSz="907167" rtl="0" eaLnBrk="1" latinLnBrk="0" hangingPunct="1">
        <a:defRPr sz="1800" kern="1200">
          <a:solidFill>
            <a:schemeClr val="tx1"/>
          </a:solidFill>
          <a:latin typeface="+mn-lt"/>
          <a:ea typeface="+mn-ea"/>
          <a:cs typeface="+mn-cs"/>
        </a:defRPr>
      </a:lvl3pPr>
      <a:lvl4pPr marL="1360674" algn="l" defTabSz="907167" rtl="0" eaLnBrk="1" latinLnBrk="0" hangingPunct="1">
        <a:defRPr sz="1800" kern="1200">
          <a:solidFill>
            <a:schemeClr val="tx1"/>
          </a:solidFill>
          <a:latin typeface="+mn-lt"/>
          <a:ea typeface="+mn-ea"/>
          <a:cs typeface="+mn-cs"/>
        </a:defRPr>
      </a:lvl4pPr>
      <a:lvl5pPr marL="1814333" algn="l" defTabSz="907167" rtl="0" eaLnBrk="1" latinLnBrk="0" hangingPunct="1">
        <a:defRPr sz="1800" kern="1200">
          <a:solidFill>
            <a:schemeClr val="tx1"/>
          </a:solidFill>
          <a:latin typeface="+mn-lt"/>
          <a:ea typeface="+mn-ea"/>
          <a:cs typeface="+mn-cs"/>
        </a:defRPr>
      </a:lvl5pPr>
      <a:lvl6pPr marL="2267690" algn="l" defTabSz="907167" rtl="0" eaLnBrk="1" latinLnBrk="0" hangingPunct="1">
        <a:defRPr sz="1800" kern="1200">
          <a:solidFill>
            <a:schemeClr val="tx1"/>
          </a:solidFill>
          <a:latin typeface="+mn-lt"/>
          <a:ea typeface="+mn-ea"/>
          <a:cs typeface="+mn-cs"/>
        </a:defRPr>
      </a:lvl6pPr>
      <a:lvl7pPr marL="2721243" algn="l" defTabSz="907167" rtl="0" eaLnBrk="1" latinLnBrk="0" hangingPunct="1">
        <a:defRPr sz="1800" kern="1200">
          <a:solidFill>
            <a:schemeClr val="tx1"/>
          </a:solidFill>
          <a:latin typeface="+mn-lt"/>
          <a:ea typeface="+mn-ea"/>
          <a:cs typeface="+mn-cs"/>
        </a:defRPr>
      </a:lvl7pPr>
      <a:lvl8pPr marL="3174830" algn="l" defTabSz="907167" rtl="0" eaLnBrk="1" latinLnBrk="0" hangingPunct="1">
        <a:defRPr sz="1800" kern="1200">
          <a:solidFill>
            <a:schemeClr val="tx1"/>
          </a:solidFill>
          <a:latin typeface="+mn-lt"/>
          <a:ea typeface="+mn-ea"/>
          <a:cs typeface="+mn-cs"/>
        </a:defRPr>
      </a:lvl8pPr>
      <a:lvl9pPr marL="3628427" algn="l" defTabSz="907167"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909" y="4825328"/>
            <a:ext cx="649537" cy="124650"/>
          </a:xfrm>
          <a:prstGeom prst="rect">
            <a:avLst/>
          </a:prstGeom>
          <a:noFill/>
        </p:spPr>
        <p:txBody>
          <a:bodyPr wrap="square" lIns="0" tIns="0" rIns="0" bIns="0" rtlCol="0" anchor="ctr">
            <a:spAutoFit/>
          </a:bodyPr>
          <a:lstStyle/>
          <a:p>
            <a:pPr defTabSz="90465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4658">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5909" y="4825328"/>
            <a:ext cx="649537" cy="124650"/>
          </a:xfrm>
          <a:prstGeom prst="rect">
            <a:avLst/>
          </a:prstGeom>
          <a:noFill/>
        </p:spPr>
        <p:txBody>
          <a:bodyPr wrap="square" lIns="0" tIns="0" rIns="0" bIns="0" rtlCol="0" anchor="ctr">
            <a:spAutoFit/>
          </a:bodyPr>
          <a:lstStyle/>
          <a:p>
            <a:pPr defTabSz="90465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4658">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803" y="4837275"/>
            <a:ext cx="65" cy="110800"/>
          </a:xfrm>
          <a:prstGeom prst="rect">
            <a:avLst/>
          </a:prstGeom>
        </p:spPr>
        <p:txBody>
          <a:bodyPr vert="horz" wrap="none" lIns="0" tIns="0" rIns="0" bIns="0" rtlCol="0" anchor="ctr" anchorCtr="0">
            <a:spAutoFit/>
          </a:bodyPr>
          <a:lstStyle/>
          <a:p>
            <a:pPr algn="r" defTabSz="904658">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904658">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803" y="4837275"/>
            <a:ext cx="65" cy="110800"/>
          </a:xfrm>
          <a:prstGeom prst="rect">
            <a:avLst/>
          </a:prstGeom>
        </p:spPr>
        <p:txBody>
          <a:bodyPr vert="horz" wrap="none" lIns="0" tIns="0" rIns="0" bIns="0" rtlCol="0" anchor="ctr" anchorCtr="0">
            <a:spAutoFit/>
          </a:bodyPr>
          <a:lstStyle/>
          <a:p>
            <a:pPr algn="r" defTabSz="904658">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4658">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4658">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4658">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2799538264"/>
      </p:ext>
    </p:extLst>
  </p:cSld>
  <p:clrMap bg1="dk2" tx1="lt1" bg2="dk1" tx2="lt2" accent1="accent1" accent2="accent2" accent3="accent3" accent4="accent4" accent5="accent5" accent6="accent6" hlink="hlink" folHlink="folHlink"/>
  <p:sldLayoutIdLst>
    <p:sldLayoutId id="2147486898" r:id="rId1"/>
    <p:sldLayoutId id="2147486899" r:id="rId2"/>
    <p:sldLayoutId id="2147486900" r:id="rId3"/>
    <p:sldLayoutId id="2147486901" r:id="rId4"/>
    <p:sldLayoutId id="2147486902" r:id="rId5"/>
    <p:sldLayoutId id="2147486903" r:id="rId6"/>
    <p:sldLayoutId id="2147486904" r:id="rId7"/>
    <p:sldLayoutId id="2147486905" r:id="rId8"/>
    <p:sldLayoutId id="2147486906" r:id="rId9"/>
    <p:sldLayoutId id="2147486907" r:id="rId10"/>
    <p:sldLayoutId id="2147486908" r:id="rId11"/>
    <p:sldLayoutId id="2147486909" r:id="rId12"/>
    <p:sldLayoutId id="2147486910" r:id="rId13"/>
    <p:sldLayoutId id="2147486911" r:id="rId14"/>
    <p:sldLayoutId id="2147486912" r:id="rId15"/>
    <p:sldLayoutId id="2147486913" r:id="rId16"/>
    <p:sldLayoutId id="2147486914" r:id="rId17"/>
    <p:sldLayoutId id="2147486915" r:id="rId18"/>
    <p:sldLayoutId id="2147486916" r:id="rId19"/>
    <p:sldLayoutId id="2147486917" r:id="rId20"/>
    <p:sldLayoutId id="2147486918" r:id="rId21"/>
    <p:sldLayoutId id="2147486919" r:id="rId22"/>
    <p:sldLayoutId id="2147486921" r:id="rId23"/>
    <p:sldLayoutId id="2147486922" r:id="rId24"/>
    <p:sldLayoutId id="2147486923" r:id="rId25"/>
    <p:sldLayoutId id="2147486924" r:id="rId26"/>
    <p:sldLayoutId id="2147486925" r:id="rId27"/>
    <p:sldLayoutId id="2147486926" r:id="rId28"/>
    <p:sldLayoutId id="2147486927" r:id="rId29"/>
    <p:sldLayoutId id="2147486928" r:id="rId30"/>
    <p:sldLayoutId id="2147486929" r:id="rId31"/>
    <p:sldLayoutId id="2147486930" r:id="rId32"/>
    <p:sldLayoutId id="2147486931" r:id="rId33"/>
    <p:sldLayoutId id="2147486932" r:id="rId34"/>
    <p:sldLayoutId id="2147486933" r:id="rId35"/>
    <p:sldLayoutId id="2147486934" r:id="rId36"/>
    <p:sldLayoutId id="2147486935" r:id="rId37"/>
    <p:sldLayoutId id="2147486936" r:id="rId38"/>
    <p:sldLayoutId id="2147486937" r:id="rId39"/>
    <p:sldLayoutId id="2147486938" r:id="rId40"/>
    <p:sldLayoutId id="2147486939" r:id="rId41"/>
    <p:sldLayoutId id="2147486940" r:id="rId42"/>
    <p:sldLayoutId id="2147486941" r:id="rId43"/>
    <p:sldLayoutId id="2147486942"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2255"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465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687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931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002" indent="-22600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8613" indent="-23076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9896" indent="-218066"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2837" indent="-219653"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0920" indent="-23394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3254" indent="-23394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95261" indent="-23394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47683" indent="-23394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99993" indent="-23394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4658" rtl="0" eaLnBrk="1" latinLnBrk="0" hangingPunct="1">
        <a:defRPr sz="1800" kern="1200">
          <a:solidFill>
            <a:schemeClr val="tx1"/>
          </a:solidFill>
          <a:latin typeface="+mn-lt"/>
          <a:ea typeface="+mn-ea"/>
          <a:cs typeface="+mn-cs"/>
        </a:defRPr>
      </a:lvl1pPr>
      <a:lvl2pPr marL="452255" algn="l" defTabSz="904658" rtl="0" eaLnBrk="1" latinLnBrk="0" hangingPunct="1">
        <a:defRPr sz="1800" kern="1200">
          <a:solidFill>
            <a:schemeClr val="tx1"/>
          </a:solidFill>
          <a:latin typeface="+mn-lt"/>
          <a:ea typeface="+mn-ea"/>
          <a:cs typeface="+mn-cs"/>
        </a:defRPr>
      </a:lvl2pPr>
      <a:lvl3pPr marL="904658" algn="l" defTabSz="904658" rtl="0" eaLnBrk="1" latinLnBrk="0" hangingPunct="1">
        <a:defRPr sz="1800" kern="1200">
          <a:solidFill>
            <a:schemeClr val="tx1"/>
          </a:solidFill>
          <a:latin typeface="+mn-lt"/>
          <a:ea typeface="+mn-ea"/>
          <a:cs typeface="+mn-cs"/>
        </a:defRPr>
      </a:lvl3pPr>
      <a:lvl4pPr marL="1356878" algn="l" defTabSz="904658" rtl="0" eaLnBrk="1" latinLnBrk="0" hangingPunct="1">
        <a:defRPr sz="1800" kern="1200">
          <a:solidFill>
            <a:schemeClr val="tx1"/>
          </a:solidFill>
          <a:latin typeface="+mn-lt"/>
          <a:ea typeface="+mn-ea"/>
          <a:cs typeface="+mn-cs"/>
        </a:defRPr>
      </a:lvl4pPr>
      <a:lvl5pPr marL="1809314" algn="l" defTabSz="904658" rtl="0" eaLnBrk="1" latinLnBrk="0" hangingPunct="1">
        <a:defRPr sz="1800" kern="1200">
          <a:solidFill>
            <a:schemeClr val="tx1"/>
          </a:solidFill>
          <a:latin typeface="+mn-lt"/>
          <a:ea typeface="+mn-ea"/>
          <a:cs typeface="+mn-cs"/>
        </a:defRPr>
      </a:lvl5pPr>
      <a:lvl6pPr marL="2261321" algn="l" defTabSz="904658" rtl="0" eaLnBrk="1" latinLnBrk="0" hangingPunct="1">
        <a:defRPr sz="1800" kern="1200">
          <a:solidFill>
            <a:schemeClr val="tx1"/>
          </a:solidFill>
          <a:latin typeface="+mn-lt"/>
          <a:ea typeface="+mn-ea"/>
          <a:cs typeface="+mn-cs"/>
        </a:defRPr>
      </a:lvl6pPr>
      <a:lvl7pPr marL="2713649" algn="l" defTabSz="904658" rtl="0" eaLnBrk="1" latinLnBrk="0" hangingPunct="1">
        <a:defRPr sz="1800" kern="1200">
          <a:solidFill>
            <a:schemeClr val="tx1"/>
          </a:solidFill>
          <a:latin typeface="+mn-lt"/>
          <a:ea typeface="+mn-ea"/>
          <a:cs typeface="+mn-cs"/>
        </a:defRPr>
      </a:lvl7pPr>
      <a:lvl8pPr marL="3165999" algn="l" defTabSz="904658" rtl="0" eaLnBrk="1" latinLnBrk="0" hangingPunct="1">
        <a:defRPr sz="1800" kern="1200">
          <a:solidFill>
            <a:schemeClr val="tx1"/>
          </a:solidFill>
          <a:latin typeface="+mn-lt"/>
          <a:ea typeface="+mn-ea"/>
          <a:cs typeface="+mn-cs"/>
        </a:defRPr>
      </a:lvl8pPr>
      <a:lvl9pPr marL="3618365" algn="l" defTabSz="90465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0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7962"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882"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2910">
              <a:defRPr/>
            </a:pPr>
            <a:fld id="{20FE3A23-B949-4828-A943-DC5D8F8A3399}" type="slidenum">
              <a:rPr lang="en-US" smtClean="0"/>
              <a:pPr defTabSz="682910">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2910">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888" tIns="45443" rIns="90888" bIns="45443"/>
          <a:lstStyle/>
          <a:p>
            <a:pPr defTabSz="682910">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2910">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648847290"/>
      </p:ext>
    </p:extLst>
  </p:cSld>
  <p:clrMap bg1="dk2" tx1="lt1" bg2="dk1" tx2="lt2" accent1="accent1" accent2="accent2" accent3="accent3" accent4="accent4" accent5="accent5" accent6="accent6" hlink="hlink" folHlink="folHlink"/>
  <p:sldLayoutIdLst>
    <p:sldLayoutId id="2147486945" r:id="rId1"/>
    <p:sldLayoutId id="2147486946" r:id="rId2"/>
    <p:sldLayoutId id="2147486947" r:id="rId3"/>
    <p:sldLayoutId id="2147486948" r:id="rId4"/>
    <p:sldLayoutId id="2147486949" r:id="rId5"/>
    <p:sldLayoutId id="2147486950" r:id="rId6"/>
    <p:sldLayoutId id="2147486951" r:id="rId7"/>
    <p:sldLayoutId id="2147486952" r:id="rId8"/>
    <p:sldLayoutId id="2147486953" r:id="rId9"/>
    <p:sldLayoutId id="2147486954" r:id="rId10"/>
    <p:sldLayoutId id="2147486955" r:id="rId11"/>
    <p:sldLayoutId id="2147486956" r:id="rId12"/>
    <p:sldLayoutId id="2147486958" r:id="rId13"/>
    <p:sldLayoutId id="2147486959" r:id="rId14"/>
    <p:sldLayoutId id="2147486960" r:id="rId15"/>
    <p:sldLayoutId id="2147486961" r:id="rId16"/>
    <p:sldLayoutId id="2147486962" r:id="rId17"/>
    <p:sldLayoutId id="214748696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3944"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809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206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6178"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5987" indent="-225987"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70694" indent="-221225"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2615" indent="-218051"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6124" indent="-219638"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6535" indent="-233924"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51038" indent="-23485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4885" indent="-23485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8944" indent="-23485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12980" indent="-23485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8090" rtl="0" eaLnBrk="1" latinLnBrk="0" hangingPunct="1">
        <a:defRPr sz="1800" kern="1200">
          <a:solidFill>
            <a:schemeClr val="tx1"/>
          </a:solidFill>
          <a:latin typeface="+mn-lt"/>
          <a:ea typeface="+mn-ea"/>
          <a:cs typeface="+mn-cs"/>
        </a:defRPr>
      </a:lvl1pPr>
      <a:lvl2pPr marL="453944" algn="l" defTabSz="908090" rtl="0" eaLnBrk="1" latinLnBrk="0" hangingPunct="1">
        <a:defRPr sz="1800" kern="1200">
          <a:solidFill>
            <a:schemeClr val="tx1"/>
          </a:solidFill>
          <a:latin typeface="+mn-lt"/>
          <a:ea typeface="+mn-ea"/>
          <a:cs typeface="+mn-cs"/>
        </a:defRPr>
      </a:lvl2pPr>
      <a:lvl3pPr marL="908090" algn="l" defTabSz="908090" rtl="0" eaLnBrk="1" latinLnBrk="0" hangingPunct="1">
        <a:defRPr sz="1800" kern="1200">
          <a:solidFill>
            <a:schemeClr val="tx1"/>
          </a:solidFill>
          <a:latin typeface="+mn-lt"/>
          <a:ea typeface="+mn-ea"/>
          <a:cs typeface="+mn-cs"/>
        </a:defRPr>
      </a:lvl3pPr>
      <a:lvl4pPr marL="1362068" algn="l" defTabSz="908090" rtl="0" eaLnBrk="1" latinLnBrk="0" hangingPunct="1">
        <a:defRPr sz="1800" kern="1200">
          <a:solidFill>
            <a:schemeClr val="tx1"/>
          </a:solidFill>
          <a:latin typeface="+mn-lt"/>
          <a:ea typeface="+mn-ea"/>
          <a:cs typeface="+mn-cs"/>
        </a:defRPr>
      </a:lvl4pPr>
      <a:lvl5pPr marL="1816178" algn="l" defTabSz="908090" rtl="0" eaLnBrk="1" latinLnBrk="0" hangingPunct="1">
        <a:defRPr sz="1800" kern="1200">
          <a:solidFill>
            <a:schemeClr val="tx1"/>
          </a:solidFill>
          <a:latin typeface="+mn-lt"/>
          <a:ea typeface="+mn-ea"/>
          <a:cs typeface="+mn-cs"/>
        </a:defRPr>
      </a:lvl5pPr>
      <a:lvl6pPr marL="2270027" algn="l" defTabSz="908090" rtl="0" eaLnBrk="1" latinLnBrk="0" hangingPunct="1">
        <a:defRPr sz="1800" kern="1200">
          <a:solidFill>
            <a:schemeClr val="tx1"/>
          </a:solidFill>
          <a:latin typeface="+mn-lt"/>
          <a:ea typeface="+mn-ea"/>
          <a:cs typeface="+mn-cs"/>
        </a:defRPr>
      </a:lvl6pPr>
      <a:lvl7pPr marL="2724031" algn="l" defTabSz="908090" rtl="0" eaLnBrk="1" latinLnBrk="0" hangingPunct="1">
        <a:defRPr sz="1800" kern="1200">
          <a:solidFill>
            <a:schemeClr val="tx1"/>
          </a:solidFill>
          <a:latin typeface="+mn-lt"/>
          <a:ea typeface="+mn-ea"/>
          <a:cs typeface="+mn-cs"/>
        </a:defRPr>
      </a:lvl7pPr>
      <a:lvl8pPr marL="3178088" algn="l" defTabSz="908090" rtl="0" eaLnBrk="1" latinLnBrk="0" hangingPunct="1">
        <a:defRPr sz="1800" kern="1200">
          <a:solidFill>
            <a:schemeClr val="tx1"/>
          </a:solidFill>
          <a:latin typeface="+mn-lt"/>
          <a:ea typeface="+mn-ea"/>
          <a:cs typeface="+mn-cs"/>
        </a:defRPr>
      </a:lvl8pPr>
      <a:lvl9pPr marL="3632117" algn="l" defTabSz="90809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6"/>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61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4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4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45" tIns="34289" rIns="67445" bIns="34289" rtlCol="0">
            <a:spAutoFit/>
          </a:bodyPr>
          <a:lstStyle/>
          <a:p>
            <a:pPr marL="171992" indent="-171992">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964480784"/>
      </p:ext>
    </p:extLst>
  </p:cSld>
  <p:clrMap bg1="dk2" tx1="lt1" bg2="dk1" tx2="lt2" accent1="accent1" accent2="accent2" accent3="accent3" accent4="accent4" accent5="accent5" accent6="accent6" hlink="hlink" folHlink="folHlink"/>
  <p:sldLayoutIdLst>
    <p:sldLayoutId id="2147484717" r:id="rId1"/>
    <p:sldLayoutId id="2147484718" r:id="rId2"/>
    <p:sldLayoutId id="2147484720" r:id="rId3"/>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089"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99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50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6129"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422" indent="-168422"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058" indent="-164851"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525" indent="-162469"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230" indent="-163660"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394" indent="-174109"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9878"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6524"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3026"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9635"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992" rtl="0" eaLnBrk="1" latinLnBrk="0" hangingPunct="1">
        <a:defRPr sz="1400" kern="1200">
          <a:solidFill>
            <a:schemeClr val="tx1"/>
          </a:solidFill>
          <a:latin typeface="+mn-lt"/>
          <a:ea typeface="+mn-ea"/>
          <a:cs typeface="+mn-cs"/>
        </a:defRPr>
      </a:lvl1pPr>
      <a:lvl2pPr marL="336089" algn="l" defTabSz="672992" rtl="0" eaLnBrk="1" latinLnBrk="0" hangingPunct="1">
        <a:defRPr sz="1400" kern="1200">
          <a:solidFill>
            <a:schemeClr val="tx1"/>
          </a:solidFill>
          <a:latin typeface="+mn-lt"/>
          <a:ea typeface="+mn-ea"/>
          <a:cs typeface="+mn-cs"/>
        </a:defRPr>
      </a:lvl2pPr>
      <a:lvl3pPr marL="672992" algn="l" defTabSz="672992" rtl="0" eaLnBrk="1" latinLnBrk="0" hangingPunct="1">
        <a:defRPr sz="1400" kern="1200">
          <a:solidFill>
            <a:schemeClr val="tx1"/>
          </a:solidFill>
          <a:latin typeface="+mn-lt"/>
          <a:ea typeface="+mn-ea"/>
          <a:cs typeface="+mn-cs"/>
        </a:defRPr>
      </a:lvl3pPr>
      <a:lvl4pPr marL="1009507" algn="l" defTabSz="672992" rtl="0" eaLnBrk="1" latinLnBrk="0" hangingPunct="1">
        <a:defRPr sz="1400" kern="1200">
          <a:solidFill>
            <a:schemeClr val="tx1"/>
          </a:solidFill>
          <a:latin typeface="+mn-lt"/>
          <a:ea typeface="+mn-ea"/>
          <a:cs typeface="+mn-cs"/>
        </a:defRPr>
      </a:lvl4pPr>
      <a:lvl5pPr marL="1346129" algn="l" defTabSz="672992" rtl="0" eaLnBrk="1" latinLnBrk="0" hangingPunct="1">
        <a:defRPr sz="1400" kern="1200">
          <a:solidFill>
            <a:schemeClr val="tx1"/>
          </a:solidFill>
          <a:latin typeface="+mn-lt"/>
          <a:ea typeface="+mn-ea"/>
          <a:cs typeface="+mn-cs"/>
        </a:defRPr>
      </a:lvl5pPr>
      <a:lvl6pPr marL="1682705" algn="l" defTabSz="672992" rtl="0" eaLnBrk="1" latinLnBrk="0" hangingPunct="1">
        <a:defRPr sz="1400" kern="1200">
          <a:solidFill>
            <a:schemeClr val="tx1"/>
          </a:solidFill>
          <a:latin typeface="+mn-lt"/>
          <a:ea typeface="+mn-ea"/>
          <a:cs typeface="+mn-cs"/>
        </a:defRPr>
      </a:lvl6pPr>
      <a:lvl7pPr marL="2018792" algn="l" defTabSz="672992" rtl="0" eaLnBrk="1" latinLnBrk="0" hangingPunct="1">
        <a:defRPr sz="1400" kern="1200">
          <a:solidFill>
            <a:schemeClr val="tx1"/>
          </a:solidFill>
          <a:latin typeface="+mn-lt"/>
          <a:ea typeface="+mn-ea"/>
          <a:cs typeface="+mn-cs"/>
        </a:defRPr>
      </a:lvl7pPr>
      <a:lvl8pPr marL="2355217" algn="l" defTabSz="672992" rtl="0" eaLnBrk="1" latinLnBrk="0" hangingPunct="1">
        <a:defRPr sz="1400" kern="1200">
          <a:solidFill>
            <a:schemeClr val="tx1"/>
          </a:solidFill>
          <a:latin typeface="+mn-lt"/>
          <a:ea typeface="+mn-ea"/>
          <a:cs typeface="+mn-cs"/>
        </a:defRPr>
      </a:lvl8pPr>
      <a:lvl9pPr marL="2691803" algn="l" defTabSz="672992" rtl="0" eaLnBrk="1" latinLnBrk="0" hangingPunct="1">
        <a:defRPr sz="14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7939"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928"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3301">
              <a:defRPr/>
            </a:pPr>
            <a:fld id="{20FE3A23-B949-4828-A943-DC5D8F8A3399}" type="slidenum">
              <a:rPr lang="en-US" smtClean="0"/>
              <a:pPr defTabSz="683301">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3301">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934" tIns="45466" rIns="90934" bIns="45466"/>
          <a:lstStyle/>
          <a:p>
            <a:pPr defTabSz="683301">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3301">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3803862537"/>
      </p:ext>
    </p:extLst>
  </p:cSld>
  <p:clrMap bg1="dk2" tx1="lt1" bg2="dk1" tx2="lt2" accent1="accent1" accent2="accent2" accent3="accent3" accent4="accent4" accent5="accent5" accent6="accent6" hlink="hlink" folHlink="folHlink"/>
  <p:sldLayoutIdLst>
    <p:sldLayoutId id="2147486965" r:id="rId1"/>
    <p:sldLayoutId id="2147486966" r:id="rId2"/>
    <p:sldLayoutId id="2147486967" r:id="rId3"/>
    <p:sldLayoutId id="2147486968" r:id="rId4"/>
    <p:sldLayoutId id="2147486969" r:id="rId5"/>
    <p:sldLayoutId id="2147486970" r:id="rId6"/>
    <p:sldLayoutId id="2147486971" r:id="rId7"/>
    <p:sldLayoutId id="2147486972" r:id="rId8"/>
    <p:sldLayoutId id="2147486973" r:id="rId9"/>
    <p:sldLayoutId id="2147486974" r:id="rId10"/>
    <p:sldLayoutId id="2147486975" r:id="rId11"/>
    <p:sldLayoutId id="2147486976" r:id="rId12"/>
    <p:sldLayoutId id="2147486978" r:id="rId13"/>
    <p:sldLayoutId id="2147486979" r:id="rId14"/>
    <p:sldLayoutId id="2147486980" r:id="rId15"/>
    <p:sldLayoutId id="2147486981" r:id="rId16"/>
    <p:sldLayoutId id="2147486982" r:id="rId17"/>
    <p:sldLayoutId id="214748698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4197"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8607"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285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721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125" indent="-226125"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71016" indent="-221363"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3133" indent="-218189"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6837" indent="-219776"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7455" indent="-234062"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52211" indent="-2349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6334" indent="-2349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60646" indent="-2349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14935" indent="-2349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8607" rtl="0" eaLnBrk="1" latinLnBrk="0" hangingPunct="1">
        <a:defRPr sz="1800" kern="1200">
          <a:solidFill>
            <a:schemeClr val="tx1"/>
          </a:solidFill>
          <a:latin typeface="+mn-lt"/>
          <a:ea typeface="+mn-ea"/>
          <a:cs typeface="+mn-cs"/>
        </a:defRPr>
      </a:lvl1pPr>
      <a:lvl2pPr marL="454197" algn="l" defTabSz="908607" rtl="0" eaLnBrk="1" latinLnBrk="0" hangingPunct="1">
        <a:defRPr sz="1800" kern="1200">
          <a:solidFill>
            <a:schemeClr val="tx1"/>
          </a:solidFill>
          <a:latin typeface="+mn-lt"/>
          <a:ea typeface="+mn-ea"/>
          <a:cs typeface="+mn-cs"/>
        </a:defRPr>
      </a:lvl2pPr>
      <a:lvl3pPr marL="908607" algn="l" defTabSz="908607" rtl="0" eaLnBrk="1" latinLnBrk="0" hangingPunct="1">
        <a:defRPr sz="1800" kern="1200">
          <a:solidFill>
            <a:schemeClr val="tx1"/>
          </a:solidFill>
          <a:latin typeface="+mn-lt"/>
          <a:ea typeface="+mn-ea"/>
          <a:cs typeface="+mn-cs"/>
        </a:defRPr>
      </a:lvl3pPr>
      <a:lvl4pPr marL="1362850" algn="l" defTabSz="908607" rtl="0" eaLnBrk="1" latinLnBrk="0" hangingPunct="1">
        <a:defRPr sz="1800" kern="1200">
          <a:solidFill>
            <a:schemeClr val="tx1"/>
          </a:solidFill>
          <a:latin typeface="+mn-lt"/>
          <a:ea typeface="+mn-ea"/>
          <a:cs typeface="+mn-cs"/>
        </a:defRPr>
      </a:lvl4pPr>
      <a:lvl5pPr marL="1817213" algn="l" defTabSz="908607" rtl="0" eaLnBrk="1" latinLnBrk="0" hangingPunct="1">
        <a:defRPr sz="1800" kern="1200">
          <a:solidFill>
            <a:schemeClr val="tx1"/>
          </a:solidFill>
          <a:latin typeface="+mn-lt"/>
          <a:ea typeface="+mn-ea"/>
          <a:cs typeface="+mn-cs"/>
        </a:defRPr>
      </a:lvl5pPr>
      <a:lvl6pPr marL="2271338" algn="l" defTabSz="908607" rtl="0" eaLnBrk="1" latinLnBrk="0" hangingPunct="1">
        <a:defRPr sz="1800" kern="1200">
          <a:solidFill>
            <a:schemeClr val="tx1"/>
          </a:solidFill>
          <a:latin typeface="+mn-lt"/>
          <a:ea typeface="+mn-ea"/>
          <a:cs typeface="+mn-cs"/>
        </a:defRPr>
      </a:lvl6pPr>
      <a:lvl7pPr marL="2725595" algn="l" defTabSz="908607" rtl="0" eaLnBrk="1" latinLnBrk="0" hangingPunct="1">
        <a:defRPr sz="1800" kern="1200">
          <a:solidFill>
            <a:schemeClr val="tx1"/>
          </a:solidFill>
          <a:latin typeface="+mn-lt"/>
          <a:ea typeface="+mn-ea"/>
          <a:cs typeface="+mn-cs"/>
        </a:defRPr>
      </a:lvl7pPr>
      <a:lvl8pPr marL="3179917" algn="l" defTabSz="908607" rtl="0" eaLnBrk="1" latinLnBrk="0" hangingPunct="1">
        <a:defRPr sz="1800" kern="1200">
          <a:solidFill>
            <a:schemeClr val="tx1"/>
          </a:solidFill>
          <a:latin typeface="+mn-lt"/>
          <a:ea typeface="+mn-ea"/>
          <a:cs typeface="+mn-cs"/>
        </a:defRPr>
      </a:lvl8pPr>
      <a:lvl9pPr marL="3634187" algn="l" defTabSz="908607"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7"/>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6709"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734"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734"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7734" tIns="34289" rIns="67734" bIns="34289" rtlCol="0">
            <a:spAutoFit/>
          </a:bodyPr>
          <a:lstStyle/>
          <a:p>
            <a:pPr marL="172764" indent="-172764">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143648948"/>
      </p:ext>
    </p:extLst>
  </p:cSld>
  <p:clrMap bg1="dk2" tx1="lt1" bg2="dk1" tx2="lt2" accent1="accent1" accent2="accent2" accent3="accent3" accent4="accent4" accent5="accent5" accent6="accent6" hlink="hlink" folHlink="folHlink"/>
  <p:sldLayoutIdLst>
    <p:sldLayoutId id="2147486985" r:id="rId1"/>
    <p:sldLayoutId id="2147486986" r:id="rId2"/>
    <p:sldLayoutId id="2147486987" r:id="rId3"/>
    <p:sldLayoutId id="2147486988" r:id="rId4"/>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826"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621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43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2498"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194" indent="-169194"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5084" indent="-165623"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2710" indent="-163241"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1669" indent="-164432"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9184" indent="-174881"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7212"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5498"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3606"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41794"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6212" rtl="0" eaLnBrk="1" latinLnBrk="0" hangingPunct="1">
        <a:defRPr sz="1400" kern="1200">
          <a:solidFill>
            <a:schemeClr val="tx1"/>
          </a:solidFill>
          <a:latin typeface="+mn-lt"/>
          <a:ea typeface="+mn-ea"/>
          <a:cs typeface="+mn-cs"/>
        </a:defRPr>
      </a:lvl1pPr>
      <a:lvl2pPr marL="337826" algn="l" defTabSz="676212" rtl="0" eaLnBrk="1" latinLnBrk="0" hangingPunct="1">
        <a:defRPr sz="1400" kern="1200">
          <a:solidFill>
            <a:schemeClr val="tx1"/>
          </a:solidFill>
          <a:latin typeface="+mn-lt"/>
          <a:ea typeface="+mn-ea"/>
          <a:cs typeface="+mn-cs"/>
        </a:defRPr>
      </a:lvl2pPr>
      <a:lvl3pPr marL="676212" algn="l" defTabSz="676212" rtl="0" eaLnBrk="1" latinLnBrk="0" hangingPunct="1">
        <a:defRPr sz="1400" kern="1200">
          <a:solidFill>
            <a:schemeClr val="tx1"/>
          </a:solidFill>
          <a:latin typeface="+mn-lt"/>
          <a:ea typeface="+mn-ea"/>
          <a:cs typeface="+mn-cs"/>
        </a:defRPr>
      </a:lvl3pPr>
      <a:lvl4pPr marL="1014332" algn="l" defTabSz="676212" rtl="0" eaLnBrk="1" latinLnBrk="0" hangingPunct="1">
        <a:defRPr sz="1400" kern="1200">
          <a:solidFill>
            <a:schemeClr val="tx1"/>
          </a:solidFill>
          <a:latin typeface="+mn-lt"/>
          <a:ea typeface="+mn-ea"/>
          <a:cs typeface="+mn-cs"/>
        </a:defRPr>
      </a:lvl4pPr>
      <a:lvl5pPr marL="1352498" algn="l" defTabSz="676212" rtl="0" eaLnBrk="1" latinLnBrk="0" hangingPunct="1">
        <a:defRPr sz="1400" kern="1200">
          <a:solidFill>
            <a:schemeClr val="tx1"/>
          </a:solidFill>
          <a:latin typeface="+mn-lt"/>
          <a:ea typeface="+mn-ea"/>
          <a:cs typeface="+mn-cs"/>
        </a:defRPr>
      </a:lvl5pPr>
      <a:lvl6pPr marL="1690811" algn="l" defTabSz="676212" rtl="0" eaLnBrk="1" latinLnBrk="0" hangingPunct="1">
        <a:defRPr sz="1400" kern="1200">
          <a:solidFill>
            <a:schemeClr val="tx1"/>
          </a:solidFill>
          <a:latin typeface="+mn-lt"/>
          <a:ea typeface="+mn-ea"/>
          <a:cs typeface="+mn-cs"/>
        </a:defRPr>
      </a:lvl6pPr>
      <a:lvl7pPr marL="2028635" algn="l" defTabSz="676212" rtl="0" eaLnBrk="1" latinLnBrk="0" hangingPunct="1">
        <a:defRPr sz="1400" kern="1200">
          <a:solidFill>
            <a:schemeClr val="tx1"/>
          </a:solidFill>
          <a:latin typeface="+mn-lt"/>
          <a:ea typeface="+mn-ea"/>
          <a:cs typeface="+mn-cs"/>
        </a:defRPr>
      </a:lvl7pPr>
      <a:lvl8pPr marL="2366604" algn="l" defTabSz="676212" rtl="0" eaLnBrk="1" latinLnBrk="0" hangingPunct="1">
        <a:defRPr sz="1400" kern="1200">
          <a:solidFill>
            <a:schemeClr val="tx1"/>
          </a:solidFill>
          <a:latin typeface="+mn-lt"/>
          <a:ea typeface="+mn-ea"/>
          <a:cs typeface="+mn-cs"/>
        </a:defRPr>
      </a:lvl8pPr>
      <a:lvl9pPr marL="2704807" algn="l" defTabSz="676212" rtl="0" eaLnBrk="1" latinLnBrk="0" hangingPunct="1">
        <a:defRPr sz="14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527"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5527"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279"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279"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48"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338" tIns="45669" rIns="91338" bIns="45669"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Client Program Management</a:t>
            </a:r>
            <a:endParaRPr lang="en-US" sz="1200" dirty="0">
              <a:solidFill>
                <a:srgbClr val="808080"/>
              </a:solidFill>
              <a:latin typeface="arial" panose="020B0604020202020204" pitchFamily="34" charset="0"/>
            </a:endParaRPr>
          </a:p>
        </p:txBody>
      </p:sp>
      <p:sp>
        <p:nvSpPr>
          <p:cNvPr id="11" name="TextBox 10"/>
          <p:cNvSpPr txBox="1"/>
          <p:nvPr userDrawn="1"/>
        </p:nvSpPr>
        <p:spPr>
          <a:xfrm>
            <a:off x="1551383" y="4784184"/>
            <a:ext cx="1518364" cy="216982"/>
          </a:xfrm>
          <a:prstGeom prst="rect">
            <a:avLst/>
          </a:prstGeom>
          <a:noFill/>
        </p:spPr>
        <p:txBody>
          <a:bodyPr wrap="none" lIns="91338" tIns="45669" rIns="91338" bIns="45669"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Internal Use - Confidential</a:t>
            </a:r>
            <a:endParaRPr lang="en-US" sz="1200" dirty="0">
              <a:solidFill>
                <a:srgbClr val="808080"/>
              </a:solidFill>
              <a:latin typeface="arial" panose="020B0604020202020204" pitchFamily="34" charset="0"/>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a16="http://schemas.microsoft.com/office/drawing/2014/main" xmlns="" id="{9CA3C16B-2485-4A2D-9CF5-B96ED22483CE}"/>
              </a:ext>
            </a:extLst>
          </p:cNvPr>
          <p:cNvSpPr txBox="1"/>
          <p:nvPr userDrawn="1"/>
        </p:nvSpPr>
        <p:spPr>
          <a:xfrm>
            <a:off x="0" y="5000393"/>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1386213924"/>
      </p:ext>
    </p:extLst>
  </p:cSld>
  <p:clrMap bg1="dk2" tx1="lt1" bg2="dk1" tx2="lt2" accent1="accent1" accent2="accent2" accent3="accent3" accent4="accent4" accent5="accent5" accent6="accent6" hlink="hlink" folHlink="folHlink"/>
  <p:sldLayoutIdLst>
    <p:sldLayoutId id="2147486991" r:id="rId1"/>
    <p:sldLayoutId id="2147486992" r:id="rId2"/>
    <p:sldLayoutId id="2147486993" r:id="rId3"/>
    <p:sldLayoutId id="2147486994" r:id="rId4"/>
    <p:sldLayoutId id="2147486995" r:id="rId5"/>
    <p:sldLayoutId id="2147486996" r:id="rId6"/>
    <p:sldLayoutId id="2147486997" r:id="rId7"/>
    <p:sldLayoutId id="2147486998" r:id="rId8"/>
    <p:sldLayoutId id="2147486999" r:id="rId9"/>
    <p:sldLayoutId id="2147487000" r:id="rId10"/>
    <p:sldLayoutId id="2147487001" r:id="rId11"/>
    <p:sldLayoutId id="2147487002" r:id="rId12"/>
    <p:sldLayoutId id="2147487003" r:id="rId13"/>
    <p:sldLayoutId id="2147487004" r:id="rId14"/>
    <p:sldLayoutId id="2147487005" r:id="rId15"/>
    <p:sldLayoutId id="2147487006" r:id="rId16"/>
    <p:sldLayoutId id="2147487007" r:id="rId17"/>
    <p:sldLayoutId id="2147487008" r:id="rId18"/>
    <p:sldLayoutId id="2147487009" r:id="rId19"/>
    <p:sldLayoutId id="2147487010" r:id="rId20"/>
    <p:sldLayoutId id="2147487011" r:id="rId21"/>
    <p:sldLayoutId id="2147487012" r:id="rId22"/>
    <p:sldLayoutId id="2147487014" r:id="rId23"/>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659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325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986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650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294" indent="-228294"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3961" indent="-233057"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8490" indent="-220358"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4607" indent="-221945"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6098" indent="-236232"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2736" indent="-236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9325" indent="-236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5915" indent="-236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2566" indent="-236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3253" rtl="0" eaLnBrk="1" latinLnBrk="0" hangingPunct="1">
        <a:defRPr sz="1800" kern="1200">
          <a:solidFill>
            <a:schemeClr val="tx1"/>
          </a:solidFill>
          <a:latin typeface="+mn-lt"/>
          <a:ea typeface="+mn-ea"/>
          <a:cs typeface="+mn-cs"/>
        </a:defRPr>
      </a:lvl1pPr>
      <a:lvl2pPr marL="456590" algn="l" defTabSz="913253" rtl="0" eaLnBrk="1" latinLnBrk="0" hangingPunct="1">
        <a:defRPr sz="1800" kern="1200">
          <a:solidFill>
            <a:schemeClr val="tx1"/>
          </a:solidFill>
          <a:latin typeface="+mn-lt"/>
          <a:ea typeface="+mn-ea"/>
          <a:cs typeface="+mn-cs"/>
        </a:defRPr>
      </a:lvl2pPr>
      <a:lvl3pPr marL="913253" algn="l" defTabSz="913253" rtl="0" eaLnBrk="1" latinLnBrk="0" hangingPunct="1">
        <a:defRPr sz="1800" kern="1200">
          <a:solidFill>
            <a:schemeClr val="tx1"/>
          </a:solidFill>
          <a:latin typeface="+mn-lt"/>
          <a:ea typeface="+mn-ea"/>
          <a:cs typeface="+mn-cs"/>
        </a:defRPr>
      </a:lvl3pPr>
      <a:lvl4pPr marL="1369866" algn="l" defTabSz="913253" rtl="0" eaLnBrk="1" latinLnBrk="0" hangingPunct="1">
        <a:defRPr sz="1800" kern="1200">
          <a:solidFill>
            <a:schemeClr val="tx1"/>
          </a:solidFill>
          <a:latin typeface="+mn-lt"/>
          <a:ea typeface="+mn-ea"/>
          <a:cs typeface="+mn-cs"/>
        </a:defRPr>
      </a:lvl4pPr>
      <a:lvl5pPr marL="1826504" algn="l" defTabSz="913253" rtl="0" eaLnBrk="1" latinLnBrk="0" hangingPunct="1">
        <a:defRPr sz="1800" kern="1200">
          <a:solidFill>
            <a:schemeClr val="tx1"/>
          </a:solidFill>
          <a:latin typeface="+mn-lt"/>
          <a:ea typeface="+mn-ea"/>
          <a:cs typeface="+mn-cs"/>
        </a:defRPr>
      </a:lvl5pPr>
      <a:lvl6pPr marL="2283093" algn="l" defTabSz="913253" rtl="0" eaLnBrk="1" latinLnBrk="0" hangingPunct="1">
        <a:defRPr sz="1800" kern="1200">
          <a:solidFill>
            <a:schemeClr val="tx1"/>
          </a:solidFill>
          <a:latin typeface="+mn-lt"/>
          <a:ea typeface="+mn-ea"/>
          <a:cs typeface="+mn-cs"/>
        </a:defRPr>
      </a:lvl6pPr>
      <a:lvl7pPr marL="2739683" algn="l" defTabSz="913253" rtl="0" eaLnBrk="1" latinLnBrk="0" hangingPunct="1">
        <a:defRPr sz="1800" kern="1200">
          <a:solidFill>
            <a:schemeClr val="tx1"/>
          </a:solidFill>
          <a:latin typeface="+mn-lt"/>
          <a:ea typeface="+mn-ea"/>
          <a:cs typeface="+mn-cs"/>
        </a:defRPr>
      </a:lvl7pPr>
      <a:lvl8pPr marL="3196320" algn="l" defTabSz="913253" rtl="0" eaLnBrk="1" latinLnBrk="0" hangingPunct="1">
        <a:defRPr sz="1800" kern="1200">
          <a:solidFill>
            <a:schemeClr val="tx1"/>
          </a:solidFill>
          <a:latin typeface="+mn-lt"/>
          <a:ea typeface="+mn-ea"/>
          <a:cs typeface="+mn-cs"/>
        </a:defRPr>
      </a:lvl8pPr>
      <a:lvl9pPr marL="3652945" algn="l" defTabSz="91325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13.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7960"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82978"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0886"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82978" eaLnBrk="0" hangingPunct="0">
              <a:defRPr/>
            </a:pPr>
            <a:fld id="{9617D136-9632-4CBE-9F87-C2EC49438D9D}" type="slidenum">
              <a:rPr lang="zh-TW" altLang="en-US" smtClean="0">
                <a:ea typeface="SimSun" pitchFamily="2" charset="-122"/>
              </a:rPr>
              <a:pPr defTabSz="682978"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82978"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892" tIns="45445" rIns="90892" bIns="45445"/>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82978"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82978"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428508134"/>
      </p:ext>
    </p:extLst>
  </p:cSld>
  <p:clrMap bg1="lt1" tx1="dk1" bg2="lt2" tx2="dk2" accent1="accent1" accent2="accent2" accent3="accent3" accent4="accent4" accent5="accent5" accent6="accent6" hlink="hlink" folHlink="folHlink"/>
  <p:sldLayoutIdLst>
    <p:sldLayoutId id="2147487016" r:id="rId1"/>
    <p:sldLayoutId id="2147487017" r:id="rId2"/>
    <p:sldLayoutId id="2147487018" r:id="rId3"/>
    <p:sldLayoutId id="2147487019" r:id="rId4"/>
    <p:sldLayoutId id="2147487020" r:id="rId5"/>
    <p:sldLayoutId id="2147487021" r:id="rId6"/>
    <p:sldLayoutId id="2147487022" r:id="rId7"/>
    <p:sldLayoutId id="2147487023" r:id="rId8"/>
    <p:sldLayoutId id="2147487024" r:id="rId9"/>
    <p:sldLayoutId id="2147487025" r:id="rId10"/>
    <p:sldLayoutId id="2147487026" r:id="rId11"/>
    <p:sldLayoutId id="2147487027" r:id="rId12"/>
    <p:sldLayoutId id="2147487028" r:id="rId13"/>
    <p:sldLayoutId id="2147487029" r:id="rId14"/>
    <p:sldLayoutId id="2147487030" r:id="rId15"/>
    <p:sldLayoutId id="2147487031" r:id="rId16"/>
    <p:sldLayoutId id="2147487032" r:id="rId17"/>
    <p:sldLayoutId id="2147487033"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5517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91059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6585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82119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7586" indent="-22758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70722" indent="-221237"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904247" indent="-218063"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37774" indent="-219650"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96615" indent="-233936"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503955"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59294"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14554"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69858"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0598" rtl="0" eaLnBrk="1" latinLnBrk="0" hangingPunct="1">
        <a:defRPr sz="1800" kern="1200">
          <a:solidFill>
            <a:schemeClr val="tx1"/>
          </a:solidFill>
          <a:latin typeface="+mn-lt"/>
          <a:ea typeface="+mn-ea"/>
          <a:cs typeface="+mn-cs"/>
        </a:defRPr>
      </a:lvl1pPr>
      <a:lvl2pPr marL="455174" algn="l" defTabSz="910598" rtl="0" eaLnBrk="1" latinLnBrk="0" hangingPunct="1">
        <a:defRPr sz="1800" kern="1200">
          <a:solidFill>
            <a:schemeClr val="tx1"/>
          </a:solidFill>
          <a:latin typeface="+mn-lt"/>
          <a:ea typeface="+mn-ea"/>
          <a:cs typeface="+mn-cs"/>
        </a:defRPr>
      </a:lvl2pPr>
      <a:lvl3pPr marL="910598" algn="l" defTabSz="910598" rtl="0" eaLnBrk="1" latinLnBrk="0" hangingPunct="1">
        <a:defRPr sz="1800" kern="1200">
          <a:solidFill>
            <a:schemeClr val="tx1"/>
          </a:solidFill>
          <a:latin typeface="+mn-lt"/>
          <a:ea typeface="+mn-ea"/>
          <a:cs typeface="+mn-cs"/>
        </a:defRPr>
      </a:lvl3pPr>
      <a:lvl4pPr marL="1365854" algn="l" defTabSz="910598" rtl="0" eaLnBrk="1" latinLnBrk="0" hangingPunct="1">
        <a:defRPr sz="1800" kern="1200">
          <a:solidFill>
            <a:schemeClr val="tx1"/>
          </a:solidFill>
          <a:latin typeface="+mn-lt"/>
          <a:ea typeface="+mn-ea"/>
          <a:cs typeface="+mn-cs"/>
        </a:defRPr>
      </a:lvl4pPr>
      <a:lvl5pPr marL="1821194" algn="l" defTabSz="910598" rtl="0" eaLnBrk="1" latinLnBrk="0" hangingPunct="1">
        <a:defRPr sz="1800" kern="1200">
          <a:solidFill>
            <a:schemeClr val="tx1"/>
          </a:solidFill>
          <a:latin typeface="+mn-lt"/>
          <a:ea typeface="+mn-ea"/>
          <a:cs typeface="+mn-cs"/>
        </a:defRPr>
      </a:lvl5pPr>
      <a:lvl6pPr marL="2276367" algn="l" defTabSz="910598" rtl="0" eaLnBrk="1" latinLnBrk="0" hangingPunct="1">
        <a:defRPr sz="1800" kern="1200">
          <a:solidFill>
            <a:schemeClr val="tx1"/>
          </a:solidFill>
          <a:latin typeface="+mn-lt"/>
          <a:ea typeface="+mn-ea"/>
          <a:cs typeface="+mn-cs"/>
        </a:defRPr>
      </a:lvl6pPr>
      <a:lvl7pPr marL="2731591" algn="l" defTabSz="910598" rtl="0" eaLnBrk="1" latinLnBrk="0" hangingPunct="1">
        <a:defRPr sz="1800" kern="1200">
          <a:solidFill>
            <a:schemeClr val="tx1"/>
          </a:solidFill>
          <a:latin typeface="+mn-lt"/>
          <a:ea typeface="+mn-ea"/>
          <a:cs typeface="+mn-cs"/>
        </a:defRPr>
      </a:lvl7pPr>
      <a:lvl8pPr marL="3186930" algn="l" defTabSz="910598" rtl="0" eaLnBrk="1" latinLnBrk="0" hangingPunct="1">
        <a:defRPr sz="1800" kern="1200">
          <a:solidFill>
            <a:schemeClr val="tx1"/>
          </a:solidFill>
          <a:latin typeface="+mn-lt"/>
          <a:ea typeface="+mn-ea"/>
          <a:cs typeface="+mn-cs"/>
        </a:defRPr>
      </a:lvl8pPr>
      <a:lvl9pPr marL="3642207" algn="l" defTabSz="910598"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64" y="4825328"/>
            <a:ext cx="649537" cy="124650"/>
          </a:xfrm>
          <a:prstGeom prst="rect">
            <a:avLst/>
          </a:prstGeom>
          <a:noFill/>
        </p:spPr>
        <p:txBody>
          <a:bodyPr wrap="square" lIns="0" tIns="0" rIns="0" bIns="0" rtlCol="0" anchor="ctr">
            <a:spAutoFit/>
          </a:bodyPr>
          <a:lstStyle/>
          <a:p>
            <a:pPr defTabSz="905670">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5670">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5864" y="4825328"/>
            <a:ext cx="649537" cy="124650"/>
          </a:xfrm>
          <a:prstGeom prst="rect">
            <a:avLst/>
          </a:prstGeom>
          <a:noFill/>
        </p:spPr>
        <p:txBody>
          <a:bodyPr wrap="square" lIns="0" tIns="0" rIns="0" bIns="0" rtlCol="0" anchor="ctr">
            <a:spAutoFit/>
          </a:bodyPr>
          <a:lstStyle/>
          <a:p>
            <a:pPr defTabSz="905670">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5670">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745" y="4837275"/>
            <a:ext cx="65" cy="110800"/>
          </a:xfrm>
          <a:prstGeom prst="rect">
            <a:avLst/>
          </a:prstGeom>
        </p:spPr>
        <p:txBody>
          <a:bodyPr vert="horz" wrap="none" lIns="0" tIns="0" rIns="0" bIns="0" rtlCol="0" anchor="ctr" anchorCtr="0">
            <a:spAutoFit/>
          </a:bodyPr>
          <a:lstStyle/>
          <a:p>
            <a:pPr algn="r" defTabSz="905670">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905670">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745" y="4837275"/>
            <a:ext cx="65" cy="110800"/>
          </a:xfrm>
          <a:prstGeom prst="rect">
            <a:avLst/>
          </a:prstGeom>
        </p:spPr>
        <p:txBody>
          <a:bodyPr vert="horz" wrap="none" lIns="0" tIns="0" rIns="0" bIns="0" rtlCol="0" anchor="ctr" anchorCtr="0">
            <a:spAutoFit/>
          </a:bodyPr>
          <a:lstStyle/>
          <a:p>
            <a:pPr algn="r" defTabSz="905670">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5670">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5670">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5670">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263058589"/>
      </p:ext>
    </p:extLst>
  </p:cSld>
  <p:clrMap bg1="dk2" tx1="lt1" bg2="dk1" tx2="lt2" accent1="accent1" accent2="accent2" accent3="accent3" accent4="accent4" accent5="accent5" accent6="accent6" hlink="hlink" folHlink="folHlink"/>
  <p:sldLayoutIdLst>
    <p:sldLayoutId id="2147487035" r:id="rId1"/>
    <p:sldLayoutId id="2147487036" r:id="rId2"/>
    <p:sldLayoutId id="2147487037" r:id="rId3"/>
    <p:sldLayoutId id="2147487038" r:id="rId4"/>
    <p:sldLayoutId id="2147487039" r:id="rId5"/>
    <p:sldLayoutId id="2147487040" r:id="rId6"/>
    <p:sldLayoutId id="2147487041" r:id="rId7"/>
    <p:sldLayoutId id="2147487042" r:id="rId8"/>
    <p:sldLayoutId id="2147487043" r:id="rId9"/>
    <p:sldLayoutId id="2147487044" r:id="rId10"/>
    <p:sldLayoutId id="2147487045" r:id="rId11"/>
    <p:sldLayoutId id="2147487046" r:id="rId12"/>
    <p:sldLayoutId id="2147487047" r:id="rId13"/>
    <p:sldLayoutId id="2147487048" r:id="rId14"/>
    <p:sldLayoutId id="2147487049" r:id="rId15"/>
    <p:sldLayoutId id="2147487050" r:id="rId16"/>
    <p:sldLayoutId id="2147487051" r:id="rId17"/>
    <p:sldLayoutId id="2147487052" r:id="rId18"/>
    <p:sldLayoutId id="2147487053" r:id="rId19"/>
    <p:sldLayoutId id="2147487054" r:id="rId20"/>
    <p:sldLayoutId id="2147487055" r:id="rId21"/>
    <p:sldLayoutId id="2147487056" r:id="rId22"/>
    <p:sldLayoutId id="2147487058" r:id="rId23"/>
    <p:sldLayoutId id="2147487059" r:id="rId24"/>
    <p:sldLayoutId id="2147487060" r:id="rId25"/>
    <p:sldLayoutId id="2147487061" r:id="rId26"/>
    <p:sldLayoutId id="2147487062" r:id="rId27"/>
    <p:sldLayoutId id="2147487063" r:id="rId28"/>
    <p:sldLayoutId id="2147487064" r:id="rId29"/>
    <p:sldLayoutId id="2147487065" r:id="rId30"/>
    <p:sldLayoutId id="2147487066" r:id="rId31"/>
    <p:sldLayoutId id="2147487067" r:id="rId32"/>
    <p:sldLayoutId id="2147487068" r:id="rId33"/>
    <p:sldLayoutId id="2147487069" r:id="rId34"/>
    <p:sldLayoutId id="2147487070" r:id="rId35"/>
    <p:sldLayoutId id="2147487071" r:id="rId36"/>
    <p:sldLayoutId id="2147487072" r:id="rId37"/>
    <p:sldLayoutId id="2147487073" r:id="rId38"/>
    <p:sldLayoutId id="2147487074" r:id="rId39"/>
    <p:sldLayoutId id="2147487075" r:id="rId40"/>
    <p:sldLayoutId id="2147487076" r:id="rId41"/>
    <p:sldLayoutId id="2147487077" r:id="rId42"/>
    <p:sldLayoutId id="2147487078" r:id="rId43"/>
    <p:sldLayoutId id="2147487079"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275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567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840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133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272" indent="-22627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243" indent="-23103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0908" indent="-218336"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4187" indent="-219923"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2675" indent="-23421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5549"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98096"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0991"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3818"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5670" rtl="0" eaLnBrk="1" latinLnBrk="0" hangingPunct="1">
        <a:defRPr sz="1800" kern="1200">
          <a:solidFill>
            <a:schemeClr val="tx1"/>
          </a:solidFill>
          <a:latin typeface="+mn-lt"/>
          <a:ea typeface="+mn-ea"/>
          <a:cs typeface="+mn-cs"/>
        </a:defRPr>
      </a:lvl1pPr>
      <a:lvl2pPr marL="452750" algn="l" defTabSz="905670" rtl="0" eaLnBrk="1" latinLnBrk="0" hangingPunct="1">
        <a:defRPr sz="1800" kern="1200">
          <a:solidFill>
            <a:schemeClr val="tx1"/>
          </a:solidFill>
          <a:latin typeface="+mn-lt"/>
          <a:ea typeface="+mn-ea"/>
          <a:cs typeface="+mn-cs"/>
        </a:defRPr>
      </a:lvl2pPr>
      <a:lvl3pPr marL="905670" algn="l" defTabSz="905670" rtl="0" eaLnBrk="1" latinLnBrk="0" hangingPunct="1">
        <a:defRPr sz="1800" kern="1200">
          <a:solidFill>
            <a:schemeClr val="tx1"/>
          </a:solidFill>
          <a:latin typeface="+mn-lt"/>
          <a:ea typeface="+mn-ea"/>
          <a:cs typeface="+mn-cs"/>
        </a:defRPr>
      </a:lvl3pPr>
      <a:lvl4pPr marL="1358408" algn="l" defTabSz="905670" rtl="0" eaLnBrk="1" latinLnBrk="0" hangingPunct="1">
        <a:defRPr sz="1800" kern="1200">
          <a:solidFill>
            <a:schemeClr val="tx1"/>
          </a:solidFill>
          <a:latin typeface="+mn-lt"/>
          <a:ea typeface="+mn-ea"/>
          <a:cs typeface="+mn-cs"/>
        </a:defRPr>
      </a:lvl4pPr>
      <a:lvl5pPr marL="1811339" algn="l" defTabSz="905670" rtl="0" eaLnBrk="1" latinLnBrk="0" hangingPunct="1">
        <a:defRPr sz="1800" kern="1200">
          <a:solidFill>
            <a:schemeClr val="tx1"/>
          </a:solidFill>
          <a:latin typeface="+mn-lt"/>
          <a:ea typeface="+mn-ea"/>
          <a:cs typeface="+mn-cs"/>
        </a:defRPr>
      </a:lvl5pPr>
      <a:lvl6pPr marL="2263886" algn="l" defTabSz="905670" rtl="0" eaLnBrk="1" latinLnBrk="0" hangingPunct="1">
        <a:defRPr sz="1800" kern="1200">
          <a:solidFill>
            <a:schemeClr val="tx1"/>
          </a:solidFill>
          <a:latin typeface="+mn-lt"/>
          <a:ea typeface="+mn-ea"/>
          <a:cs typeface="+mn-cs"/>
        </a:defRPr>
      </a:lvl6pPr>
      <a:lvl7pPr marL="2716699" algn="l" defTabSz="905670" rtl="0" eaLnBrk="1" latinLnBrk="0" hangingPunct="1">
        <a:defRPr sz="1800" kern="1200">
          <a:solidFill>
            <a:schemeClr val="tx1"/>
          </a:solidFill>
          <a:latin typeface="+mn-lt"/>
          <a:ea typeface="+mn-ea"/>
          <a:cs typeface="+mn-cs"/>
        </a:defRPr>
      </a:lvl7pPr>
      <a:lvl8pPr marL="3169554" algn="l" defTabSz="905670" rtl="0" eaLnBrk="1" latinLnBrk="0" hangingPunct="1">
        <a:defRPr sz="1800" kern="1200">
          <a:solidFill>
            <a:schemeClr val="tx1"/>
          </a:solidFill>
          <a:latin typeface="+mn-lt"/>
          <a:ea typeface="+mn-ea"/>
          <a:cs typeface="+mn-cs"/>
        </a:defRPr>
      </a:lvl8pPr>
      <a:lvl9pPr marL="3622415" algn="l" defTabSz="9056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15.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7960"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82978"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0886"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82978" eaLnBrk="0" hangingPunct="0">
              <a:defRPr/>
            </a:pPr>
            <a:fld id="{9617D136-9632-4CBE-9F87-C2EC49438D9D}" type="slidenum">
              <a:rPr lang="zh-TW" altLang="en-US" smtClean="0">
                <a:ea typeface="SimSun" pitchFamily="2" charset="-122"/>
              </a:rPr>
              <a:pPr defTabSz="682978"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82978" eaLnBrk="0" hangingPunct="0">
              <a:defRPr/>
            </a:pPr>
            <a:endParaRPr lang="zh-TW" altLang="en-US"/>
          </a:p>
        </p:txBody>
      </p:sp>
      <p:pic>
        <p:nvPicPr>
          <p:cNvPr id="13319" name="Picture 14" descr="dell_gray_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892" tIns="45445" rIns="90892" bIns="45445"/>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82978"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82978"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3166058836"/>
      </p:ext>
    </p:extLst>
  </p:cSld>
  <p:clrMap bg1="lt1" tx1="dk1" bg2="lt2" tx2="dk2" accent1="accent1" accent2="accent2" accent3="accent3" accent4="accent4" accent5="accent5" accent6="accent6" hlink="hlink" folHlink="folHlink"/>
  <p:sldLayoutIdLst>
    <p:sldLayoutId id="2147487081" r:id="rId1"/>
    <p:sldLayoutId id="2147487082" r:id="rId2"/>
    <p:sldLayoutId id="2147487083" r:id="rId3"/>
    <p:sldLayoutId id="2147487084" r:id="rId4"/>
    <p:sldLayoutId id="2147487085" r:id="rId5"/>
    <p:sldLayoutId id="2147487086" r:id="rId6"/>
    <p:sldLayoutId id="2147487087" r:id="rId7"/>
    <p:sldLayoutId id="2147487088" r:id="rId8"/>
    <p:sldLayoutId id="2147487089" r:id="rId9"/>
    <p:sldLayoutId id="2147487090" r:id="rId10"/>
    <p:sldLayoutId id="2147487091" r:id="rId11"/>
    <p:sldLayoutId id="2147487093" r:id="rId12"/>
    <p:sldLayoutId id="2147487094" r:id="rId13"/>
    <p:sldLayoutId id="2147487095" r:id="rId14"/>
    <p:sldLayoutId id="2147487096" r:id="rId15"/>
    <p:sldLayoutId id="2147487097" r:id="rId16"/>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5517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91059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6585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82119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7586" indent="-22758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70722" indent="-221237"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904247" indent="-218063"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37774" indent="-219650"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96615" indent="-233936"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503955"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59294"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14554"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69858"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0598" rtl="0" eaLnBrk="1" latinLnBrk="0" hangingPunct="1">
        <a:defRPr sz="1800" kern="1200">
          <a:solidFill>
            <a:schemeClr val="tx1"/>
          </a:solidFill>
          <a:latin typeface="+mn-lt"/>
          <a:ea typeface="+mn-ea"/>
          <a:cs typeface="+mn-cs"/>
        </a:defRPr>
      </a:lvl1pPr>
      <a:lvl2pPr marL="455174" algn="l" defTabSz="910598" rtl="0" eaLnBrk="1" latinLnBrk="0" hangingPunct="1">
        <a:defRPr sz="1800" kern="1200">
          <a:solidFill>
            <a:schemeClr val="tx1"/>
          </a:solidFill>
          <a:latin typeface="+mn-lt"/>
          <a:ea typeface="+mn-ea"/>
          <a:cs typeface="+mn-cs"/>
        </a:defRPr>
      </a:lvl2pPr>
      <a:lvl3pPr marL="910598" algn="l" defTabSz="910598" rtl="0" eaLnBrk="1" latinLnBrk="0" hangingPunct="1">
        <a:defRPr sz="1800" kern="1200">
          <a:solidFill>
            <a:schemeClr val="tx1"/>
          </a:solidFill>
          <a:latin typeface="+mn-lt"/>
          <a:ea typeface="+mn-ea"/>
          <a:cs typeface="+mn-cs"/>
        </a:defRPr>
      </a:lvl3pPr>
      <a:lvl4pPr marL="1365854" algn="l" defTabSz="910598" rtl="0" eaLnBrk="1" latinLnBrk="0" hangingPunct="1">
        <a:defRPr sz="1800" kern="1200">
          <a:solidFill>
            <a:schemeClr val="tx1"/>
          </a:solidFill>
          <a:latin typeface="+mn-lt"/>
          <a:ea typeface="+mn-ea"/>
          <a:cs typeface="+mn-cs"/>
        </a:defRPr>
      </a:lvl4pPr>
      <a:lvl5pPr marL="1821194" algn="l" defTabSz="910598" rtl="0" eaLnBrk="1" latinLnBrk="0" hangingPunct="1">
        <a:defRPr sz="1800" kern="1200">
          <a:solidFill>
            <a:schemeClr val="tx1"/>
          </a:solidFill>
          <a:latin typeface="+mn-lt"/>
          <a:ea typeface="+mn-ea"/>
          <a:cs typeface="+mn-cs"/>
        </a:defRPr>
      </a:lvl5pPr>
      <a:lvl6pPr marL="2276367" algn="l" defTabSz="910598" rtl="0" eaLnBrk="1" latinLnBrk="0" hangingPunct="1">
        <a:defRPr sz="1800" kern="1200">
          <a:solidFill>
            <a:schemeClr val="tx1"/>
          </a:solidFill>
          <a:latin typeface="+mn-lt"/>
          <a:ea typeface="+mn-ea"/>
          <a:cs typeface="+mn-cs"/>
        </a:defRPr>
      </a:lvl6pPr>
      <a:lvl7pPr marL="2731591" algn="l" defTabSz="910598" rtl="0" eaLnBrk="1" latinLnBrk="0" hangingPunct="1">
        <a:defRPr sz="1800" kern="1200">
          <a:solidFill>
            <a:schemeClr val="tx1"/>
          </a:solidFill>
          <a:latin typeface="+mn-lt"/>
          <a:ea typeface="+mn-ea"/>
          <a:cs typeface="+mn-cs"/>
        </a:defRPr>
      </a:lvl7pPr>
      <a:lvl8pPr marL="3186930" algn="l" defTabSz="910598" rtl="0" eaLnBrk="1" latinLnBrk="0" hangingPunct="1">
        <a:defRPr sz="1800" kern="1200">
          <a:solidFill>
            <a:schemeClr val="tx1"/>
          </a:solidFill>
          <a:latin typeface="+mn-lt"/>
          <a:ea typeface="+mn-ea"/>
          <a:cs typeface="+mn-cs"/>
        </a:defRPr>
      </a:lvl8pPr>
      <a:lvl9pPr marL="3642207" algn="l" defTabSz="910598"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64" y="4825328"/>
            <a:ext cx="649537" cy="124650"/>
          </a:xfrm>
          <a:prstGeom prst="rect">
            <a:avLst/>
          </a:prstGeom>
          <a:noFill/>
        </p:spPr>
        <p:txBody>
          <a:bodyPr wrap="square" lIns="0" tIns="0" rIns="0" bIns="0" rtlCol="0" anchor="ctr">
            <a:spAutoFit/>
          </a:bodyPr>
          <a:lstStyle/>
          <a:p>
            <a:pPr defTabSz="905670">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5670">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5864" y="4825328"/>
            <a:ext cx="649537" cy="124650"/>
          </a:xfrm>
          <a:prstGeom prst="rect">
            <a:avLst/>
          </a:prstGeom>
          <a:noFill/>
        </p:spPr>
        <p:txBody>
          <a:bodyPr wrap="square" lIns="0" tIns="0" rIns="0" bIns="0" rtlCol="0" anchor="ctr">
            <a:spAutoFit/>
          </a:bodyPr>
          <a:lstStyle/>
          <a:p>
            <a:pPr defTabSz="905670">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5670">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745" y="4837275"/>
            <a:ext cx="65" cy="110800"/>
          </a:xfrm>
          <a:prstGeom prst="rect">
            <a:avLst/>
          </a:prstGeom>
        </p:spPr>
        <p:txBody>
          <a:bodyPr vert="horz" wrap="none" lIns="0" tIns="0" rIns="0" bIns="0" rtlCol="0" anchor="ctr" anchorCtr="0">
            <a:spAutoFit/>
          </a:bodyPr>
          <a:lstStyle/>
          <a:p>
            <a:pPr algn="r" defTabSz="905670">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905670">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745" y="4837275"/>
            <a:ext cx="65" cy="110800"/>
          </a:xfrm>
          <a:prstGeom prst="rect">
            <a:avLst/>
          </a:prstGeom>
        </p:spPr>
        <p:txBody>
          <a:bodyPr vert="horz" wrap="none" lIns="0" tIns="0" rIns="0" bIns="0" rtlCol="0" anchor="ctr" anchorCtr="0">
            <a:spAutoFit/>
          </a:bodyPr>
          <a:lstStyle/>
          <a:p>
            <a:pPr algn="r" defTabSz="905670">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5670">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5670">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5670">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230419415"/>
      </p:ext>
    </p:extLst>
  </p:cSld>
  <p:clrMap bg1="dk2" tx1="lt1" bg2="dk1" tx2="lt2" accent1="accent1" accent2="accent2" accent3="accent3" accent4="accent4" accent5="accent5" accent6="accent6" hlink="hlink" folHlink="folHlink"/>
  <p:sldLayoutIdLst>
    <p:sldLayoutId id="2147487100" r:id="rId1"/>
    <p:sldLayoutId id="2147487101" r:id="rId2"/>
    <p:sldLayoutId id="2147487102" r:id="rId3"/>
    <p:sldLayoutId id="2147487103" r:id="rId4"/>
    <p:sldLayoutId id="2147487104" r:id="rId5"/>
    <p:sldLayoutId id="2147487105" r:id="rId6"/>
    <p:sldLayoutId id="2147487106" r:id="rId7"/>
    <p:sldLayoutId id="2147487107" r:id="rId8"/>
    <p:sldLayoutId id="2147487108" r:id="rId9"/>
    <p:sldLayoutId id="2147487109" r:id="rId10"/>
    <p:sldLayoutId id="2147487110" r:id="rId11"/>
    <p:sldLayoutId id="2147487111" r:id="rId12"/>
    <p:sldLayoutId id="2147487112" r:id="rId13"/>
    <p:sldLayoutId id="2147487113" r:id="rId14"/>
    <p:sldLayoutId id="2147487114" r:id="rId15"/>
    <p:sldLayoutId id="2147487115" r:id="rId16"/>
    <p:sldLayoutId id="2147487116" r:id="rId17"/>
    <p:sldLayoutId id="2147487117" r:id="rId18"/>
    <p:sldLayoutId id="2147487118" r:id="rId19"/>
    <p:sldLayoutId id="2147487119" r:id="rId20"/>
    <p:sldLayoutId id="2147487120" r:id="rId21"/>
    <p:sldLayoutId id="2147487121" r:id="rId22"/>
    <p:sldLayoutId id="2147487123" r:id="rId23"/>
    <p:sldLayoutId id="2147487124" r:id="rId24"/>
    <p:sldLayoutId id="2147487125" r:id="rId25"/>
    <p:sldLayoutId id="2147487126" r:id="rId26"/>
    <p:sldLayoutId id="2147487127" r:id="rId27"/>
    <p:sldLayoutId id="2147487128" r:id="rId28"/>
    <p:sldLayoutId id="2147487129" r:id="rId29"/>
    <p:sldLayoutId id="2147487130" r:id="rId30"/>
    <p:sldLayoutId id="2147487131" r:id="rId31"/>
    <p:sldLayoutId id="2147487132" r:id="rId32"/>
    <p:sldLayoutId id="2147487134" r:id="rId33"/>
    <p:sldLayoutId id="2147487135" r:id="rId34"/>
    <p:sldLayoutId id="2147487136" r:id="rId35"/>
    <p:sldLayoutId id="2147487137" r:id="rId36"/>
    <p:sldLayoutId id="2147487138" r:id="rId37"/>
    <p:sldLayoutId id="2147487139" r:id="rId38"/>
    <p:sldLayoutId id="2147487140" r:id="rId39"/>
    <p:sldLayoutId id="2147487141" r:id="rId40"/>
    <p:sldLayoutId id="2147487142" r:id="rId41"/>
    <p:sldLayoutId id="2147487143" r:id="rId42"/>
    <p:sldLayoutId id="2147487144" r:id="rId43"/>
    <p:sldLayoutId id="2147487145"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275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567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840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133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272" indent="-22627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243" indent="-23103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0908" indent="-218336"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4187" indent="-219923"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2675" indent="-23421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5549"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98096"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0991"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3818"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5670" rtl="0" eaLnBrk="1" latinLnBrk="0" hangingPunct="1">
        <a:defRPr sz="1800" kern="1200">
          <a:solidFill>
            <a:schemeClr val="tx1"/>
          </a:solidFill>
          <a:latin typeface="+mn-lt"/>
          <a:ea typeface="+mn-ea"/>
          <a:cs typeface="+mn-cs"/>
        </a:defRPr>
      </a:lvl1pPr>
      <a:lvl2pPr marL="452750" algn="l" defTabSz="905670" rtl="0" eaLnBrk="1" latinLnBrk="0" hangingPunct="1">
        <a:defRPr sz="1800" kern="1200">
          <a:solidFill>
            <a:schemeClr val="tx1"/>
          </a:solidFill>
          <a:latin typeface="+mn-lt"/>
          <a:ea typeface="+mn-ea"/>
          <a:cs typeface="+mn-cs"/>
        </a:defRPr>
      </a:lvl2pPr>
      <a:lvl3pPr marL="905670" algn="l" defTabSz="905670" rtl="0" eaLnBrk="1" latinLnBrk="0" hangingPunct="1">
        <a:defRPr sz="1800" kern="1200">
          <a:solidFill>
            <a:schemeClr val="tx1"/>
          </a:solidFill>
          <a:latin typeface="+mn-lt"/>
          <a:ea typeface="+mn-ea"/>
          <a:cs typeface="+mn-cs"/>
        </a:defRPr>
      </a:lvl3pPr>
      <a:lvl4pPr marL="1358408" algn="l" defTabSz="905670" rtl="0" eaLnBrk="1" latinLnBrk="0" hangingPunct="1">
        <a:defRPr sz="1800" kern="1200">
          <a:solidFill>
            <a:schemeClr val="tx1"/>
          </a:solidFill>
          <a:latin typeface="+mn-lt"/>
          <a:ea typeface="+mn-ea"/>
          <a:cs typeface="+mn-cs"/>
        </a:defRPr>
      </a:lvl4pPr>
      <a:lvl5pPr marL="1811339" algn="l" defTabSz="905670" rtl="0" eaLnBrk="1" latinLnBrk="0" hangingPunct="1">
        <a:defRPr sz="1800" kern="1200">
          <a:solidFill>
            <a:schemeClr val="tx1"/>
          </a:solidFill>
          <a:latin typeface="+mn-lt"/>
          <a:ea typeface="+mn-ea"/>
          <a:cs typeface="+mn-cs"/>
        </a:defRPr>
      </a:lvl5pPr>
      <a:lvl6pPr marL="2263886" algn="l" defTabSz="905670" rtl="0" eaLnBrk="1" latinLnBrk="0" hangingPunct="1">
        <a:defRPr sz="1800" kern="1200">
          <a:solidFill>
            <a:schemeClr val="tx1"/>
          </a:solidFill>
          <a:latin typeface="+mn-lt"/>
          <a:ea typeface="+mn-ea"/>
          <a:cs typeface="+mn-cs"/>
        </a:defRPr>
      </a:lvl6pPr>
      <a:lvl7pPr marL="2716699" algn="l" defTabSz="905670" rtl="0" eaLnBrk="1" latinLnBrk="0" hangingPunct="1">
        <a:defRPr sz="1800" kern="1200">
          <a:solidFill>
            <a:schemeClr val="tx1"/>
          </a:solidFill>
          <a:latin typeface="+mn-lt"/>
          <a:ea typeface="+mn-ea"/>
          <a:cs typeface="+mn-cs"/>
        </a:defRPr>
      </a:lvl7pPr>
      <a:lvl8pPr marL="3169554" algn="l" defTabSz="905670" rtl="0" eaLnBrk="1" latinLnBrk="0" hangingPunct="1">
        <a:defRPr sz="1800" kern="1200">
          <a:solidFill>
            <a:schemeClr val="tx1"/>
          </a:solidFill>
          <a:latin typeface="+mn-lt"/>
          <a:ea typeface="+mn-ea"/>
          <a:cs typeface="+mn-cs"/>
        </a:defRPr>
      </a:lvl8pPr>
      <a:lvl9pPr marL="3622415" algn="l" defTabSz="9056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1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64" y="4825328"/>
            <a:ext cx="649537" cy="124650"/>
          </a:xfrm>
          <a:prstGeom prst="rect">
            <a:avLst/>
          </a:prstGeom>
          <a:noFill/>
        </p:spPr>
        <p:txBody>
          <a:bodyPr wrap="square" lIns="0" tIns="0" rIns="0" bIns="0" rtlCol="0" anchor="ctr">
            <a:spAutoFit/>
          </a:bodyPr>
          <a:lstStyle/>
          <a:p>
            <a:pPr defTabSz="905670">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5670">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5864" y="4825328"/>
            <a:ext cx="649537" cy="124650"/>
          </a:xfrm>
          <a:prstGeom prst="rect">
            <a:avLst/>
          </a:prstGeom>
          <a:noFill/>
        </p:spPr>
        <p:txBody>
          <a:bodyPr wrap="square" lIns="0" tIns="0" rIns="0" bIns="0" rtlCol="0" anchor="ctr">
            <a:spAutoFit/>
          </a:bodyPr>
          <a:lstStyle/>
          <a:p>
            <a:pPr defTabSz="905670">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5670">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745" y="4837275"/>
            <a:ext cx="65" cy="110800"/>
          </a:xfrm>
          <a:prstGeom prst="rect">
            <a:avLst/>
          </a:prstGeom>
        </p:spPr>
        <p:txBody>
          <a:bodyPr vert="horz" wrap="none" lIns="0" tIns="0" rIns="0" bIns="0" rtlCol="0" anchor="ctr" anchorCtr="0">
            <a:spAutoFit/>
          </a:bodyPr>
          <a:lstStyle/>
          <a:p>
            <a:pPr algn="r" defTabSz="905670">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905670">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745" y="4837275"/>
            <a:ext cx="65" cy="110800"/>
          </a:xfrm>
          <a:prstGeom prst="rect">
            <a:avLst/>
          </a:prstGeom>
        </p:spPr>
        <p:txBody>
          <a:bodyPr vert="horz" wrap="none" lIns="0" tIns="0" rIns="0" bIns="0" rtlCol="0" anchor="ctr" anchorCtr="0">
            <a:spAutoFit/>
          </a:bodyPr>
          <a:lstStyle/>
          <a:p>
            <a:pPr algn="r" defTabSz="905670">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5670">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5670">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5670">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713819343"/>
      </p:ext>
    </p:extLst>
  </p:cSld>
  <p:clrMap bg1="dk2" tx1="lt1" bg2="dk1" tx2="lt2" accent1="accent1" accent2="accent2" accent3="accent3" accent4="accent4" accent5="accent5" accent6="accent6" hlink="hlink" folHlink="folHlink"/>
  <p:sldLayoutIdLst>
    <p:sldLayoutId id="2147487147" r:id="rId1"/>
    <p:sldLayoutId id="2147487148" r:id="rId2"/>
    <p:sldLayoutId id="2147487149" r:id="rId3"/>
    <p:sldLayoutId id="2147487150" r:id="rId4"/>
    <p:sldLayoutId id="2147487151" r:id="rId5"/>
    <p:sldLayoutId id="2147487152" r:id="rId6"/>
    <p:sldLayoutId id="2147487153" r:id="rId7"/>
    <p:sldLayoutId id="2147487154" r:id="rId8"/>
    <p:sldLayoutId id="2147487155" r:id="rId9"/>
    <p:sldLayoutId id="2147487156" r:id="rId10"/>
    <p:sldLayoutId id="2147487157" r:id="rId11"/>
    <p:sldLayoutId id="2147487158" r:id="rId12"/>
    <p:sldLayoutId id="2147487159" r:id="rId13"/>
    <p:sldLayoutId id="2147487160" r:id="rId14"/>
    <p:sldLayoutId id="2147487161" r:id="rId15"/>
    <p:sldLayoutId id="2147487162" r:id="rId16"/>
    <p:sldLayoutId id="2147487163" r:id="rId17"/>
    <p:sldLayoutId id="2147487164" r:id="rId18"/>
    <p:sldLayoutId id="2147487165" r:id="rId19"/>
    <p:sldLayoutId id="2147487166" r:id="rId20"/>
    <p:sldLayoutId id="2147487167" r:id="rId21"/>
    <p:sldLayoutId id="2147487168" r:id="rId22"/>
    <p:sldLayoutId id="2147487170" r:id="rId23"/>
    <p:sldLayoutId id="2147487171" r:id="rId24"/>
    <p:sldLayoutId id="2147487172" r:id="rId25"/>
    <p:sldLayoutId id="2147487174" r:id="rId26"/>
    <p:sldLayoutId id="2147487175" r:id="rId27"/>
    <p:sldLayoutId id="2147487176" r:id="rId28"/>
    <p:sldLayoutId id="2147487177" r:id="rId29"/>
    <p:sldLayoutId id="2147487178" r:id="rId30"/>
    <p:sldLayoutId id="2147487179" r:id="rId31"/>
    <p:sldLayoutId id="2147487180" r:id="rId32"/>
    <p:sldLayoutId id="2147487181" r:id="rId33"/>
    <p:sldLayoutId id="2147487182" r:id="rId34"/>
    <p:sldLayoutId id="2147487183" r:id="rId35"/>
    <p:sldLayoutId id="2147487184" r:id="rId36"/>
    <p:sldLayoutId id="2147487185" r:id="rId37"/>
    <p:sldLayoutId id="2147487186" r:id="rId38"/>
    <p:sldLayoutId id="2147487187" r:id="rId39"/>
    <p:sldLayoutId id="2147487188" r:id="rId40"/>
    <p:sldLayoutId id="2147487189" r:id="rId41"/>
    <p:sldLayoutId id="2147487190" r:id="rId42"/>
    <p:sldLayoutId id="2147487191" r:id="rId43"/>
    <p:sldLayoutId id="2147487192"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275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567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840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133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272" indent="-22627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243" indent="-23103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0908" indent="-218336"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4187" indent="-219923"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2675" indent="-23421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5549"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98096"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0991"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3818"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5670" rtl="0" eaLnBrk="1" latinLnBrk="0" hangingPunct="1">
        <a:defRPr sz="1800" kern="1200">
          <a:solidFill>
            <a:schemeClr val="tx1"/>
          </a:solidFill>
          <a:latin typeface="+mn-lt"/>
          <a:ea typeface="+mn-ea"/>
          <a:cs typeface="+mn-cs"/>
        </a:defRPr>
      </a:lvl1pPr>
      <a:lvl2pPr marL="452750" algn="l" defTabSz="905670" rtl="0" eaLnBrk="1" latinLnBrk="0" hangingPunct="1">
        <a:defRPr sz="1800" kern="1200">
          <a:solidFill>
            <a:schemeClr val="tx1"/>
          </a:solidFill>
          <a:latin typeface="+mn-lt"/>
          <a:ea typeface="+mn-ea"/>
          <a:cs typeface="+mn-cs"/>
        </a:defRPr>
      </a:lvl2pPr>
      <a:lvl3pPr marL="905670" algn="l" defTabSz="905670" rtl="0" eaLnBrk="1" latinLnBrk="0" hangingPunct="1">
        <a:defRPr sz="1800" kern="1200">
          <a:solidFill>
            <a:schemeClr val="tx1"/>
          </a:solidFill>
          <a:latin typeface="+mn-lt"/>
          <a:ea typeface="+mn-ea"/>
          <a:cs typeface="+mn-cs"/>
        </a:defRPr>
      </a:lvl3pPr>
      <a:lvl4pPr marL="1358408" algn="l" defTabSz="905670" rtl="0" eaLnBrk="1" latinLnBrk="0" hangingPunct="1">
        <a:defRPr sz="1800" kern="1200">
          <a:solidFill>
            <a:schemeClr val="tx1"/>
          </a:solidFill>
          <a:latin typeface="+mn-lt"/>
          <a:ea typeface="+mn-ea"/>
          <a:cs typeface="+mn-cs"/>
        </a:defRPr>
      </a:lvl4pPr>
      <a:lvl5pPr marL="1811339" algn="l" defTabSz="905670" rtl="0" eaLnBrk="1" latinLnBrk="0" hangingPunct="1">
        <a:defRPr sz="1800" kern="1200">
          <a:solidFill>
            <a:schemeClr val="tx1"/>
          </a:solidFill>
          <a:latin typeface="+mn-lt"/>
          <a:ea typeface="+mn-ea"/>
          <a:cs typeface="+mn-cs"/>
        </a:defRPr>
      </a:lvl5pPr>
      <a:lvl6pPr marL="2263886" algn="l" defTabSz="905670" rtl="0" eaLnBrk="1" latinLnBrk="0" hangingPunct="1">
        <a:defRPr sz="1800" kern="1200">
          <a:solidFill>
            <a:schemeClr val="tx1"/>
          </a:solidFill>
          <a:latin typeface="+mn-lt"/>
          <a:ea typeface="+mn-ea"/>
          <a:cs typeface="+mn-cs"/>
        </a:defRPr>
      </a:lvl6pPr>
      <a:lvl7pPr marL="2716699" algn="l" defTabSz="905670" rtl="0" eaLnBrk="1" latinLnBrk="0" hangingPunct="1">
        <a:defRPr sz="1800" kern="1200">
          <a:solidFill>
            <a:schemeClr val="tx1"/>
          </a:solidFill>
          <a:latin typeface="+mn-lt"/>
          <a:ea typeface="+mn-ea"/>
          <a:cs typeface="+mn-cs"/>
        </a:defRPr>
      </a:lvl7pPr>
      <a:lvl8pPr marL="3169554" algn="l" defTabSz="905670" rtl="0" eaLnBrk="1" latinLnBrk="0" hangingPunct="1">
        <a:defRPr sz="1800" kern="1200">
          <a:solidFill>
            <a:schemeClr val="tx1"/>
          </a:solidFill>
          <a:latin typeface="+mn-lt"/>
          <a:ea typeface="+mn-ea"/>
          <a:cs typeface="+mn-cs"/>
        </a:defRPr>
      </a:lvl8pPr>
      <a:lvl9pPr marL="3622415" algn="l" defTabSz="9056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1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8753"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8580"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580"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8580" tIns="34290" rIns="68580" bIns="34290" rtlCol="0">
            <a:spAutoFit/>
          </a:bodyPr>
          <a:lstStyle/>
          <a:p>
            <a:pPr marL="175022" indent="-175022">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168391171"/>
      </p:ext>
    </p:extLst>
  </p:cSld>
  <p:clrMap bg1="dk2" tx1="lt1" bg2="dk1" tx2="lt2" accent1="accent1" accent2="accent2" accent3="accent3" accent4="accent4" accent5="accent5" accent6="accent6" hlink="hlink" folHlink="folHlink"/>
  <p:sldLayoutIdLst>
    <p:sldLayoutId id="2147487194" r:id="rId1"/>
    <p:sldLayoutId id="2147487195" r:id="rId2"/>
    <p:sldLayoutId id="2147487196" r:id="rId3"/>
    <p:sldLayoutId id="2147487197" r:id="rId4"/>
    <p:sldLayoutId id="2147487198" r:id="rId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290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580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8700"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7160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1450" indent="-17145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31006" indent="-16787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82229" indent="-16549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34641" indent="-16668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206104" indent="-177404"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9004" indent="-177404"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91904" indent="-177404"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34804" indent="-177404"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77704" indent="-177404"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11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06" y="4835544"/>
            <a:ext cx="1594187" cy="114262"/>
          </a:xfrm>
          <a:prstGeom prst="rect">
            <a:avLst/>
          </a:prstGeom>
          <a:noFill/>
        </p:spPr>
        <p:txBody>
          <a:bodyPr vert="horz" wrap="none" lIns="0" tIns="0" rIns="0" bIns="0" rtlCol="0" anchor="ctr" anchorCtr="0">
            <a:spAutoFit/>
          </a:bodyPr>
          <a:lstStyle/>
          <a:p>
            <a:pPr defTabSz="906818">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6818">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6818">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6818">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2132097046"/>
      </p:ext>
    </p:extLst>
  </p:cSld>
  <p:clrMap bg1="dk2" tx1="lt1" bg2="dk1" tx2="lt2" accent1="accent1" accent2="accent2" accent3="accent3" accent4="accent4" accent5="accent5" accent6="accent6" hlink="hlink" folHlink="folHlink"/>
  <p:sldLayoutIdLst>
    <p:sldLayoutId id="2147487200" r:id="rId1"/>
    <p:sldLayoutId id="2147487201" r:id="rId2"/>
    <p:sldLayoutId id="2147487202" r:id="rId3"/>
    <p:sldLayoutId id="2147487203" r:id="rId4"/>
    <p:sldLayoutId id="2147487204" r:id="rId5"/>
    <p:sldLayoutId id="2147487205" r:id="rId6"/>
    <p:sldLayoutId id="2147487206" r:id="rId7"/>
    <p:sldLayoutId id="2147487207" r:id="rId8"/>
    <p:sldLayoutId id="2147487208" r:id="rId9"/>
    <p:sldLayoutId id="2147487209" r:id="rId10"/>
    <p:sldLayoutId id="2147487210" r:id="rId11"/>
    <p:sldLayoutId id="2147487211" r:id="rId12"/>
    <p:sldLayoutId id="2147487212" r:id="rId13"/>
    <p:sldLayoutId id="2147487213" r:id="rId14"/>
    <p:sldLayoutId id="2147487214" r:id="rId15"/>
    <p:sldLayoutId id="2147487215" r:id="rId16"/>
    <p:sldLayoutId id="2147487216" r:id="rId17"/>
    <p:sldLayoutId id="2147487217" r:id="rId18"/>
    <p:sldLayoutId id="2147487218" r:id="rId19"/>
    <p:sldLayoutId id="2147487219" r:id="rId20"/>
    <p:sldLayoutId id="2147487220" r:id="rId21"/>
    <p:sldLayoutId id="2147487221" r:id="rId22"/>
    <p:sldLayoutId id="2147487223" r:id="rId23"/>
    <p:sldLayoutId id="2147487224" r:id="rId24"/>
    <p:sldLayoutId id="2147487225" r:id="rId25"/>
    <p:sldLayoutId id="2147487226" r:id="rId26"/>
    <p:sldLayoutId id="2147487227" r:id="rId27"/>
    <p:sldLayoutId id="2147487228" r:id="rId28"/>
    <p:sldLayoutId id="2147487229" r:id="rId29"/>
    <p:sldLayoutId id="2147487230" r:id="rId30"/>
    <p:sldLayoutId id="2147487231" r:id="rId31"/>
    <p:sldLayoutId id="2147487232" r:id="rId32"/>
    <p:sldLayoutId id="2147487234" r:id="rId33"/>
    <p:sldLayoutId id="2147487235" r:id="rId34"/>
    <p:sldLayoutId id="2147487236" r:id="rId35"/>
    <p:sldLayoutId id="2147487237" r:id="rId36"/>
    <p:sldLayoutId id="2147487238" r:id="rId37"/>
    <p:sldLayoutId id="2147487239" r:id="rId38"/>
    <p:sldLayoutId id="2147487240" r:id="rId39"/>
    <p:sldLayoutId id="2147487241" r:id="rId40"/>
    <p:sldLayoutId id="2147487242" r:id="rId41"/>
    <p:sldLayoutId id="2147487243" r:id="rId42"/>
    <p:sldLayoutId id="2147487244" r:id="rId43"/>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331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681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14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36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578" indent="-22657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957" indent="-23134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2056" indent="-21864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5741" indent="-22022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4664" indent="-23451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8150"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130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473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8153"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6818" rtl="0" eaLnBrk="1" latinLnBrk="0" hangingPunct="1">
        <a:defRPr sz="1800" kern="1200">
          <a:solidFill>
            <a:schemeClr val="tx1"/>
          </a:solidFill>
          <a:latin typeface="+mn-lt"/>
          <a:ea typeface="+mn-ea"/>
          <a:cs typeface="+mn-cs"/>
        </a:defRPr>
      </a:lvl1pPr>
      <a:lvl2pPr marL="453311" algn="l" defTabSz="906818" rtl="0" eaLnBrk="1" latinLnBrk="0" hangingPunct="1">
        <a:defRPr sz="1800" kern="1200">
          <a:solidFill>
            <a:schemeClr val="tx1"/>
          </a:solidFill>
          <a:latin typeface="+mn-lt"/>
          <a:ea typeface="+mn-ea"/>
          <a:cs typeface="+mn-cs"/>
        </a:defRPr>
      </a:lvl2pPr>
      <a:lvl3pPr marL="906818" algn="l" defTabSz="906818" rtl="0" eaLnBrk="1" latinLnBrk="0" hangingPunct="1">
        <a:defRPr sz="1800" kern="1200">
          <a:solidFill>
            <a:schemeClr val="tx1"/>
          </a:solidFill>
          <a:latin typeface="+mn-lt"/>
          <a:ea typeface="+mn-ea"/>
          <a:cs typeface="+mn-cs"/>
        </a:defRPr>
      </a:lvl3pPr>
      <a:lvl4pPr marL="1360142" algn="l" defTabSz="906818" rtl="0" eaLnBrk="1" latinLnBrk="0" hangingPunct="1">
        <a:defRPr sz="1800" kern="1200">
          <a:solidFill>
            <a:schemeClr val="tx1"/>
          </a:solidFill>
          <a:latin typeface="+mn-lt"/>
          <a:ea typeface="+mn-ea"/>
          <a:cs typeface="+mn-cs"/>
        </a:defRPr>
      </a:lvl4pPr>
      <a:lvl5pPr marL="1813634" algn="l" defTabSz="906818" rtl="0" eaLnBrk="1" latinLnBrk="0" hangingPunct="1">
        <a:defRPr sz="1800" kern="1200">
          <a:solidFill>
            <a:schemeClr val="tx1"/>
          </a:solidFill>
          <a:latin typeface="+mn-lt"/>
          <a:ea typeface="+mn-ea"/>
          <a:cs typeface="+mn-cs"/>
        </a:defRPr>
      </a:lvl5pPr>
      <a:lvl6pPr marL="2266791" algn="l" defTabSz="906818" rtl="0" eaLnBrk="1" latinLnBrk="0" hangingPunct="1">
        <a:defRPr sz="1800" kern="1200">
          <a:solidFill>
            <a:schemeClr val="tx1"/>
          </a:solidFill>
          <a:latin typeface="+mn-lt"/>
          <a:ea typeface="+mn-ea"/>
          <a:cs typeface="+mn-cs"/>
        </a:defRPr>
      </a:lvl6pPr>
      <a:lvl7pPr marL="2720167" algn="l" defTabSz="906818" rtl="0" eaLnBrk="1" latinLnBrk="0" hangingPunct="1">
        <a:defRPr sz="1800" kern="1200">
          <a:solidFill>
            <a:schemeClr val="tx1"/>
          </a:solidFill>
          <a:latin typeface="+mn-lt"/>
          <a:ea typeface="+mn-ea"/>
          <a:cs typeface="+mn-cs"/>
        </a:defRPr>
      </a:lvl7pPr>
      <a:lvl8pPr marL="3173583" algn="l" defTabSz="906818" rtl="0" eaLnBrk="1" latinLnBrk="0" hangingPunct="1">
        <a:defRPr sz="1800" kern="1200">
          <a:solidFill>
            <a:schemeClr val="tx1"/>
          </a:solidFill>
          <a:latin typeface="+mn-lt"/>
          <a:ea typeface="+mn-ea"/>
          <a:cs typeface="+mn-cs"/>
        </a:defRPr>
      </a:lvl8pPr>
      <a:lvl9pPr marL="3627005" algn="l" defTabSz="9068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6634"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01"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01"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01" tIns="34289" rIns="67401" bIns="34289" rtlCol="0">
            <a:spAutoFit/>
          </a:bodyPr>
          <a:lstStyle/>
          <a:p>
            <a:pPr marL="171876" indent="-171876">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p:nvSpPr>
        <p:spPr>
          <a:xfrm>
            <a:off x="0" y="5001508"/>
            <a:ext cx="771588" cy="138499"/>
          </a:xfrm>
          <a:prstGeom prst="rect">
            <a:avLst/>
          </a:prstGeom>
          <a:noFill/>
        </p:spPr>
        <p:txBody>
          <a:bodyPr vert="horz" wrap="square" lIns="0" tIns="0" rIns="0" bIns="0" rtlCol="0" anchor="ctr" anchorCtr="1">
            <a:spAutoFit/>
          </a:bodyPr>
          <a:lstStyle/>
          <a:p>
            <a:pPr marL="171876" indent="-171876">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4228144423"/>
      </p:ext>
    </p:extLst>
  </p:cSld>
  <p:clrMap bg1="dk2" tx1="lt1" bg2="dk1" tx2="lt2" accent1="accent1" accent2="accent2" accent3="accent3" accent4="accent4" accent5="accent5" accent6="accent6" hlink="hlink" folHlink="folHlink"/>
  <p:sldLayoutIdLst>
    <p:sldLayoutId id="2147484722" r:id="rId1"/>
    <p:sldLayoutId id="2147484723" r:id="rId2"/>
    <p:sldLayoutId id="2147484724" r:id="rId3"/>
    <p:sldLayoutId id="2147484725" r:id="rId4"/>
    <p:sldLayoutId id="2147484726" r:id="rId5"/>
    <p:sldLayoutId id="2147484727" r:id="rId6"/>
    <p:sldLayoutId id="2147484728" r:id="rId7"/>
    <p:sldLayoutId id="2147484729" r:id="rId8"/>
    <p:sldLayoutId id="2147484730" r:id="rId9"/>
    <p:sldLayoutId id="2147484731" r:id="rId10"/>
    <p:sldLayoutId id="2147484732" r:id="rId11"/>
    <p:sldLayoutId id="2147484733" r:id="rId12"/>
    <p:sldLayoutId id="2147484734" r:id="rId13"/>
    <p:sldLayoutId id="2147484735" r:id="rId14"/>
    <p:sldLayoutId id="2147484736"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5828"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513"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878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5172"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306" indent="-16830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2753" indent="-16473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047" indent="-16235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6563" indent="-16354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2524" indent="-17399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8776" indent="-17399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5175" indent="-17399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1460" indent="-17399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7808" indent="-17399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513" rtl="0" eaLnBrk="1" latinLnBrk="0" hangingPunct="1">
        <a:defRPr sz="1400" kern="1200">
          <a:solidFill>
            <a:schemeClr val="tx1"/>
          </a:solidFill>
          <a:latin typeface="+mn-lt"/>
          <a:ea typeface="+mn-ea"/>
          <a:cs typeface="+mn-cs"/>
        </a:defRPr>
      </a:lvl1pPr>
      <a:lvl2pPr marL="335828" algn="l" defTabSz="672513" rtl="0" eaLnBrk="1" latinLnBrk="0" hangingPunct="1">
        <a:defRPr sz="1400" kern="1200">
          <a:solidFill>
            <a:schemeClr val="tx1"/>
          </a:solidFill>
          <a:latin typeface="+mn-lt"/>
          <a:ea typeface="+mn-ea"/>
          <a:cs typeface="+mn-cs"/>
        </a:defRPr>
      </a:lvl2pPr>
      <a:lvl3pPr marL="672513" algn="l" defTabSz="672513" rtl="0" eaLnBrk="1" latinLnBrk="0" hangingPunct="1">
        <a:defRPr sz="1400" kern="1200">
          <a:solidFill>
            <a:schemeClr val="tx1"/>
          </a:solidFill>
          <a:latin typeface="+mn-lt"/>
          <a:ea typeface="+mn-ea"/>
          <a:cs typeface="+mn-cs"/>
        </a:defRPr>
      </a:lvl3pPr>
      <a:lvl4pPr marL="1008782" algn="l" defTabSz="672513" rtl="0" eaLnBrk="1" latinLnBrk="0" hangingPunct="1">
        <a:defRPr sz="1400" kern="1200">
          <a:solidFill>
            <a:schemeClr val="tx1"/>
          </a:solidFill>
          <a:latin typeface="+mn-lt"/>
          <a:ea typeface="+mn-ea"/>
          <a:cs typeface="+mn-cs"/>
        </a:defRPr>
      </a:lvl4pPr>
      <a:lvl5pPr marL="1345172" algn="l" defTabSz="672513" rtl="0" eaLnBrk="1" latinLnBrk="0" hangingPunct="1">
        <a:defRPr sz="1400" kern="1200">
          <a:solidFill>
            <a:schemeClr val="tx1"/>
          </a:solidFill>
          <a:latin typeface="+mn-lt"/>
          <a:ea typeface="+mn-ea"/>
          <a:cs typeface="+mn-cs"/>
        </a:defRPr>
      </a:lvl5pPr>
      <a:lvl6pPr marL="1681487" algn="l" defTabSz="672513" rtl="0" eaLnBrk="1" latinLnBrk="0" hangingPunct="1">
        <a:defRPr sz="1400" kern="1200">
          <a:solidFill>
            <a:schemeClr val="tx1"/>
          </a:solidFill>
          <a:latin typeface="+mn-lt"/>
          <a:ea typeface="+mn-ea"/>
          <a:cs typeface="+mn-cs"/>
        </a:defRPr>
      </a:lvl6pPr>
      <a:lvl7pPr marL="2017313" algn="l" defTabSz="672513" rtl="0" eaLnBrk="1" latinLnBrk="0" hangingPunct="1">
        <a:defRPr sz="1400" kern="1200">
          <a:solidFill>
            <a:schemeClr val="tx1"/>
          </a:solidFill>
          <a:latin typeface="+mn-lt"/>
          <a:ea typeface="+mn-ea"/>
          <a:cs typeface="+mn-cs"/>
        </a:defRPr>
      </a:lvl7pPr>
      <a:lvl8pPr marL="2353518" algn="l" defTabSz="672513" rtl="0" eaLnBrk="1" latinLnBrk="0" hangingPunct="1">
        <a:defRPr sz="1400" kern="1200">
          <a:solidFill>
            <a:schemeClr val="tx1"/>
          </a:solidFill>
          <a:latin typeface="+mn-lt"/>
          <a:ea typeface="+mn-ea"/>
          <a:cs typeface="+mn-cs"/>
        </a:defRPr>
      </a:lvl8pPr>
      <a:lvl9pPr marL="2689860" algn="l" defTabSz="672513" rtl="0" eaLnBrk="1" latinLnBrk="0" hangingPunct="1">
        <a:defRPr sz="1400" kern="1200">
          <a:solidFill>
            <a:schemeClr val="tx1"/>
          </a:solidFill>
          <a:latin typeface="+mn-lt"/>
          <a:ea typeface="+mn-ea"/>
          <a:cs typeface="+mn-cs"/>
        </a:defRPr>
      </a:lvl9pPr>
    </p:otherStyle>
  </p:txStyles>
</p:sldMaster>
</file>

<file path=ppt/slideMasters/slideMaster12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7911"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984"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3777">
              <a:defRPr/>
            </a:pPr>
            <a:fld id="{20FE3A23-B949-4828-A943-DC5D8F8A3399}" type="slidenum">
              <a:rPr lang="en-US" smtClean="0"/>
              <a:pPr defTabSz="683777">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3777">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990" tIns="45494" rIns="90990" bIns="45494"/>
          <a:lstStyle/>
          <a:p>
            <a:pPr defTabSz="683777">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3777">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3186725211"/>
      </p:ext>
    </p:extLst>
  </p:cSld>
  <p:clrMap bg1="dk2" tx1="lt1" bg2="dk1" tx2="lt2" accent1="accent1" accent2="accent2" accent3="accent3" accent4="accent4" accent5="accent5" accent6="accent6" hlink="hlink" folHlink="folHlink"/>
  <p:sldLayoutIdLst>
    <p:sldLayoutId id="2147487247" r:id="rId1"/>
    <p:sldLayoutId id="2147487248" r:id="rId2"/>
    <p:sldLayoutId id="2147487249" r:id="rId3"/>
    <p:sldLayoutId id="2147487250" r:id="rId4"/>
    <p:sldLayoutId id="2147487251" r:id="rId5"/>
    <p:sldLayoutId id="2147487252" r:id="rId6"/>
    <p:sldLayoutId id="2147487253" r:id="rId7"/>
    <p:sldLayoutId id="2147487254" r:id="rId8"/>
    <p:sldLayoutId id="2147487255" r:id="rId9"/>
    <p:sldLayoutId id="2147487256" r:id="rId10"/>
    <p:sldLayoutId id="2147487257" r:id="rId11"/>
    <p:sldLayoutId id="2147487258" r:id="rId12"/>
    <p:sldLayoutId id="2147487260" r:id="rId13"/>
    <p:sldLayoutId id="2147487261" r:id="rId14"/>
    <p:sldLayoutId id="2147487262" r:id="rId15"/>
    <p:sldLayoutId id="2147487263" r:id="rId16"/>
    <p:sldLayoutId id="2147487264" r:id="rId17"/>
    <p:sldLayoutId id="2147487265"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4505"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9237"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380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847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293" indent="-226293"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71408" indent="-221531"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3763" indent="-218357"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7705" indent="-219944"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8575" indent="-234230"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53639" indent="-2351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8098" indent="-2351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62718" indent="-2351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17329" indent="-2351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9237" rtl="0" eaLnBrk="1" latinLnBrk="0" hangingPunct="1">
        <a:defRPr sz="1800" kern="1200">
          <a:solidFill>
            <a:schemeClr val="tx1"/>
          </a:solidFill>
          <a:latin typeface="+mn-lt"/>
          <a:ea typeface="+mn-ea"/>
          <a:cs typeface="+mn-cs"/>
        </a:defRPr>
      </a:lvl1pPr>
      <a:lvl2pPr marL="454505" algn="l" defTabSz="909237" rtl="0" eaLnBrk="1" latinLnBrk="0" hangingPunct="1">
        <a:defRPr sz="1800" kern="1200">
          <a:solidFill>
            <a:schemeClr val="tx1"/>
          </a:solidFill>
          <a:latin typeface="+mn-lt"/>
          <a:ea typeface="+mn-ea"/>
          <a:cs typeface="+mn-cs"/>
        </a:defRPr>
      </a:lvl2pPr>
      <a:lvl3pPr marL="909237" algn="l" defTabSz="909237" rtl="0" eaLnBrk="1" latinLnBrk="0" hangingPunct="1">
        <a:defRPr sz="1800" kern="1200">
          <a:solidFill>
            <a:schemeClr val="tx1"/>
          </a:solidFill>
          <a:latin typeface="+mn-lt"/>
          <a:ea typeface="+mn-ea"/>
          <a:cs typeface="+mn-cs"/>
        </a:defRPr>
      </a:lvl3pPr>
      <a:lvl4pPr marL="1363802" algn="l" defTabSz="909237" rtl="0" eaLnBrk="1" latinLnBrk="0" hangingPunct="1">
        <a:defRPr sz="1800" kern="1200">
          <a:solidFill>
            <a:schemeClr val="tx1"/>
          </a:solidFill>
          <a:latin typeface="+mn-lt"/>
          <a:ea typeface="+mn-ea"/>
          <a:cs typeface="+mn-cs"/>
        </a:defRPr>
      </a:lvl4pPr>
      <a:lvl5pPr marL="1818473" algn="l" defTabSz="909237" rtl="0" eaLnBrk="1" latinLnBrk="0" hangingPunct="1">
        <a:defRPr sz="1800" kern="1200">
          <a:solidFill>
            <a:schemeClr val="tx1"/>
          </a:solidFill>
          <a:latin typeface="+mn-lt"/>
          <a:ea typeface="+mn-ea"/>
          <a:cs typeface="+mn-cs"/>
        </a:defRPr>
      </a:lvl5pPr>
      <a:lvl6pPr marL="2272934" algn="l" defTabSz="909237" rtl="0" eaLnBrk="1" latinLnBrk="0" hangingPunct="1">
        <a:defRPr sz="1800" kern="1200">
          <a:solidFill>
            <a:schemeClr val="tx1"/>
          </a:solidFill>
          <a:latin typeface="+mn-lt"/>
          <a:ea typeface="+mn-ea"/>
          <a:cs typeface="+mn-cs"/>
        </a:defRPr>
      </a:lvl6pPr>
      <a:lvl7pPr marL="2727499" algn="l" defTabSz="909237" rtl="0" eaLnBrk="1" latinLnBrk="0" hangingPunct="1">
        <a:defRPr sz="1800" kern="1200">
          <a:solidFill>
            <a:schemeClr val="tx1"/>
          </a:solidFill>
          <a:latin typeface="+mn-lt"/>
          <a:ea typeface="+mn-ea"/>
          <a:cs typeface="+mn-cs"/>
        </a:defRPr>
      </a:lvl7pPr>
      <a:lvl8pPr marL="3182143" algn="l" defTabSz="909237" rtl="0" eaLnBrk="1" latinLnBrk="0" hangingPunct="1">
        <a:defRPr sz="1800" kern="1200">
          <a:solidFill>
            <a:schemeClr val="tx1"/>
          </a:solidFill>
          <a:latin typeface="+mn-lt"/>
          <a:ea typeface="+mn-ea"/>
          <a:cs typeface="+mn-cs"/>
        </a:defRPr>
      </a:lvl8pPr>
      <a:lvl9pPr marL="3636728" algn="l" defTabSz="909237" rtl="0" eaLnBrk="1" latinLnBrk="0" hangingPunct="1">
        <a:defRPr sz="1800" kern="1200">
          <a:solidFill>
            <a:schemeClr val="tx1"/>
          </a:solidFill>
          <a:latin typeface="+mn-lt"/>
          <a:ea typeface="+mn-ea"/>
          <a:cs typeface="+mn-cs"/>
        </a:defRPr>
      </a:lvl9pPr>
    </p:otherStyle>
  </p:txStyles>
</p:sldMaster>
</file>

<file path=ppt/slideMasters/slideMaster12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7888"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1030"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4168">
              <a:defRPr/>
            </a:pPr>
            <a:fld id="{20FE3A23-B949-4828-A943-DC5D8F8A3399}" type="slidenum">
              <a:rPr lang="en-US" smtClean="0"/>
              <a:pPr defTabSz="684168">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4168">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1036" tIns="45517" rIns="91036" bIns="45517"/>
          <a:lstStyle/>
          <a:p>
            <a:pPr defTabSz="684168">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4168">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250037583"/>
      </p:ext>
    </p:extLst>
  </p:cSld>
  <p:clrMap bg1="dk2" tx1="lt1" bg2="dk1" tx2="lt2" accent1="accent1" accent2="accent2" accent3="accent3" accent4="accent4" accent5="accent5" accent6="accent6" hlink="hlink" folHlink="folHlink"/>
  <p:sldLayoutIdLst>
    <p:sldLayoutId id="2147487267" r:id="rId1"/>
    <p:sldLayoutId id="2147487268" r:id="rId2"/>
    <p:sldLayoutId id="2147487269" r:id="rId3"/>
    <p:sldLayoutId id="2147487270" r:id="rId4"/>
    <p:sldLayoutId id="2147487271" r:id="rId5"/>
    <p:sldLayoutId id="2147487272" r:id="rId6"/>
    <p:sldLayoutId id="2147487273" r:id="rId7"/>
    <p:sldLayoutId id="2147487274" r:id="rId8"/>
    <p:sldLayoutId id="2147487275" r:id="rId9"/>
    <p:sldLayoutId id="2147487276" r:id="rId10"/>
    <p:sldLayoutId id="2147487277" r:id="rId11"/>
    <p:sldLayoutId id="2147487278" r:id="rId12"/>
    <p:sldLayoutId id="2147487280" r:id="rId13"/>
    <p:sldLayoutId id="2147487281" r:id="rId14"/>
    <p:sldLayoutId id="2147487282" r:id="rId15"/>
    <p:sldLayoutId id="2147487283" r:id="rId16"/>
    <p:sldLayoutId id="2147487284" r:id="rId17"/>
    <p:sldLayoutId id="2147487285"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475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975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4584"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9508"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431" indent="-226431"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71730" indent="-221669"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4280" indent="-218495"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8418" indent="-220082"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9495" indent="-234368"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54812" indent="-2353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9547" indent="-2353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64420" indent="-2353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19296" indent="-2353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9755" rtl="0" eaLnBrk="1" latinLnBrk="0" hangingPunct="1">
        <a:defRPr sz="1800" kern="1200">
          <a:solidFill>
            <a:schemeClr val="tx1"/>
          </a:solidFill>
          <a:latin typeface="+mn-lt"/>
          <a:ea typeface="+mn-ea"/>
          <a:cs typeface="+mn-cs"/>
        </a:defRPr>
      </a:lvl1pPr>
      <a:lvl2pPr marL="454758" algn="l" defTabSz="909755" rtl="0" eaLnBrk="1" latinLnBrk="0" hangingPunct="1">
        <a:defRPr sz="1800" kern="1200">
          <a:solidFill>
            <a:schemeClr val="tx1"/>
          </a:solidFill>
          <a:latin typeface="+mn-lt"/>
          <a:ea typeface="+mn-ea"/>
          <a:cs typeface="+mn-cs"/>
        </a:defRPr>
      </a:lvl2pPr>
      <a:lvl3pPr marL="909755" algn="l" defTabSz="909755" rtl="0" eaLnBrk="1" latinLnBrk="0" hangingPunct="1">
        <a:defRPr sz="1800" kern="1200">
          <a:solidFill>
            <a:schemeClr val="tx1"/>
          </a:solidFill>
          <a:latin typeface="+mn-lt"/>
          <a:ea typeface="+mn-ea"/>
          <a:cs typeface="+mn-cs"/>
        </a:defRPr>
      </a:lvl3pPr>
      <a:lvl4pPr marL="1364584" algn="l" defTabSz="909755" rtl="0" eaLnBrk="1" latinLnBrk="0" hangingPunct="1">
        <a:defRPr sz="1800" kern="1200">
          <a:solidFill>
            <a:schemeClr val="tx1"/>
          </a:solidFill>
          <a:latin typeface="+mn-lt"/>
          <a:ea typeface="+mn-ea"/>
          <a:cs typeface="+mn-cs"/>
        </a:defRPr>
      </a:lvl4pPr>
      <a:lvl5pPr marL="1819508" algn="l" defTabSz="909755" rtl="0" eaLnBrk="1" latinLnBrk="0" hangingPunct="1">
        <a:defRPr sz="1800" kern="1200">
          <a:solidFill>
            <a:schemeClr val="tx1"/>
          </a:solidFill>
          <a:latin typeface="+mn-lt"/>
          <a:ea typeface="+mn-ea"/>
          <a:cs typeface="+mn-cs"/>
        </a:defRPr>
      </a:lvl5pPr>
      <a:lvl6pPr marL="2274245" algn="l" defTabSz="909755" rtl="0" eaLnBrk="1" latinLnBrk="0" hangingPunct="1">
        <a:defRPr sz="1800" kern="1200">
          <a:solidFill>
            <a:schemeClr val="tx1"/>
          </a:solidFill>
          <a:latin typeface="+mn-lt"/>
          <a:ea typeface="+mn-ea"/>
          <a:cs typeface="+mn-cs"/>
        </a:defRPr>
      </a:lvl6pPr>
      <a:lvl7pPr marL="2729063" algn="l" defTabSz="909755" rtl="0" eaLnBrk="1" latinLnBrk="0" hangingPunct="1">
        <a:defRPr sz="1800" kern="1200">
          <a:solidFill>
            <a:schemeClr val="tx1"/>
          </a:solidFill>
          <a:latin typeface="+mn-lt"/>
          <a:ea typeface="+mn-ea"/>
          <a:cs typeface="+mn-cs"/>
        </a:defRPr>
      </a:lvl7pPr>
      <a:lvl8pPr marL="3183971" algn="l" defTabSz="909755" rtl="0" eaLnBrk="1" latinLnBrk="0" hangingPunct="1">
        <a:defRPr sz="1800" kern="1200">
          <a:solidFill>
            <a:schemeClr val="tx1"/>
          </a:solidFill>
          <a:latin typeface="+mn-lt"/>
          <a:ea typeface="+mn-ea"/>
          <a:cs typeface="+mn-cs"/>
        </a:defRPr>
      </a:lvl8pPr>
      <a:lvl9pPr marL="3638821" algn="l" defTabSz="909755" rtl="0" eaLnBrk="1" latinLnBrk="0" hangingPunct="1">
        <a:defRPr sz="1800" kern="1200">
          <a:solidFill>
            <a:schemeClr val="tx1"/>
          </a:solidFill>
          <a:latin typeface="+mn-lt"/>
          <a:ea typeface="+mn-ea"/>
          <a:cs typeface="+mn-cs"/>
        </a:defRPr>
      </a:lvl9pPr>
    </p:otherStyle>
  </p:txStyles>
</p:sldMaster>
</file>

<file path=ppt/slideMasters/slideMaster12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06" y="4835544"/>
            <a:ext cx="1594187" cy="114262"/>
          </a:xfrm>
          <a:prstGeom prst="rect">
            <a:avLst/>
          </a:prstGeom>
          <a:noFill/>
        </p:spPr>
        <p:txBody>
          <a:bodyPr vert="horz" wrap="none" lIns="0" tIns="0" rIns="0" bIns="0" rtlCol="0" anchor="ctr" anchorCtr="0">
            <a:spAutoFit/>
          </a:bodyPr>
          <a:lstStyle/>
          <a:p>
            <a:pPr defTabSz="906818">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6818">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6818">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6818">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2839153852"/>
      </p:ext>
    </p:extLst>
  </p:cSld>
  <p:clrMap bg1="dk2" tx1="lt1" bg2="dk1" tx2="lt2" accent1="accent1" accent2="accent2" accent3="accent3" accent4="accent4" accent5="accent5" accent6="accent6" hlink="hlink" folHlink="folHlink"/>
  <p:sldLayoutIdLst>
    <p:sldLayoutId id="2147487287" r:id="rId1"/>
    <p:sldLayoutId id="2147487288" r:id="rId2"/>
    <p:sldLayoutId id="2147487289" r:id="rId3"/>
    <p:sldLayoutId id="2147487290" r:id="rId4"/>
    <p:sldLayoutId id="2147487291" r:id="rId5"/>
    <p:sldLayoutId id="2147487292" r:id="rId6"/>
    <p:sldLayoutId id="2147487293" r:id="rId7"/>
    <p:sldLayoutId id="2147487294" r:id="rId8"/>
    <p:sldLayoutId id="2147487295" r:id="rId9"/>
    <p:sldLayoutId id="2147487296" r:id="rId10"/>
    <p:sldLayoutId id="2147487297" r:id="rId11"/>
    <p:sldLayoutId id="2147487298" r:id="rId12"/>
    <p:sldLayoutId id="2147487299" r:id="rId13"/>
    <p:sldLayoutId id="2147487300" r:id="rId14"/>
    <p:sldLayoutId id="2147487301" r:id="rId15"/>
    <p:sldLayoutId id="2147487302" r:id="rId16"/>
    <p:sldLayoutId id="2147487303" r:id="rId17"/>
    <p:sldLayoutId id="2147487304" r:id="rId18"/>
    <p:sldLayoutId id="2147487305" r:id="rId19"/>
    <p:sldLayoutId id="2147487306" r:id="rId20"/>
    <p:sldLayoutId id="2147487307" r:id="rId21"/>
    <p:sldLayoutId id="2147487308" r:id="rId22"/>
    <p:sldLayoutId id="2147487310" r:id="rId23"/>
    <p:sldLayoutId id="2147487311" r:id="rId24"/>
    <p:sldLayoutId id="2147487312" r:id="rId25"/>
    <p:sldLayoutId id="2147487313" r:id="rId26"/>
    <p:sldLayoutId id="2147487314" r:id="rId27"/>
    <p:sldLayoutId id="2147487315" r:id="rId28"/>
    <p:sldLayoutId id="2147487316" r:id="rId29"/>
    <p:sldLayoutId id="2147487317" r:id="rId30"/>
    <p:sldLayoutId id="2147487318" r:id="rId31"/>
    <p:sldLayoutId id="2147487319" r:id="rId32"/>
    <p:sldLayoutId id="2147487321" r:id="rId33"/>
    <p:sldLayoutId id="2147487322" r:id="rId34"/>
    <p:sldLayoutId id="2147487323" r:id="rId35"/>
    <p:sldLayoutId id="2147487324" r:id="rId36"/>
    <p:sldLayoutId id="2147487325" r:id="rId37"/>
    <p:sldLayoutId id="2147487326" r:id="rId38"/>
    <p:sldLayoutId id="2147487327" r:id="rId39"/>
    <p:sldLayoutId id="2147487328" r:id="rId40"/>
    <p:sldLayoutId id="2147487329" r:id="rId41"/>
    <p:sldLayoutId id="2147487330" r:id="rId42"/>
    <p:sldLayoutId id="2147487331" r:id="rId43"/>
    <p:sldLayoutId id="2147487332"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331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681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14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36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578" indent="-22657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957" indent="-23134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2056" indent="-21864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5741" indent="-22022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4664" indent="-23451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8150"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130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473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8153"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6818" rtl="0" eaLnBrk="1" latinLnBrk="0" hangingPunct="1">
        <a:defRPr sz="1800" kern="1200">
          <a:solidFill>
            <a:schemeClr val="tx1"/>
          </a:solidFill>
          <a:latin typeface="+mn-lt"/>
          <a:ea typeface="+mn-ea"/>
          <a:cs typeface="+mn-cs"/>
        </a:defRPr>
      </a:lvl1pPr>
      <a:lvl2pPr marL="453311" algn="l" defTabSz="906818" rtl="0" eaLnBrk="1" latinLnBrk="0" hangingPunct="1">
        <a:defRPr sz="1800" kern="1200">
          <a:solidFill>
            <a:schemeClr val="tx1"/>
          </a:solidFill>
          <a:latin typeface="+mn-lt"/>
          <a:ea typeface="+mn-ea"/>
          <a:cs typeface="+mn-cs"/>
        </a:defRPr>
      </a:lvl2pPr>
      <a:lvl3pPr marL="906818" algn="l" defTabSz="906818" rtl="0" eaLnBrk="1" latinLnBrk="0" hangingPunct="1">
        <a:defRPr sz="1800" kern="1200">
          <a:solidFill>
            <a:schemeClr val="tx1"/>
          </a:solidFill>
          <a:latin typeface="+mn-lt"/>
          <a:ea typeface="+mn-ea"/>
          <a:cs typeface="+mn-cs"/>
        </a:defRPr>
      </a:lvl3pPr>
      <a:lvl4pPr marL="1360142" algn="l" defTabSz="906818" rtl="0" eaLnBrk="1" latinLnBrk="0" hangingPunct="1">
        <a:defRPr sz="1800" kern="1200">
          <a:solidFill>
            <a:schemeClr val="tx1"/>
          </a:solidFill>
          <a:latin typeface="+mn-lt"/>
          <a:ea typeface="+mn-ea"/>
          <a:cs typeface="+mn-cs"/>
        </a:defRPr>
      </a:lvl4pPr>
      <a:lvl5pPr marL="1813634" algn="l" defTabSz="906818" rtl="0" eaLnBrk="1" latinLnBrk="0" hangingPunct="1">
        <a:defRPr sz="1800" kern="1200">
          <a:solidFill>
            <a:schemeClr val="tx1"/>
          </a:solidFill>
          <a:latin typeface="+mn-lt"/>
          <a:ea typeface="+mn-ea"/>
          <a:cs typeface="+mn-cs"/>
        </a:defRPr>
      </a:lvl5pPr>
      <a:lvl6pPr marL="2266791" algn="l" defTabSz="906818" rtl="0" eaLnBrk="1" latinLnBrk="0" hangingPunct="1">
        <a:defRPr sz="1800" kern="1200">
          <a:solidFill>
            <a:schemeClr val="tx1"/>
          </a:solidFill>
          <a:latin typeface="+mn-lt"/>
          <a:ea typeface="+mn-ea"/>
          <a:cs typeface="+mn-cs"/>
        </a:defRPr>
      </a:lvl6pPr>
      <a:lvl7pPr marL="2720167" algn="l" defTabSz="906818" rtl="0" eaLnBrk="1" latinLnBrk="0" hangingPunct="1">
        <a:defRPr sz="1800" kern="1200">
          <a:solidFill>
            <a:schemeClr val="tx1"/>
          </a:solidFill>
          <a:latin typeface="+mn-lt"/>
          <a:ea typeface="+mn-ea"/>
          <a:cs typeface="+mn-cs"/>
        </a:defRPr>
      </a:lvl7pPr>
      <a:lvl8pPr marL="3173583" algn="l" defTabSz="906818" rtl="0" eaLnBrk="1" latinLnBrk="0" hangingPunct="1">
        <a:defRPr sz="1800" kern="1200">
          <a:solidFill>
            <a:schemeClr val="tx1"/>
          </a:solidFill>
          <a:latin typeface="+mn-lt"/>
          <a:ea typeface="+mn-ea"/>
          <a:cs typeface="+mn-cs"/>
        </a:defRPr>
      </a:lvl8pPr>
      <a:lvl9pPr marL="3627005" algn="l" defTabSz="9068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2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06" y="4835544"/>
            <a:ext cx="1594187" cy="114262"/>
          </a:xfrm>
          <a:prstGeom prst="rect">
            <a:avLst/>
          </a:prstGeom>
          <a:noFill/>
        </p:spPr>
        <p:txBody>
          <a:bodyPr vert="horz" wrap="none" lIns="0" tIns="0" rIns="0" bIns="0" rtlCol="0" anchor="ctr" anchorCtr="0">
            <a:spAutoFit/>
          </a:bodyPr>
          <a:lstStyle/>
          <a:p>
            <a:pPr defTabSz="906818">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6818">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6818">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6818">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847403438"/>
      </p:ext>
    </p:extLst>
  </p:cSld>
  <p:clrMap bg1="dk2" tx1="lt1" bg2="dk1" tx2="lt2" accent1="accent1" accent2="accent2" accent3="accent3" accent4="accent4" accent5="accent5" accent6="accent6" hlink="hlink" folHlink="folHlink"/>
  <p:sldLayoutIdLst>
    <p:sldLayoutId id="2147487345" r:id="rId1"/>
    <p:sldLayoutId id="2147487346" r:id="rId2"/>
    <p:sldLayoutId id="2147487347" r:id="rId3"/>
    <p:sldLayoutId id="2147487348" r:id="rId4"/>
    <p:sldLayoutId id="2147487349" r:id="rId5"/>
    <p:sldLayoutId id="2147487350" r:id="rId6"/>
    <p:sldLayoutId id="2147487351" r:id="rId7"/>
    <p:sldLayoutId id="2147487352" r:id="rId8"/>
    <p:sldLayoutId id="2147487353" r:id="rId9"/>
    <p:sldLayoutId id="2147487354" r:id="rId10"/>
    <p:sldLayoutId id="2147487355" r:id="rId11"/>
    <p:sldLayoutId id="2147487356" r:id="rId12"/>
    <p:sldLayoutId id="2147487357" r:id="rId13"/>
    <p:sldLayoutId id="2147487358" r:id="rId14"/>
    <p:sldLayoutId id="2147487359" r:id="rId15"/>
    <p:sldLayoutId id="2147487360" r:id="rId16"/>
    <p:sldLayoutId id="2147487361" r:id="rId17"/>
    <p:sldLayoutId id="2147487362" r:id="rId18"/>
    <p:sldLayoutId id="2147487363" r:id="rId19"/>
    <p:sldLayoutId id="2147487364" r:id="rId20"/>
    <p:sldLayoutId id="2147487365" r:id="rId21"/>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331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681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14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36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578" indent="-22657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957" indent="-23134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2056" indent="-21864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5741" indent="-22022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4664" indent="-23451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8150"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130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473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8153"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6818" rtl="0" eaLnBrk="1" latinLnBrk="0" hangingPunct="1">
        <a:defRPr sz="1800" kern="1200">
          <a:solidFill>
            <a:schemeClr val="tx1"/>
          </a:solidFill>
          <a:latin typeface="+mn-lt"/>
          <a:ea typeface="+mn-ea"/>
          <a:cs typeface="+mn-cs"/>
        </a:defRPr>
      </a:lvl1pPr>
      <a:lvl2pPr marL="453311" algn="l" defTabSz="906818" rtl="0" eaLnBrk="1" latinLnBrk="0" hangingPunct="1">
        <a:defRPr sz="1800" kern="1200">
          <a:solidFill>
            <a:schemeClr val="tx1"/>
          </a:solidFill>
          <a:latin typeface="+mn-lt"/>
          <a:ea typeface="+mn-ea"/>
          <a:cs typeface="+mn-cs"/>
        </a:defRPr>
      </a:lvl2pPr>
      <a:lvl3pPr marL="906818" algn="l" defTabSz="906818" rtl="0" eaLnBrk="1" latinLnBrk="0" hangingPunct="1">
        <a:defRPr sz="1800" kern="1200">
          <a:solidFill>
            <a:schemeClr val="tx1"/>
          </a:solidFill>
          <a:latin typeface="+mn-lt"/>
          <a:ea typeface="+mn-ea"/>
          <a:cs typeface="+mn-cs"/>
        </a:defRPr>
      </a:lvl3pPr>
      <a:lvl4pPr marL="1360142" algn="l" defTabSz="906818" rtl="0" eaLnBrk="1" latinLnBrk="0" hangingPunct="1">
        <a:defRPr sz="1800" kern="1200">
          <a:solidFill>
            <a:schemeClr val="tx1"/>
          </a:solidFill>
          <a:latin typeface="+mn-lt"/>
          <a:ea typeface="+mn-ea"/>
          <a:cs typeface="+mn-cs"/>
        </a:defRPr>
      </a:lvl4pPr>
      <a:lvl5pPr marL="1813634" algn="l" defTabSz="906818" rtl="0" eaLnBrk="1" latinLnBrk="0" hangingPunct="1">
        <a:defRPr sz="1800" kern="1200">
          <a:solidFill>
            <a:schemeClr val="tx1"/>
          </a:solidFill>
          <a:latin typeface="+mn-lt"/>
          <a:ea typeface="+mn-ea"/>
          <a:cs typeface="+mn-cs"/>
        </a:defRPr>
      </a:lvl5pPr>
      <a:lvl6pPr marL="2266791" algn="l" defTabSz="906818" rtl="0" eaLnBrk="1" latinLnBrk="0" hangingPunct="1">
        <a:defRPr sz="1800" kern="1200">
          <a:solidFill>
            <a:schemeClr val="tx1"/>
          </a:solidFill>
          <a:latin typeface="+mn-lt"/>
          <a:ea typeface="+mn-ea"/>
          <a:cs typeface="+mn-cs"/>
        </a:defRPr>
      </a:lvl6pPr>
      <a:lvl7pPr marL="2720167" algn="l" defTabSz="906818" rtl="0" eaLnBrk="1" latinLnBrk="0" hangingPunct="1">
        <a:defRPr sz="1800" kern="1200">
          <a:solidFill>
            <a:schemeClr val="tx1"/>
          </a:solidFill>
          <a:latin typeface="+mn-lt"/>
          <a:ea typeface="+mn-ea"/>
          <a:cs typeface="+mn-cs"/>
        </a:defRPr>
      </a:lvl7pPr>
      <a:lvl8pPr marL="3173583" algn="l" defTabSz="906818" rtl="0" eaLnBrk="1" latinLnBrk="0" hangingPunct="1">
        <a:defRPr sz="1800" kern="1200">
          <a:solidFill>
            <a:schemeClr val="tx1"/>
          </a:solidFill>
          <a:latin typeface="+mn-lt"/>
          <a:ea typeface="+mn-ea"/>
          <a:cs typeface="+mn-cs"/>
        </a:defRPr>
      </a:lvl8pPr>
      <a:lvl9pPr marL="3627005" algn="l" defTabSz="9068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2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06" y="4835544"/>
            <a:ext cx="1594187" cy="114262"/>
          </a:xfrm>
          <a:prstGeom prst="rect">
            <a:avLst/>
          </a:prstGeom>
          <a:noFill/>
        </p:spPr>
        <p:txBody>
          <a:bodyPr vert="horz" wrap="none" lIns="0" tIns="0" rIns="0" bIns="0" rtlCol="0" anchor="ctr" anchorCtr="0">
            <a:spAutoFit/>
          </a:bodyPr>
          <a:lstStyle/>
          <a:p>
            <a:pPr defTabSz="906818">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6818">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6818">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6818">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841770030"/>
      </p:ext>
    </p:extLst>
  </p:cSld>
  <p:clrMap bg1="dk2" tx1="lt1" bg2="dk1" tx2="lt2" accent1="accent1" accent2="accent2" accent3="accent3" accent4="accent4" accent5="accent5" accent6="accent6" hlink="hlink" folHlink="folHlink"/>
  <p:sldLayoutIdLst>
    <p:sldLayoutId id="2147487368" r:id="rId1"/>
    <p:sldLayoutId id="2147487369" r:id="rId2"/>
    <p:sldLayoutId id="2147487370" r:id="rId3"/>
    <p:sldLayoutId id="2147487371" r:id="rId4"/>
    <p:sldLayoutId id="2147487372" r:id="rId5"/>
    <p:sldLayoutId id="2147487373" r:id="rId6"/>
    <p:sldLayoutId id="2147487374" r:id="rId7"/>
    <p:sldLayoutId id="2147487375" r:id="rId8"/>
    <p:sldLayoutId id="2147487376" r:id="rId9"/>
    <p:sldLayoutId id="2147487377" r:id="rId10"/>
    <p:sldLayoutId id="2147487378" r:id="rId11"/>
    <p:sldLayoutId id="2147487379" r:id="rId12"/>
    <p:sldLayoutId id="2147487380" r:id="rId13"/>
    <p:sldLayoutId id="2147487381" r:id="rId14"/>
    <p:sldLayoutId id="2147487382" r:id="rId15"/>
    <p:sldLayoutId id="2147487383" r:id="rId16"/>
    <p:sldLayoutId id="2147487384" r:id="rId17"/>
    <p:sldLayoutId id="2147487385" r:id="rId18"/>
    <p:sldLayoutId id="2147487386" r:id="rId19"/>
    <p:sldLayoutId id="2147487387" r:id="rId20"/>
    <p:sldLayoutId id="2147487388" r:id="rId21"/>
    <p:sldLayoutId id="2147487389" r:id="rId22"/>
    <p:sldLayoutId id="2147487391" r:id="rId23"/>
    <p:sldLayoutId id="2147487392" r:id="rId24"/>
    <p:sldLayoutId id="2147487393" r:id="rId25"/>
    <p:sldLayoutId id="2147487394" r:id="rId26"/>
    <p:sldLayoutId id="2147487395" r:id="rId27"/>
    <p:sldLayoutId id="2147487396" r:id="rId28"/>
    <p:sldLayoutId id="2147487397" r:id="rId29"/>
    <p:sldLayoutId id="2147487398" r:id="rId30"/>
    <p:sldLayoutId id="2147487399" r:id="rId31"/>
    <p:sldLayoutId id="2147487400" r:id="rId32"/>
    <p:sldLayoutId id="2147487401" r:id="rId33"/>
    <p:sldLayoutId id="2147487402" r:id="rId34"/>
    <p:sldLayoutId id="2147487403" r:id="rId35"/>
    <p:sldLayoutId id="2147487404" r:id="rId36"/>
    <p:sldLayoutId id="2147487405" r:id="rId37"/>
    <p:sldLayoutId id="2147487406" r:id="rId38"/>
    <p:sldLayoutId id="2147487407" r:id="rId39"/>
    <p:sldLayoutId id="2147487408" r:id="rId40"/>
    <p:sldLayoutId id="2147487409" r:id="rId41"/>
    <p:sldLayoutId id="2147487410" r:id="rId42"/>
    <p:sldLayoutId id="2147487411" r:id="rId43"/>
    <p:sldLayoutId id="2147487412"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331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681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14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36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578" indent="-22657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957" indent="-23134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2056" indent="-21864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5741" indent="-22022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4664" indent="-23451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8150"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130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473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8153"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6818" rtl="0" eaLnBrk="1" latinLnBrk="0" hangingPunct="1">
        <a:defRPr sz="1800" kern="1200">
          <a:solidFill>
            <a:schemeClr val="tx1"/>
          </a:solidFill>
          <a:latin typeface="+mn-lt"/>
          <a:ea typeface="+mn-ea"/>
          <a:cs typeface="+mn-cs"/>
        </a:defRPr>
      </a:lvl1pPr>
      <a:lvl2pPr marL="453311" algn="l" defTabSz="906818" rtl="0" eaLnBrk="1" latinLnBrk="0" hangingPunct="1">
        <a:defRPr sz="1800" kern="1200">
          <a:solidFill>
            <a:schemeClr val="tx1"/>
          </a:solidFill>
          <a:latin typeface="+mn-lt"/>
          <a:ea typeface="+mn-ea"/>
          <a:cs typeface="+mn-cs"/>
        </a:defRPr>
      </a:lvl2pPr>
      <a:lvl3pPr marL="906818" algn="l" defTabSz="906818" rtl="0" eaLnBrk="1" latinLnBrk="0" hangingPunct="1">
        <a:defRPr sz="1800" kern="1200">
          <a:solidFill>
            <a:schemeClr val="tx1"/>
          </a:solidFill>
          <a:latin typeface="+mn-lt"/>
          <a:ea typeface="+mn-ea"/>
          <a:cs typeface="+mn-cs"/>
        </a:defRPr>
      </a:lvl3pPr>
      <a:lvl4pPr marL="1360142" algn="l" defTabSz="906818" rtl="0" eaLnBrk="1" latinLnBrk="0" hangingPunct="1">
        <a:defRPr sz="1800" kern="1200">
          <a:solidFill>
            <a:schemeClr val="tx1"/>
          </a:solidFill>
          <a:latin typeface="+mn-lt"/>
          <a:ea typeface="+mn-ea"/>
          <a:cs typeface="+mn-cs"/>
        </a:defRPr>
      </a:lvl4pPr>
      <a:lvl5pPr marL="1813634" algn="l" defTabSz="906818" rtl="0" eaLnBrk="1" latinLnBrk="0" hangingPunct="1">
        <a:defRPr sz="1800" kern="1200">
          <a:solidFill>
            <a:schemeClr val="tx1"/>
          </a:solidFill>
          <a:latin typeface="+mn-lt"/>
          <a:ea typeface="+mn-ea"/>
          <a:cs typeface="+mn-cs"/>
        </a:defRPr>
      </a:lvl5pPr>
      <a:lvl6pPr marL="2266791" algn="l" defTabSz="906818" rtl="0" eaLnBrk="1" latinLnBrk="0" hangingPunct="1">
        <a:defRPr sz="1800" kern="1200">
          <a:solidFill>
            <a:schemeClr val="tx1"/>
          </a:solidFill>
          <a:latin typeface="+mn-lt"/>
          <a:ea typeface="+mn-ea"/>
          <a:cs typeface="+mn-cs"/>
        </a:defRPr>
      </a:lvl6pPr>
      <a:lvl7pPr marL="2720167" algn="l" defTabSz="906818" rtl="0" eaLnBrk="1" latinLnBrk="0" hangingPunct="1">
        <a:defRPr sz="1800" kern="1200">
          <a:solidFill>
            <a:schemeClr val="tx1"/>
          </a:solidFill>
          <a:latin typeface="+mn-lt"/>
          <a:ea typeface="+mn-ea"/>
          <a:cs typeface="+mn-cs"/>
        </a:defRPr>
      </a:lvl7pPr>
      <a:lvl8pPr marL="3173583" algn="l" defTabSz="906818" rtl="0" eaLnBrk="1" latinLnBrk="0" hangingPunct="1">
        <a:defRPr sz="1800" kern="1200">
          <a:solidFill>
            <a:schemeClr val="tx1"/>
          </a:solidFill>
          <a:latin typeface="+mn-lt"/>
          <a:ea typeface="+mn-ea"/>
          <a:cs typeface="+mn-cs"/>
        </a:defRPr>
      </a:lvl8pPr>
      <a:lvl9pPr marL="3627005" algn="l" defTabSz="9068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2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06" y="4835544"/>
            <a:ext cx="1594187" cy="114262"/>
          </a:xfrm>
          <a:prstGeom prst="rect">
            <a:avLst/>
          </a:prstGeom>
          <a:noFill/>
        </p:spPr>
        <p:txBody>
          <a:bodyPr vert="horz" wrap="none" lIns="0" tIns="0" rIns="0" bIns="0" rtlCol="0" anchor="ctr" anchorCtr="0">
            <a:spAutoFit/>
          </a:bodyPr>
          <a:lstStyle/>
          <a:p>
            <a:pPr defTabSz="906818">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6818">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6818">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6818">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4229676242"/>
      </p:ext>
    </p:extLst>
  </p:cSld>
  <p:clrMap bg1="dk2" tx1="lt1" bg2="dk1" tx2="lt2" accent1="accent1" accent2="accent2" accent3="accent3" accent4="accent4" accent5="accent5" accent6="accent6" hlink="hlink" folHlink="folHlink"/>
  <p:sldLayoutIdLst>
    <p:sldLayoutId id="2147487426" r:id="rId1"/>
    <p:sldLayoutId id="2147487427" r:id="rId2"/>
    <p:sldLayoutId id="2147487428" r:id="rId3"/>
    <p:sldLayoutId id="2147487429" r:id="rId4"/>
    <p:sldLayoutId id="2147487430" r:id="rId5"/>
    <p:sldLayoutId id="2147487431" r:id="rId6"/>
    <p:sldLayoutId id="2147487432" r:id="rId7"/>
    <p:sldLayoutId id="2147487433" r:id="rId8"/>
    <p:sldLayoutId id="2147487434" r:id="rId9"/>
    <p:sldLayoutId id="2147487435" r:id="rId10"/>
    <p:sldLayoutId id="2147487436" r:id="rId11"/>
    <p:sldLayoutId id="2147487437" r:id="rId12"/>
    <p:sldLayoutId id="2147487438" r:id="rId13"/>
    <p:sldLayoutId id="2147487439" r:id="rId14"/>
    <p:sldLayoutId id="2147487440" r:id="rId15"/>
    <p:sldLayoutId id="2147487441" r:id="rId16"/>
    <p:sldLayoutId id="2147487442" r:id="rId17"/>
    <p:sldLayoutId id="2147487443" r:id="rId18"/>
    <p:sldLayoutId id="2147487444" r:id="rId19"/>
    <p:sldLayoutId id="2147487445" r:id="rId20"/>
    <p:sldLayoutId id="2147487446" r:id="rId21"/>
    <p:sldLayoutId id="2147487447" r:id="rId22"/>
    <p:sldLayoutId id="2147487449" r:id="rId23"/>
    <p:sldLayoutId id="2147487450" r:id="rId24"/>
    <p:sldLayoutId id="2147487451" r:id="rId25"/>
    <p:sldLayoutId id="2147487452" r:id="rId26"/>
    <p:sldLayoutId id="2147487453" r:id="rId27"/>
    <p:sldLayoutId id="2147487454" r:id="rId28"/>
    <p:sldLayoutId id="2147487455" r:id="rId29"/>
    <p:sldLayoutId id="2147487456" r:id="rId30"/>
    <p:sldLayoutId id="2147487457" r:id="rId31"/>
    <p:sldLayoutId id="2147487458" r:id="rId32"/>
    <p:sldLayoutId id="2147487460" r:id="rId33"/>
    <p:sldLayoutId id="2147487461" r:id="rId34"/>
    <p:sldLayoutId id="2147487462" r:id="rId35"/>
    <p:sldLayoutId id="2147487463" r:id="rId36"/>
    <p:sldLayoutId id="2147487464" r:id="rId37"/>
    <p:sldLayoutId id="2147487465" r:id="rId38"/>
    <p:sldLayoutId id="2147487466" r:id="rId39"/>
    <p:sldLayoutId id="2147487467" r:id="rId40"/>
    <p:sldLayoutId id="2147487468" r:id="rId41"/>
    <p:sldLayoutId id="2147487469" r:id="rId42"/>
    <p:sldLayoutId id="2147487470" r:id="rId43"/>
    <p:sldLayoutId id="2147487471"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331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681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14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36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578" indent="-22657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957" indent="-23134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2056" indent="-21864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5741" indent="-22022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4664" indent="-23451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8150"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130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473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8153"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6818" rtl="0" eaLnBrk="1" latinLnBrk="0" hangingPunct="1">
        <a:defRPr sz="1800" kern="1200">
          <a:solidFill>
            <a:schemeClr val="tx1"/>
          </a:solidFill>
          <a:latin typeface="+mn-lt"/>
          <a:ea typeface="+mn-ea"/>
          <a:cs typeface="+mn-cs"/>
        </a:defRPr>
      </a:lvl1pPr>
      <a:lvl2pPr marL="453311" algn="l" defTabSz="906818" rtl="0" eaLnBrk="1" latinLnBrk="0" hangingPunct="1">
        <a:defRPr sz="1800" kern="1200">
          <a:solidFill>
            <a:schemeClr val="tx1"/>
          </a:solidFill>
          <a:latin typeface="+mn-lt"/>
          <a:ea typeface="+mn-ea"/>
          <a:cs typeface="+mn-cs"/>
        </a:defRPr>
      </a:lvl2pPr>
      <a:lvl3pPr marL="906818" algn="l" defTabSz="906818" rtl="0" eaLnBrk="1" latinLnBrk="0" hangingPunct="1">
        <a:defRPr sz="1800" kern="1200">
          <a:solidFill>
            <a:schemeClr val="tx1"/>
          </a:solidFill>
          <a:latin typeface="+mn-lt"/>
          <a:ea typeface="+mn-ea"/>
          <a:cs typeface="+mn-cs"/>
        </a:defRPr>
      </a:lvl3pPr>
      <a:lvl4pPr marL="1360142" algn="l" defTabSz="906818" rtl="0" eaLnBrk="1" latinLnBrk="0" hangingPunct="1">
        <a:defRPr sz="1800" kern="1200">
          <a:solidFill>
            <a:schemeClr val="tx1"/>
          </a:solidFill>
          <a:latin typeface="+mn-lt"/>
          <a:ea typeface="+mn-ea"/>
          <a:cs typeface="+mn-cs"/>
        </a:defRPr>
      </a:lvl4pPr>
      <a:lvl5pPr marL="1813634" algn="l" defTabSz="906818" rtl="0" eaLnBrk="1" latinLnBrk="0" hangingPunct="1">
        <a:defRPr sz="1800" kern="1200">
          <a:solidFill>
            <a:schemeClr val="tx1"/>
          </a:solidFill>
          <a:latin typeface="+mn-lt"/>
          <a:ea typeface="+mn-ea"/>
          <a:cs typeface="+mn-cs"/>
        </a:defRPr>
      </a:lvl5pPr>
      <a:lvl6pPr marL="2266791" algn="l" defTabSz="906818" rtl="0" eaLnBrk="1" latinLnBrk="0" hangingPunct="1">
        <a:defRPr sz="1800" kern="1200">
          <a:solidFill>
            <a:schemeClr val="tx1"/>
          </a:solidFill>
          <a:latin typeface="+mn-lt"/>
          <a:ea typeface="+mn-ea"/>
          <a:cs typeface="+mn-cs"/>
        </a:defRPr>
      </a:lvl6pPr>
      <a:lvl7pPr marL="2720167" algn="l" defTabSz="906818" rtl="0" eaLnBrk="1" latinLnBrk="0" hangingPunct="1">
        <a:defRPr sz="1800" kern="1200">
          <a:solidFill>
            <a:schemeClr val="tx1"/>
          </a:solidFill>
          <a:latin typeface="+mn-lt"/>
          <a:ea typeface="+mn-ea"/>
          <a:cs typeface="+mn-cs"/>
        </a:defRPr>
      </a:lvl7pPr>
      <a:lvl8pPr marL="3173583" algn="l" defTabSz="906818" rtl="0" eaLnBrk="1" latinLnBrk="0" hangingPunct="1">
        <a:defRPr sz="1800" kern="1200">
          <a:solidFill>
            <a:schemeClr val="tx1"/>
          </a:solidFill>
          <a:latin typeface="+mn-lt"/>
          <a:ea typeface="+mn-ea"/>
          <a:cs typeface="+mn-cs"/>
        </a:defRPr>
      </a:lvl8pPr>
      <a:lvl9pPr marL="3627005" algn="l" defTabSz="9068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426020" y="196176"/>
            <a:ext cx="8279943" cy="622978"/>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lvl="0"/>
            <a:r>
              <a:rPr lang="en-US"/>
              <a:t>Click to edit Master title style</a:t>
            </a:r>
            <a:endParaRPr lang="en-US" dirty="0"/>
          </a:p>
        </p:txBody>
      </p:sp>
      <p:sp>
        <p:nvSpPr>
          <p:cNvPr id="1029" name="Text Placeholder 12"/>
          <p:cNvSpPr>
            <a:spLocks noGrp="1"/>
          </p:cNvSpPr>
          <p:nvPr>
            <p:ph type="body" idx="1"/>
          </p:nvPr>
        </p:nvSpPr>
        <p:spPr bwMode="auto">
          <a:xfrm>
            <a:off x="438714" y="931073"/>
            <a:ext cx="8267136" cy="3612357"/>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Slide Number Placeholder 5"/>
          <p:cNvSpPr>
            <a:spLocks noGrp="1"/>
          </p:cNvSpPr>
          <p:nvPr>
            <p:ph type="sldNum" sz="quarter" idx="4"/>
          </p:nvPr>
        </p:nvSpPr>
        <p:spPr>
          <a:xfrm>
            <a:off x="435656" y="4824456"/>
            <a:ext cx="260349" cy="114299"/>
          </a:xfrm>
          <a:prstGeom prst="rect">
            <a:avLst/>
          </a:prstGeom>
        </p:spPr>
        <p:txBody>
          <a:bodyPr vert="horz" lIns="0" tIns="0" rIns="89932"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12" name="Date Placeholder 8"/>
          <p:cNvSpPr>
            <a:spLocks noGrp="1"/>
          </p:cNvSpPr>
          <p:nvPr>
            <p:ph type="dt" sz="half" idx="2"/>
          </p:nvPr>
        </p:nvSpPr>
        <p:spPr>
          <a:xfrm>
            <a:off x="1711719" y="4819697"/>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
        <p:nvSpPr>
          <p:cNvPr id="2" name="fl" descr="                                              Internal Use - Confidential &#10;&#10;"/>
          <p:cNvSpPr txBox="1"/>
          <p:nvPr/>
        </p:nvSpPr>
        <p:spPr>
          <a:xfrm>
            <a:off x="0" y="4516120"/>
            <a:ext cx="9144000" cy="0"/>
          </a:xfrm>
          <a:prstGeom prst="rect">
            <a:avLst/>
          </a:prstGeom>
          <a:noFill/>
        </p:spPr>
        <p:txBody>
          <a:bodyPr vert="horz" wrap="none" lIns="89938" tIns="44969" rIns="89938" bIns="44969" rtlCol="0">
            <a:noAutofit/>
          </a:bodyPr>
          <a:lstStyle/>
          <a:p>
            <a:pPr>
              <a:lnSpc>
                <a:spcPct val="90000"/>
              </a:lnSpc>
              <a:spcBef>
                <a:spcPts val="600"/>
              </a:spcBef>
              <a:spcAft>
                <a:spcPts val="0"/>
              </a:spcAft>
              <a:buClr>
                <a:srgbClr val="0085C3"/>
              </a:buClr>
            </a:pPr>
            <a:r>
              <a:rPr lang="en-US" sz="1000">
                <a:solidFill>
                  <a:srgbClr val="808080"/>
                </a:solidFill>
                <a:latin typeface="arial" panose="020B0604020202020204" pitchFamily="34" charset="0"/>
              </a:rPr>
              <a:t>                                              Internal Use - Confidential </a:t>
            </a:r>
          </a:p>
          <a:p>
            <a:pPr>
              <a:lnSpc>
                <a:spcPct val="90000"/>
              </a:lnSpc>
              <a:spcBef>
                <a:spcPts val="600"/>
              </a:spcBef>
              <a:spcAft>
                <a:spcPts val="0"/>
              </a:spcAft>
              <a:buClr>
                <a:srgbClr val="0085C3"/>
              </a:buClr>
            </a:pPr>
            <a:endParaRPr lang="en-US" sz="1000">
              <a:solidFill>
                <a:srgbClr val="808080"/>
              </a:solidFill>
              <a:latin typeface="arial" panose="020B0604020202020204" pitchFamily="34" charset="0"/>
            </a:endParaRPr>
          </a:p>
          <a:p>
            <a:pPr>
              <a:lnSpc>
                <a:spcPct val="90000"/>
              </a:lnSpc>
              <a:spcBef>
                <a:spcPts val="600"/>
              </a:spcBef>
              <a:spcAft>
                <a:spcPts val="0"/>
              </a:spcAft>
              <a:buClr>
                <a:srgbClr val="0085C3"/>
              </a:buClr>
            </a:pPr>
            <a:endParaRPr lang="en-US" sz="1000" dirty="0" err="1">
              <a:solidFill>
                <a:srgbClr val="808080"/>
              </a:solidFill>
              <a:latin typeface="arial" panose="020B0604020202020204" pitchFamily="34" charset="0"/>
            </a:endParaRPr>
          </a:p>
        </p:txBody>
      </p:sp>
      <p:sp>
        <p:nvSpPr>
          <p:cNvPr id="3" name="MSIPCMContentMarking" descr="{&quot;HashCode&quot;:-1913046509,&quot;Placement&quot;:&quot;Footer&quot;}">
            <a:extLst>
              <a:ext uri="{FF2B5EF4-FFF2-40B4-BE49-F238E27FC236}">
                <a16:creationId xmlns="" xmlns:a16="http://schemas.microsoft.com/office/drawing/2014/main" id="{698BFCAC-85DF-45BD-8B6A-618F6B9C95D2}"/>
              </a:ext>
            </a:extLst>
          </p:cNvPr>
          <p:cNvSpPr txBox="1"/>
          <p:nvPr/>
        </p:nvSpPr>
        <p:spPr>
          <a:xfrm>
            <a:off x="0" y="4949519"/>
            <a:ext cx="1028784" cy="193983"/>
          </a:xfrm>
          <a:prstGeom prst="rect">
            <a:avLst/>
          </a:prstGeom>
          <a:noFill/>
        </p:spPr>
        <p:txBody>
          <a:bodyPr vert="horz" wrap="square" lIns="0" tIns="0" rIns="0" bIns="0" rtlCol="0" anchor="ctr" anchorCtr="1">
            <a:noAutofit/>
          </a:bodyPr>
          <a:lstStyle/>
          <a:p>
            <a:pPr>
              <a:lnSpc>
                <a:spcPct val="90000"/>
              </a:lnSpc>
              <a:spcBef>
                <a:spcPts val="0"/>
              </a:spcBef>
              <a:spcAft>
                <a:spcPts val="0"/>
              </a:spcAft>
              <a:buClr>
                <a:srgbClr val="0085C3"/>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2995664768"/>
      </p:ext>
    </p:extLst>
  </p:cSld>
  <p:clrMap bg1="dk2" tx1="lt1" bg2="dk1" tx2="lt2" accent1="accent1" accent2="accent2" accent3="accent3" accent4="accent4" accent5="accent5" accent6="accent6" hlink="hlink" folHlink="folHlink"/>
  <p:sldLayoutIdLst>
    <p:sldLayoutId id="2147484739" r:id="rId1"/>
    <p:sldLayoutId id="2147484740" r:id="rId2"/>
    <p:sldLayoutId id="2147484741" r:id="rId3"/>
    <p:sldLayoutId id="2147484742" r:id="rId4"/>
    <p:sldLayoutId id="2147484743" r:id="rId5"/>
    <p:sldLayoutId id="2147484744" r:id="rId6"/>
    <p:sldLayoutId id="2147484745" r:id="rId7"/>
    <p:sldLayoutId id="2147484746" r:id="rId8"/>
    <p:sldLayoutId id="2147484747" r:id="rId9"/>
  </p:sldLayoutIdLst>
  <p:transition spd="med">
    <p:wipe dir="r"/>
  </p:transition>
  <p:hf sldNum="0" hdr="0" ftr="0" dt="0"/>
  <p:txStyles>
    <p:titleStyle>
      <a:lvl1pPr algn="l" rtl="0" eaLnBrk="1" fontAlgn="base" hangingPunct="1">
        <a:lnSpc>
          <a:spcPct val="90000"/>
        </a:lnSpc>
        <a:spcBef>
          <a:spcPct val="0"/>
        </a:spcBef>
        <a:spcAft>
          <a:spcPct val="0"/>
        </a:spcAft>
        <a:defRPr sz="2400" b="0" cap="none" baseline="0">
          <a:solidFill>
            <a:schemeClr val="accent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8702"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7386"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615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477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066" indent="-224066" algn="l" rtl="0" eaLnBrk="1" fontAlgn="base" hangingPunct="1">
        <a:lnSpc>
          <a:spcPct val="90000"/>
        </a:lnSpc>
        <a:spcBef>
          <a:spcPts val="1200"/>
        </a:spcBef>
        <a:spcAft>
          <a:spcPts val="0"/>
        </a:spcAft>
        <a:buClr>
          <a:schemeClr val="accent1"/>
        </a:buClr>
        <a:buFont typeface="Arial" pitchFamily="34" charset="0"/>
        <a:buChar char="•"/>
        <a:defRPr sz="1800">
          <a:solidFill>
            <a:schemeClr val="tx1"/>
          </a:solidFill>
          <a:latin typeface="Museo Sans For Dell" pitchFamily="2" charset="0"/>
          <a:ea typeface="Museo Sans For Dell" pitchFamily="2" charset="0"/>
          <a:cs typeface="+mn-cs"/>
        </a:defRPr>
      </a:lvl1pPr>
      <a:lvl2pPr marL="564087" indent="-219305" algn="l" rtl="0" eaLnBrk="1" fontAlgn="base" hangingPunct="1">
        <a:lnSpc>
          <a:spcPct val="90000"/>
        </a:lnSpc>
        <a:spcBef>
          <a:spcPts val="300"/>
        </a:spcBef>
        <a:spcAft>
          <a:spcPts val="0"/>
        </a:spcAft>
        <a:buClr>
          <a:schemeClr val="accent1"/>
        </a:buClr>
        <a:buFont typeface="Museo Sans For Dell" pitchFamily="2" charset="0"/>
        <a:buChar char="–"/>
        <a:defRPr sz="1600" baseline="0">
          <a:solidFill>
            <a:schemeClr val="tx1"/>
          </a:solidFill>
          <a:latin typeface="Museo Sans For Dell" pitchFamily="2" charset="0"/>
          <a:ea typeface="Museo Sans For Dell" pitchFamily="2" charset="0"/>
        </a:defRPr>
      </a:lvl2pPr>
      <a:lvl3pPr marL="892678" indent="-216131" algn="l" rtl="0" eaLnBrk="1" fontAlgn="base" hangingPunct="1">
        <a:lnSpc>
          <a:spcPct val="90000"/>
        </a:lnSpc>
        <a:spcBef>
          <a:spcPts val="300"/>
        </a:spcBef>
        <a:spcAft>
          <a:spcPts val="0"/>
        </a:spcAft>
        <a:buClr>
          <a:schemeClr val="accent1"/>
        </a:buClr>
        <a:buFont typeface="Museo Sans For Dell" pitchFamily="2" charset="0"/>
        <a:buChar char="›"/>
        <a:defRPr sz="1400" baseline="0">
          <a:solidFill>
            <a:schemeClr val="tx1"/>
          </a:solidFill>
          <a:latin typeface="Museo Sans For Dell" pitchFamily="2" charset="0"/>
          <a:ea typeface="Museo Sans For Dell" pitchFamily="2" charset="0"/>
        </a:defRPr>
      </a:lvl3pPr>
      <a:lvl4pPr marL="1223141" indent="-217718" algn="l" rtl="0" eaLnBrk="1" fontAlgn="base" hangingPunct="1">
        <a:lnSpc>
          <a:spcPct val="90000"/>
        </a:lnSpc>
        <a:spcBef>
          <a:spcPts val="300"/>
        </a:spcBef>
        <a:spcAft>
          <a:spcPts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defRPr>
      </a:lvl4pPr>
      <a:lvl5pPr marL="1578317" indent="-232002"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6772" indent="-2320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5222" indent="-2320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4009" indent="-2320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2791" indent="-2320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7386" rtl="0" eaLnBrk="1" latinLnBrk="0" hangingPunct="1">
        <a:defRPr sz="1800" kern="1200">
          <a:solidFill>
            <a:schemeClr val="tx1"/>
          </a:solidFill>
          <a:latin typeface="+mn-lt"/>
          <a:ea typeface="+mn-ea"/>
          <a:cs typeface="+mn-cs"/>
        </a:defRPr>
      </a:lvl1pPr>
      <a:lvl2pPr marL="448702" algn="l" defTabSz="897386" rtl="0" eaLnBrk="1" latinLnBrk="0" hangingPunct="1">
        <a:defRPr sz="1800" kern="1200">
          <a:solidFill>
            <a:schemeClr val="tx1"/>
          </a:solidFill>
          <a:latin typeface="+mn-lt"/>
          <a:ea typeface="+mn-ea"/>
          <a:cs typeface="+mn-cs"/>
        </a:defRPr>
      </a:lvl2pPr>
      <a:lvl3pPr marL="897386" algn="l" defTabSz="897386" rtl="0" eaLnBrk="1" latinLnBrk="0" hangingPunct="1">
        <a:defRPr sz="1800" kern="1200">
          <a:solidFill>
            <a:schemeClr val="tx1"/>
          </a:solidFill>
          <a:latin typeface="+mn-lt"/>
          <a:ea typeface="+mn-ea"/>
          <a:cs typeface="+mn-cs"/>
        </a:defRPr>
      </a:lvl3pPr>
      <a:lvl4pPr marL="1346156" algn="l" defTabSz="897386" rtl="0" eaLnBrk="1" latinLnBrk="0" hangingPunct="1">
        <a:defRPr sz="1800" kern="1200">
          <a:solidFill>
            <a:schemeClr val="tx1"/>
          </a:solidFill>
          <a:latin typeface="+mn-lt"/>
          <a:ea typeface="+mn-ea"/>
          <a:cs typeface="+mn-cs"/>
        </a:defRPr>
      </a:lvl4pPr>
      <a:lvl5pPr marL="1794770" algn="l" defTabSz="897386" rtl="0" eaLnBrk="1" latinLnBrk="0" hangingPunct="1">
        <a:defRPr sz="1800" kern="1200">
          <a:solidFill>
            <a:schemeClr val="tx1"/>
          </a:solidFill>
          <a:latin typeface="+mn-lt"/>
          <a:ea typeface="+mn-ea"/>
          <a:cs typeface="+mn-cs"/>
        </a:defRPr>
      </a:lvl5pPr>
      <a:lvl6pPr marL="2243113" algn="l" defTabSz="897386" rtl="0" eaLnBrk="1" latinLnBrk="0" hangingPunct="1">
        <a:defRPr sz="1800" kern="1200">
          <a:solidFill>
            <a:schemeClr val="tx1"/>
          </a:solidFill>
          <a:latin typeface="+mn-lt"/>
          <a:ea typeface="+mn-ea"/>
          <a:cs typeface="+mn-cs"/>
        </a:defRPr>
      </a:lvl6pPr>
      <a:lvl7pPr marL="2691861" algn="l" defTabSz="897386" rtl="0" eaLnBrk="1" latinLnBrk="0" hangingPunct="1">
        <a:defRPr sz="1800" kern="1200">
          <a:solidFill>
            <a:schemeClr val="tx1"/>
          </a:solidFill>
          <a:latin typeface="+mn-lt"/>
          <a:ea typeface="+mn-ea"/>
          <a:cs typeface="+mn-cs"/>
        </a:defRPr>
      </a:lvl7pPr>
      <a:lvl8pPr marL="3140654" algn="l" defTabSz="897386" rtl="0" eaLnBrk="1" latinLnBrk="0" hangingPunct="1">
        <a:defRPr sz="1800" kern="1200">
          <a:solidFill>
            <a:schemeClr val="tx1"/>
          </a:solidFill>
          <a:latin typeface="+mn-lt"/>
          <a:ea typeface="+mn-ea"/>
          <a:cs typeface="+mn-cs"/>
        </a:defRPr>
      </a:lvl8pPr>
      <a:lvl9pPr marL="3589286" algn="l" defTabSz="897386"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532" y="4825328"/>
            <a:ext cx="649537" cy="124650"/>
          </a:xfrm>
          <a:prstGeom prst="rect">
            <a:avLst/>
          </a:prstGeom>
          <a:noFill/>
        </p:spPr>
        <p:txBody>
          <a:bodyPr wrap="square" lIns="0" tIns="0" rIns="0" bIns="0" rtlCol="0" anchor="ctr">
            <a:spAutoFit/>
          </a:bodyPr>
          <a:lstStyle/>
          <a:p>
            <a:pPr defTabSz="890737">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737">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6532" y="4825328"/>
            <a:ext cx="649537" cy="124650"/>
          </a:xfrm>
          <a:prstGeom prst="rect">
            <a:avLst/>
          </a:prstGeom>
          <a:noFill/>
        </p:spPr>
        <p:txBody>
          <a:bodyPr wrap="square" lIns="0" tIns="0" rIns="0" bIns="0" rtlCol="0" anchor="ctr">
            <a:spAutoFit/>
          </a:bodyPr>
          <a:lstStyle/>
          <a:p>
            <a:pPr defTabSz="890737">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737">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663" y="4837275"/>
            <a:ext cx="65" cy="110800"/>
          </a:xfrm>
          <a:prstGeom prst="rect">
            <a:avLst/>
          </a:prstGeom>
        </p:spPr>
        <p:txBody>
          <a:bodyPr vert="horz" wrap="none" lIns="0" tIns="0" rIns="0" bIns="0" rtlCol="0" anchor="ctr" anchorCtr="0">
            <a:spAutoFit/>
          </a:bodyPr>
          <a:lstStyle/>
          <a:p>
            <a:pPr algn="r" defTabSz="890737">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0737">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663" y="4837275"/>
            <a:ext cx="65" cy="110800"/>
          </a:xfrm>
          <a:prstGeom prst="rect">
            <a:avLst/>
          </a:prstGeom>
        </p:spPr>
        <p:txBody>
          <a:bodyPr vert="horz" wrap="none" lIns="0" tIns="0" rIns="0" bIns="0" rtlCol="0" anchor="ctr" anchorCtr="0">
            <a:spAutoFit/>
          </a:bodyPr>
          <a:lstStyle/>
          <a:p>
            <a:pPr algn="r" defTabSz="890737">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0737">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0737">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0737">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338710741"/>
      </p:ext>
    </p:extLst>
  </p:cSld>
  <p:clrMap bg1="dk2" tx1="lt1" bg2="dk1" tx2="lt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4" r:id="rId6"/>
    <p:sldLayoutId id="2147484755" r:id="rId7"/>
    <p:sldLayoutId id="2147484756" r:id="rId8"/>
    <p:sldLayoutId id="2147484757" r:id="rId9"/>
    <p:sldLayoutId id="2147484758" r:id="rId10"/>
    <p:sldLayoutId id="2147484759" r:id="rId11"/>
    <p:sldLayoutId id="2147484760" r:id="rId12"/>
    <p:sldLayoutId id="2147484761" r:id="rId13"/>
    <p:sldLayoutId id="2147484762" r:id="rId14"/>
    <p:sldLayoutId id="2147484763" r:id="rId15"/>
    <p:sldLayoutId id="2147484764" r:id="rId16"/>
    <p:sldLayoutId id="2147484765" r:id="rId17"/>
    <p:sldLayoutId id="2147484766" r:id="rId18"/>
    <p:sldLayoutId id="2147484767" r:id="rId19"/>
    <p:sldLayoutId id="2147484768" r:id="rId20"/>
    <p:sldLayoutId id="2147484769" r:id="rId21"/>
    <p:sldLayoutId id="2147484770" r:id="rId22"/>
    <p:sldLayoutId id="2147484772" r:id="rId23"/>
    <p:sldLayoutId id="2147484773" r:id="rId24"/>
    <p:sldLayoutId id="2147484774" r:id="rId25"/>
    <p:sldLayoutId id="2147484775" r:id="rId26"/>
    <p:sldLayoutId id="2147484776" r:id="rId27"/>
    <p:sldLayoutId id="2147484777" r:id="rId28"/>
    <p:sldLayoutId id="2147484778" r:id="rId29"/>
    <p:sldLayoutId id="2147484779" r:id="rId30"/>
    <p:sldLayoutId id="2147484780" r:id="rId31"/>
    <p:sldLayoutId id="2147484781" r:id="rId32"/>
    <p:sldLayoutId id="2147484782" r:id="rId33"/>
    <p:sldLayoutId id="2147484783" r:id="rId34"/>
    <p:sldLayoutId id="2147484784" r:id="rId35"/>
    <p:sldLayoutId id="2147484785" r:id="rId36"/>
    <p:sldLayoutId id="2147484786" r:id="rId37"/>
    <p:sldLayoutId id="2147484787" r:id="rId38"/>
    <p:sldLayoutId id="2147484788" r:id="rId39"/>
    <p:sldLayoutId id="2147484789" r:id="rId40"/>
    <p:sldLayoutId id="2147484790" r:id="rId41"/>
    <p:sldLayoutId id="2147484791" r:id="rId42"/>
    <p:sldLayoutId id="2147484792" r:id="rId43"/>
    <p:sldLayoutId id="2147484793"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5402"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0737"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626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127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266" indent="-222266"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59891" indent="-227027"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6081" indent="-21444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4147" indent="-215915"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6623" indent="-230202"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1550" indent="-2302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6779" indent="-2302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2292" indent="-2302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47600" indent="-2302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0737" rtl="0" eaLnBrk="1" latinLnBrk="0" hangingPunct="1">
        <a:defRPr sz="1800" kern="1200">
          <a:solidFill>
            <a:schemeClr val="tx1"/>
          </a:solidFill>
          <a:latin typeface="+mn-lt"/>
          <a:ea typeface="+mn-ea"/>
          <a:cs typeface="+mn-cs"/>
        </a:defRPr>
      </a:lvl1pPr>
      <a:lvl2pPr marL="445402" algn="l" defTabSz="890737" rtl="0" eaLnBrk="1" latinLnBrk="0" hangingPunct="1">
        <a:defRPr sz="1800" kern="1200">
          <a:solidFill>
            <a:schemeClr val="tx1"/>
          </a:solidFill>
          <a:latin typeface="+mn-lt"/>
          <a:ea typeface="+mn-ea"/>
          <a:cs typeface="+mn-cs"/>
        </a:defRPr>
      </a:lvl2pPr>
      <a:lvl3pPr marL="890737" algn="l" defTabSz="890737" rtl="0" eaLnBrk="1" latinLnBrk="0" hangingPunct="1">
        <a:defRPr sz="1800" kern="1200">
          <a:solidFill>
            <a:schemeClr val="tx1"/>
          </a:solidFill>
          <a:latin typeface="+mn-lt"/>
          <a:ea typeface="+mn-ea"/>
          <a:cs typeface="+mn-cs"/>
        </a:defRPr>
      </a:lvl3pPr>
      <a:lvl4pPr marL="1336262" algn="l" defTabSz="890737" rtl="0" eaLnBrk="1" latinLnBrk="0" hangingPunct="1">
        <a:defRPr sz="1800" kern="1200">
          <a:solidFill>
            <a:schemeClr val="tx1"/>
          </a:solidFill>
          <a:latin typeface="+mn-lt"/>
          <a:ea typeface="+mn-ea"/>
          <a:cs typeface="+mn-cs"/>
        </a:defRPr>
      </a:lvl4pPr>
      <a:lvl5pPr marL="1781279" algn="l" defTabSz="890737" rtl="0" eaLnBrk="1" latinLnBrk="0" hangingPunct="1">
        <a:defRPr sz="1800" kern="1200">
          <a:solidFill>
            <a:schemeClr val="tx1"/>
          </a:solidFill>
          <a:latin typeface="+mn-lt"/>
          <a:ea typeface="+mn-ea"/>
          <a:cs typeface="+mn-cs"/>
        </a:defRPr>
      </a:lvl5pPr>
      <a:lvl6pPr marL="2226399" algn="l" defTabSz="890737" rtl="0" eaLnBrk="1" latinLnBrk="0" hangingPunct="1">
        <a:defRPr sz="1800" kern="1200">
          <a:solidFill>
            <a:schemeClr val="tx1"/>
          </a:solidFill>
          <a:latin typeface="+mn-lt"/>
          <a:ea typeface="+mn-ea"/>
          <a:cs typeface="+mn-cs"/>
        </a:defRPr>
      </a:lvl6pPr>
      <a:lvl7pPr marL="2671817" algn="l" defTabSz="890737" rtl="0" eaLnBrk="1" latinLnBrk="0" hangingPunct="1">
        <a:defRPr sz="1800" kern="1200">
          <a:solidFill>
            <a:schemeClr val="tx1"/>
          </a:solidFill>
          <a:latin typeface="+mn-lt"/>
          <a:ea typeface="+mn-ea"/>
          <a:cs typeface="+mn-cs"/>
        </a:defRPr>
      </a:lvl7pPr>
      <a:lvl8pPr marL="3117263" algn="l" defTabSz="890737" rtl="0" eaLnBrk="1" latinLnBrk="0" hangingPunct="1">
        <a:defRPr sz="1800" kern="1200">
          <a:solidFill>
            <a:schemeClr val="tx1"/>
          </a:solidFill>
          <a:latin typeface="+mn-lt"/>
          <a:ea typeface="+mn-ea"/>
          <a:cs typeface="+mn-cs"/>
        </a:defRPr>
      </a:lvl8pPr>
      <a:lvl9pPr marL="3562436" algn="l" defTabSz="89073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605"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89596"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2068">
              <a:defRPr/>
            </a:pPr>
            <a:fld id="{20FE3A23-B949-4828-A943-DC5D8F8A3399}" type="slidenum">
              <a:rPr lang="en-US" smtClean="0"/>
              <a:pPr defTabSz="672068">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2068">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89602" tIns="44800" rIns="89602" bIns="44800"/>
          <a:lstStyle/>
          <a:p>
            <a:pPr defTabSz="672068">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2068">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1325831757"/>
      </p:ext>
    </p:extLst>
  </p:cSld>
  <p:clrMap bg1="dk2" tx1="lt1" bg2="dk1" tx2="lt2" accent1="accent1" accent2="accent2" accent3="accent3" accent4="accent4" accent5="accent5" accent6="accent6" hlink="hlink" folHlink="folHlink"/>
  <p:sldLayoutIdLst>
    <p:sldLayoutId id="2147484795" r:id="rId1"/>
    <p:sldLayoutId id="2147484796" r:id="rId2"/>
    <p:sldLayoutId id="2147484797" r:id="rId3"/>
    <p:sldLayoutId id="2147484798" r:id="rId4"/>
    <p:sldLayoutId id="2147484799" r:id="rId5"/>
    <p:sldLayoutId id="2147484800" r:id="rId6"/>
    <p:sldLayoutId id="2147484801" r:id="rId7"/>
    <p:sldLayoutId id="2147484802" r:id="rId8"/>
    <p:sldLayoutId id="2147484803" r:id="rId9"/>
    <p:sldLayoutId id="2147484804" r:id="rId10"/>
    <p:sldLayoutId id="2147484805" r:id="rId11"/>
    <p:sldLayoutId id="2147484806" r:id="rId12"/>
    <p:sldLayoutId id="2147484808" r:id="rId13"/>
    <p:sldLayoutId id="2147484809" r:id="rId14"/>
    <p:sldLayoutId id="2147484810" r:id="rId15"/>
    <p:sldLayoutId id="2147484811" r:id="rId16"/>
    <p:sldLayoutId id="2147484812" r:id="rId17"/>
    <p:sldLayoutId id="214748481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4687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365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0639"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724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131" indent="-222131"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1692" indent="-217367"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88300" indent="-214327"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16796" indent="-215780"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71417" indent="-230066"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18246" indent="-2310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4943" indent="-2310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1856" indent="-2310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8754" indent="-2310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3653" rtl="0" eaLnBrk="1" latinLnBrk="0" hangingPunct="1">
        <a:defRPr sz="1800" kern="1200">
          <a:solidFill>
            <a:schemeClr val="tx1"/>
          </a:solidFill>
          <a:latin typeface="+mn-lt"/>
          <a:ea typeface="+mn-ea"/>
          <a:cs typeface="+mn-cs"/>
        </a:defRPr>
      </a:lvl1pPr>
      <a:lvl2pPr marL="446871" algn="l" defTabSz="893653" rtl="0" eaLnBrk="1" latinLnBrk="0" hangingPunct="1">
        <a:defRPr sz="1800" kern="1200">
          <a:solidFill>
            <a:schemeClr val="tx1"/>
          </a:solidFill>
          <a:latin typeface="+mn-lt"/>
          <a:ea typeface="+mn-ea"/>
          <a:cs typeface="+mn-cs"/>
        </a:defRPr>
      </a:lvl2pPr>
      <a:lvl3pPr marL="893653" algn="l" defTabSz="893653" rtl="0" eaLnBrk="1" latinLnBrk="0" hangingPunct="1">
        <a:defRPr sz="1800" kern="1200">
          <a:solidFill>
            <a:schemeClr val="tx1"/>
          </a:solidFill>
          <a:latin typeface="+mn-lt"/>
          <a:ea typeface="+mn-ea"/>
          <a:cs typeface="+mn-cs"/>
        </a:defRPr>
      </a:lvl3pPr>
      <a:lvl4pPr marL="1340639" algn="l" defTabSz="893653" rtl="0" eaLnBrk="1" latinLnBrk="0" hangingPunct="1">
        <a:defRPr sz="1800" kern="1200">
          <a:solidFill>
            <a:schemeClr val="tx1"/>
          </a:solidFill>
          <a:latin typeface="+mn-lt"/>
          <a:ea typeface="+mn-ea"/>
          <a:cs typeface="+mn-cs"/>
        </a:defRPr>
      </a:lvl4pPr>
      <a:lvl5pPr marL="1787243" algn="l" defTabSz="893653" rtl="0" eaLnBrk="1" latinLnBrk="0" hangingPunct="1">
        <a:defRPr sz="1800" kern="1200">
          <a:solidFill>
            <a:schemeClr val="tx1"/>
          </a:solidFill>
          <a:latin typeface="+mn-lt"/>
          <a:ea typeface="+mn-ea"/>
          <a:cs typeface="+mn-cs"/>
        </a:defRPr>
      </a:lvl5pPr>
      <a:lvl6pPr marL="2233766" algn="l" defTabSz="893653" rtl="0" eaLnBrk="1" latinLnBrk="0" hangingPunct="1">
        <a:defRPr sz="1800" kern="1200">
          <a:solidFill>
            <a:schemeClr val="tx1"/>
          </a:solidFill>
          <a:latin typeface="+mn-lt"/>
          <a:ea typeface="+mn-ea"/>
          <a:cs typeface="+mn-cs"/>
        </a:defRPr>
      </a:lvl6pPr>
      <a:lvl7pPr marL="2680669" algn="l" defTabSz="893653" rtl="0" eaLnBrk="1" latinLnBrk="0" hangingPunct="1">
        <a:defRPr sz="1800" kern="1200">
          <a:solidFill>
            <a:schemeClr val="tx1"/>
          </a:solidFill>
          <a:latin typeface="+mn-lt"/>
          <a:ea typeface="+mn-ea"/>
          <a:cs typeface="+mn-cs"/>
        </a:defRPr>
      </a:lvl7pPr>
      <a:lvl8pPr marL="3127622" algn="l" defTabSz="893653" rtl="0" eaLnBrk="1" latinLnBrk="0" hangingPunct="1">
        <a:defRPr sz="1800" kern="1200">
          <a:solidFill>
            <a:schemeClr val="tx1"/>
          </a:solidFill>
          <a:latin typeface="+mn-lt"/>
          <a:ea typeface="+mn-ea"/>
          <a:cs typeface="+mn-cs"/>
        </a:defRPr>
      </a:lvl8pPr>
      <a:lvl9pPr marL="3574255" algn="l" defTabSz="893653"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7658"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6311"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374" bIns="0" rtlCol="0" anchor="ctr"/>
          <a:lstStyle>
            <a:lvl1pPr algn="l">
              <a:defRPr sz="800">
                <a:solidFill>
                  <a:srgbClr val="000000">
                    <a:lumMod val="60000"/>
                    <a:lumOff val="40000"/>
                  </a:srgbClr>
                </a:solidFill>
                <a:latin typeface="Museo Sans For Dell" pitchFamily="2" charset="0"/>
                <a:cs typeface="+mn-cs"/>
              </a:defRPr>
            </a:lvl1pPr>
          </a:lstStyle>
          <a:p>
            <a:pPr defTabSz="896311">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374" bIns="0" rtlCol="0" anchor="ctr"/>
          <a:lstStyle>
            <a:lvl1pPr algn="l">
              <a:defRPr sz="700">
                <a:solidFill>
                  <a:srgbClr val="000000">
                    <a:lumMod val="60000"/>
                    <a:lumOff val="40000"/>
                  </a:srgbClr>
                </a:solidFill>
                <a:latin typeface="Museo Sans For Dell" pitchFamily="2" charset="0"/>
                <a:cs typeface="+mn-cs"/>
              </a:defRPr>
            </a:lvl1pPr>
          </a:lstStyle>
          <a:p>
            <a:pPr defTabSz="896311">
              <a:defRPr/>
            </a:pPr>
            <a:fld id="{BAFC9F95-FC62-4769-A095-8D2D490F7992}" type="slidenum">
              <a:rPr lang="en-US" smtClean="0"/>
              <a:pPr defTabSz="896311">
                <a:defRPr/>
              </a:pPr>
              <a:t>‹#›</a:t>
            </a:fld>
            <a:endParaRPr lang="en-US" dirty="0"/>
          </a:p>
        </p:txBody>
      </p:sp>
      <p:sp>
        <p:nvSpPr>
          <p:cNvPr id="2" name="fl"/>
          <p:cNvSpPr txBox="1"/>
          <p:nvPr/>
        </p:nvSpPr>
        <p:spPr>
          <a:xfrm>
            <a:off x="0" y="4913185"/>
            <a:ext cx="9144000" cy="157544"/>
          </a:xfrm>
          <a:prstGeom prst="rect">
            <a:avLst/>
          </a:prstGeom>
          <a:noFill/>
        </p:spPr>
        <p:txBody>
          <a:bodyPr vert="horz" wrap="square" lIns="67374" tIns="34289" rIns="67374" bIns="34289" rtlCol="0">
            <a:spAutoFit/>
          </a:bodyPr>
          <a:lstStyle/>
          <a:p>
            <a:pPr marL="171804" indent="-171804" defTabSz="89631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716134976"/>
      </p:ext>
    </p:extLst>
  </p:cSld>
  <p:clrMap bg1="dk2" tx1="lt1" bg2="dk1" tx2="lt2" accent1="accent1" accent2="accent2" accent3="accent3" accent4="accent4" accent5="accent5" accent6="accent6" hlink="hlink" folHlink="fol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 id="2147484826" r:id="rId12"/>
    <p:sldLayoutId id="2147484827" r:id="rId13"/>
    <p:sldLayoutId id="2147484828" r:id="rId14"/>
    <p:sldLayoutId id="2147484829"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5666"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216"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83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4578"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234" indent="-168234"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2564" indent="-164663"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8750" indent="-162281"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6149" indent="-163472"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1984" indent="-173921"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8092" indent="-17392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4345" indent="-17392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0488" indent="-17392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6674" indent="-17392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216" rtl="0" eaLnBrk="1" latinLnBrk="0" hangingPunct="1">
        <a:defRPr sz="1400" kern="1200">
          <a:solidFill>
            <a:schemeClr val="tx1"/>
          </a:solidFill>
          <a:latin typeface="+mn-lt"/>
          <a:ea typeface="+mn-ea"/>
          <a:cs typeface="+mn-cs"/>
        </a:defRPr>
      </a:lvl1pPr>
      <a:lvl2pPr marL="335666" algn="l" defTabSz="672216" rtl="0" eaLnBrk="1" latinLnBrk="0" hangingPunct="1">
        <a:defRPr sz="1400" kern="1200">
          <a:solidFill>
            <a:schemeClr val="tx1"/>
          </a:solidFill>
          <a:latin typeface="+mn-lt"/>
          <a:ea typeface="+mn-ea"/>
          <a:cs typeface="+mn-cs"/>
        </a:defRPr>
      </a:lvl2pPr>
      <a:lvl3pPr marL="672216" algn="l" defTabSz="672216" rtl="0" eaLnBrk="1" latinLnBrk="0" hangingPunct="1">
        <a:defRPr sz="1400" kern="1200">
          <a:solidFill>
            <a:schemeClr val="tx1"/>
          </a:solidFill>
          <a:latin typeface="+mn-lt"/>
          <a:ea typeface="+mn-ea"/>
          <a:cs typeface="+mn-cs"/>
        </a:defRPr>
      </a:lvl3pPr>
      <a:lvl4pPr marL="1008332" algn="l" defTabSz="672216" rtl="0" eaLnBrk="1" latinLnBrk="0" hangingPunct="1">
        <a:defRPr sz="1400" kern="1200">
          <a:solidFill>
            <a:schemeClr val="tx1"/>
          </a:solidFill>
          <a:latin typeface="+mn-lt"/>
          <a:ea typeface="+mn-ea"/>
          <a:cs typeface="+mn-cs"/>
        </a:defRPr>
      </a:lvl4pPr>
      <a:lvl5pPr marL="1344578" algn="l" defTabSz="672216" rtl="0" eaLnBrk="1" latinLnBrk="0" hangingPunct="1">
        <a:defRPr sz="1400" kern="1200">
          <a:solidFill>
            <a:schemeClr val="tx1"/>
          </a:solidFill>
          <a:latin typeface="+mn-lt"/>
          <a:ea typeface="+mn-ea"/>
          <a:cs typeface="+mn-cs"/>
        </a:defRPr>
      </a:lvl5pPr>
      <a:lvl6pPr marL="1680731" algn="l" defTabSz="672216" rtl="0" eaLnBrk="1" latinLnBrk="0" hangingPunct="1">
        <a:defRPr sz="1400" kern="1200">
          <a:solidFill>
            <a:schemeClr val="tx1"/>
          </a:solidFill>
          <a:latin typeface="+mn-lt"/>
          <a:ea typeface="+mn-ea"/>
          <a:cs typeface="+mn-cs"/>
        </a:defRPr>
      </a:lvl6pPr>
      <a:lvl7pPr marL="2016395" algn="l" defTabSz="672216" rtl="0" eaLnBrk="1" latinLnBrk="0" hangingPunct="1">
        <a:defRPr sz="1400" kern="1200">
          <a:solidFill>
            <a:schemeClr val="tx1"/>
          </a:solidFill>
          <a:latin typeface="+mn-lt"/>
          <a:ea typeface="+mn-ea"/>
          <a:cs typeface="+mn-cs"/>
        </a:defRPr>
      </a:lvl7pPr>
      <a:lvl8pPr marL="2352465" algn="l" defTabSz="672216" rtl="0" eaLnBrk="1" latinLnBrk="0" hangingPunct="1">
        <a:defRPr sz="1400" kern="1200">
          <a:solidFill>
            <a:schemeClr val="tx1"/>
          </a:solidFill>
          <a:latin typeface="+mn-lt"/>
          <a:ea typeface="+mn-ea"/>
          <a:cs typeface="+mn-cs"/>
        </a:defRPr>
      </a:lvl8pPr>
      <a:lvl9pPr marL="2688654" algn="l" defTabSz="672216" rtl="0" eaLnBrk="1" latinLnBrk="0" hangingPunct="1">
        <a:defRPr sz="14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8682"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58"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58"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58" tIns="34289" rIns="67458" bIns="34289" rtlCol="0">
            <a:spAutoFit/>
          </a:bodyPr>
          <a:lstStyle/>
          <a:p>
            <a:pPr marL="172028" indent="-17202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941189674"/>
      </p:ext>
    </p:extLst>
  </p:cSld>
  <p:clrMap bg1="dk2" tx1="lt1" bg2="dk1" tx2="lt2" accent1="accent1" accent2="accent2" accent3="accent3" accent4="accent4" accent5="accent5" accent6="accent6" hlink="hlink" folHlink="folHlink"/>
  <p:sldLayoutIdLst>
    <p:sldLayoutId id="2147484831" r:id="rId1"/>
    <p:sldLayoutId id="2147484832" r:id="rId2"/>
    <p:sldLayoutId id="2147484833" r:id="rId3"/>
    <p:sldLayoutId id="2147484834" r:id="rId4"/>
    <p:sldLayoutId id="2147484835" r:id="rId5"/>
    <p:sldLayoutId id="2147484836" r:id="rId6"/>
    <p:sldLayoutId id="2147484837" r:id="rId7"/>
    <p:sldLayoutId id="2147484838" r:id="rId8"/>
    <p:sldLayoutId id="2147484839" r:id="rId9"/>
    <p:sldLayoutId id="2147484840" r:id="rId10"/>
    <p:sldLayoutId id="2147484841" r:id="rId11"/>
    <p:sldLayoutId id="2147484842" r:id="rId12"/>
    <p:sldLayoutId id="2147484843" r:id="rId13"/>
    <p:sldLayoutId id="2147484844" r:id="rId14"/>
    <p:sldLayoutId id="2147484845" r:id="rId15"/>
    <p:sldLayoutId id="2147484846"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17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314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7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642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458" indent="-16845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152" indent="-16488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674" indent="-16250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437" indent="-16369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664" indent="-17414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0220"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6942"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3512"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0202"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3140" rtl="0" eaLnBrk="1" latinLnBrk="0" hangingPunct="1">
        <a:defRPr sz="1400" kern="1200">
          <a:solidFill>
            <a:schemeClr val="tx1"/>
          </a:solidFill>
          <a:latin typeface="+mn-lt"/>
          <a:ea typeface="+mn-ea"/>
          <a:cs typeface="+mn-cs"/>
        </a:defRPr>
      </a:lvl1pPr>
      <a:lvl2pPr marL="336170" algn="l" defTabSz="673140" rtl="0" eaLnBrk="1" latinLnBrk="0" hangingPunct="1">
        <a:defRPr sz="1400" kern="1200">
          <a:solidFill>
            <a:schemeClr val="tx1"/>
          </a:solidFill>
          <a:latin typeface="+mn-lt"/>
          <a:ea typeface="+mn-ea"/>
          <a:cs typeface="+mn-cs"/>
        </a:defRPr>
      </a:lvl2pPr>
      <a:lvl3pPr marL="673140" algn="l" defTabSz="673140" rtl="0" eaLnBrk="1" latinLnBrk="0" hangingPunct="1">
        <a:defRPr sz="1400" kern="1200">
          <a:solidFill>
            <a:schemeClr val="tx1"/>
          </a:solidFill>
          <a:latin typeface="+mn-lt"/>
          <a:ea typeface="+mn-ea"/>
          <a:cs typeface="+mn-cs"/>
        </a:defRPr>
      </a:lvl3pPr>
      <a:lvl4pPr marL="1009732" algn="l" defTabSz="673140" rtl="0" eaLnBrk="1" latinLnBrk="0" hangingPunct="1">
        <a:defRPr sz="1400" kern="1200">
          <a:solidFill>
            <a:schemeClr val="tx1"/>
          </a:solidFill>
          <a:latin typeface="+mn-lt"/>
          <a:ea typeface="+mn-ea"/>
          <a:cs typeface="+mn-cs"/>
        </a:defRPr>
      </a:lvl4pPr>
      <a:lvl5pPr marL="1346426" algn="l" defTabSz="673140" rtl="0" eaLnBrk="1" latinLnBrk="0" hangingPunct="1">
        <a:defRPr sz="1400" kern="1200">
          <a:solidFill>
            <a:schemeClr val="tx1"/>
          </a:solidFill>
          <a:latin typeface="+mn-lt"/>
          <a:ea typeface="+mn-ea"/>
          <a:cs typeface="+mn-cs"/>
        </a:defRPr>
      </a:lvl5pPr>
      <a:lvl6pPr marL="1683083" algn="l" defTabSz="673140" rtl="0" eaLnBrk="1" latinLnBrk="0" hangingPunct="1">
        <a:defRPr sz="1400" kern="1200">
          <a:solidFill>
            <a:schemeClr val="tx1"/>
          </a:solidFill>
          <a:latin typeface="+mn-lt"/>
          <a:ea typeface="+mn-ea"/>
          <a:cs typeface="+mn-cs"/>
        </a:defRPr>
      </a:lvl6pPr>
      <a:lvl7pPr marL="2019251" algn="l" defTabSz="673140" rtl="0" eaLnBrk="1" latinLnBrk="0" hangingPunct="1">
        <a:defRPr sz="1400" kern="1200">
          <a:solidFill>
            <a:schemeClr val="tx1"/>
          </a:solidFill>
          <a:latin typeface="+mn-lt"/>
          <a:ea typeface="+mn-ea"/>
          <a:cs typeface="+mn-cs"/>
        </a:defRPr>
      </a:lvl7pPr>
      <a:lvl8pPr marL="2355748" algn="l" defTabSz="673140" rtl="0" eaLnBrk="1" latinLnBrk="0" hangingPunct="1">
        <a:defRPr sz="1400" kern="1200">
          <a:solidFill>
            <a:schemeClr val="tx1"/>
          </a:solidFill>
          <a:latin typeface="+mn-lt"/>
          <a:ea typeface="+mn-ea"/>
          <a:cs typeface="+mn-cs"/>
        </a:defRPr>
      </a:lvl8pPr>
      <a:lvl9pPr marL="2692406" algn="l" defTabSz="673140" rtl="0" eaLnBrk="1" latinLnBrk="0" hangingPunct="1">
        <a:defRPr sz="1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9705"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24"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24"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24" tIns="34289" rIns="67424" bIns="34289" rtlCol="0">
            <a:spAutoFit/>
          </a:bodyPr>
          <a:lstStyle/>
          <a:p>
            <a:pPr marL="171936" indent="-171936">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970579851"/>
      </p:ext>
    </p:extLst>
  </p:cSld>
  <p:clrMap bg1="dk2" tx1="lt1" bg2="dk1" tx2="lt2" accent1="accent1" accent2="accent2" accent3="accent3" accent4="accent4" accent5="accent5" accent6="accent6" hlink="hlink" folHlink="folHlink"/>
  <p:sldLayoutIdLst>
    <p:sldLayoutId id="2147484849" r:id="rId1"/>
    <p:sldLayoutId id="2147484850" r:id="rId2"/>
    <p:sldLayoutId id="2147484851" r:id="rId3"/>
    <p:sldLayoutId id="2147484852" r:id="rId4"/>
    <p:sldLayoutId id="2147484853" r:id="rId5"/>
    <p:sldLayoutId id="2147484854" r:id="rId6"/>
    <p:sldLayoutId id="2147484855" r:id="rId7"/>
    <p:sldLayoutId id="2147484856" r:id="rId8"/>
    <p:sldLayoutId id="2147484857" r:id="rId9"/>
    <p:sldLayoutId id="2147484858" r:id="rId10"/>
    <p:sldLayoutId id="2147484859" r:id="rId11"/>
    <p:sldLayoutId id="2147484860" r:id="rId12"/>
    <p:sldLayoutId id="2147484861" r:id="rId13"/>
    <p:sldLayoutId id="2147484862" r:id="rId14"/>
    <p:sldLayoutId id="2147484863" r:id="rId15"/>
    <p:sldLayoutId id="2147484864"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5963"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761"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1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5667"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366" indent="-1683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2911" indent="-1647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294" indent="-1624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6908" indent="-1636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2974" indent="-17405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9346" indent="-1740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5873" indent="-1740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2270" indent="-1740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8753" indent="-1740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761" rtl="0" eaLnBrk="1" latinLnBrk="0" hangingPunct="1">
        <a:defRPr sz="1400" kern="1200">
          <a:solidFill>
            <a:schemeClr val="tx1"/>
          </a:solidFill>
          <a:latin typeface="+mn-lt"/>
          <a:ea typeface="+mn-ea"/>
          <a:cs typeface="+mn-cs"/>
        </a:defRPr>
      </a:lvl1pPr>
      <a:lvl2pPr marL="335963" algn="l" defTabSz="672761" rtl="0" eaLnBrk="1" latinLnBrk="0" hangingPunct="1">
        <a:defRPr sz="1400" kern="1200">
          <a:solidFill>
            <a:schemeClr val="tx1"/>
          </a:solidFill>
          <a:latin typeface="+mn-lt"/>
          <a:ea typeface="+mn-ea"/>
          <a:cs typeface="+mn-cs"/>
        </a:defRPr>
      </a:lvl2pPr>
      <a:lvl3pPr marL="672761" algn="l" defTabSz="672761" rtl="0" eaLnBrk="1" latinLnBrk="0" hangingPunct="1">
        <a:defRPr sz="1400" kern="1200">
          <a:solidFill>
            <a:schemeClr val="tx1"/>
          </a:solidFill>
          <a:latin typeface="+mn-lt"/>
          <a:ea typeface="+mn-ea"/>
          <a:cs typeface="+mn-cs"/>
        </a:defRPr>
      </a:lvl3pPr>
      <a:lvl4pPr marL="1009157" algn="l" defTabSz="672761" rtl="0" eaLnBrk="1" latinLnBrk="0" hangingPunct="1">
        <a:defRPr sz="1400" kern="1200">
          <a:solidFill>
            <a:schemeClr val="tx1"/>
          </a:solidFill>
          <a:latin typeface="+mn-lt"/>
          <a:ea typeface="+mn-ea"/>
          <a:cs typeface="+mn-cs"/>
        </a:defRPr>
      </a:lvl4pPr>
      <a:lvl5pPr marL="1345667" algn="l" defTabSz="672761" rtl="0" eaLnBrk="1" latinLnBrk="0" hangingPunct="1">
        <a:defRPr sz="1400" kern="1200">
          <a:solidFill>
            <a:schemeClr val="tx1"/>
          </a:solidFill>
          <a:latin typeface="+mn-lt"/>
          <a:ea typeface="+mn-ea"/>
          <a:cs typeface="+mn-cs"/>
        </a:defRPr>
      </a:lvl5pPr>
      <a:lvl6pPr marL="1682117" algn="l" defTabSz="672761" rtl="0" eaLnBrk="1" latinLnBrk="0" hangingPunct="1">
        <a:defRPr sz="1400" kern="1200">
          <a:solidFill>
            <a:schemeClr val="tx1"/>
          </a:solidFill>
          <a:latin typeface="+mn-lt"/>
          <a:ea typeface="+mn-ea"/>
          <a:cs typeface="+mn-cs"/>
        </a:defRPr>
      </a:lvl6pPr>
      <a:lvl7pPr marL="2018078" algn="l" defTabSz="672761" rtl="0" eaLnBrk="1" latinLnBrk="0" hangingPunct="1">
        <a:defRPr sz="1400" kern="1200">
          <a:solidFill>
            <a:schemeClr val="tx1"/>
          </a:solidFill>
          <a:latin typeface="+mn-lt"/>
          <a:ea typeface="+mn-ea"/>
          <a:cs typeface="+mn-cs"/>
        </a:defRPr>
      </a:lvl7pPr>
      <a:lvl8pPr marL="2354396" algn="l" defTabSz="672761" rtl="0" eaLnBrk="1" latinLnBrk="0" hangingPunct="1">
        <a:defRPr sz="1400" kern="1200">
          <a:solidFill>
            <a:schemeClr val="tx1"/>
          </a:solidFill>
          <a:latin typeface="+mn-lt"/>
          <a:ea typeface="+mn-ea"/>
          <a:cs typeface="+mn-cs"/>
        </a:defRPr>
      </a:lvl8pPr>
      <a:lvl9pPr marL="2690865" algn="l" defTabSz="672761" rtl="0" eaLnBrk="1" latinLnBrk="0" hangingPunct="1">
        <a:defRPr sz="1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558" y="4825328"/>
            <a:ext cx="649537" cy="124650"/>
          </a:xfrm>
          <a:prstGeom prst="rect">
            <a:avLst/>
          </a:prstGeom>
          <a:noFill/>
        </p:spPr>
        <p:txBody>
          <a:bodyPr wrap="square" lIns="0" tIns="0" rIns="0" bIns="0" rtlCol="0" anchor="ctr">
            <a:spAutoFit/>
          </a:bodyPr>
          <a:lstStyle/>
          <a:p>
            <a:pPr defTabSz="890165">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165">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6558" y="4825328"/>
            <a:ext cx="649537" cy="124650"/>
          </a:xfrm>
          <a:prstGeom prst="rect">
            <a:avLst/>
          </a:prstGeom>
          <a:noFill/>
        </p:spPr>
        <p:txBody>
          <a:bodyPr wrap="square" lIns="0" tIns="0" rIns="0" bIns="0" rtlCol="0" anchor="ctr">
            <a:spAutoFit/>
          </a:bodyPr>
          <a:lstStyle/>
          <a:p>
            <a:pPr defTabSz="890165">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165">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696" y="4837275"/>
            <a:ext cx="65" cy="110800"/>
          </a:xfrm>
          <a:prstGeom prst="rect">
            <a:avLst/>
          </a:prstGeom>
        </p:spPr>
        <p:txBody>
          <a:bodyPr vert="horz" wrap="none" lIns="0" tIns="0" rIns="0" bIns="0" rtlCol="0" anchor="ctr" anchorCtr="0">
            <a:spAutoFit/>
          </a:bodyPr>
          <a:lstStyle/>
          <a:p>
            <a:pPr algn="r" defTabSz="890165">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0165">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696" y="4837275"/>
            <a:ext cx="65" cy="110800"/>
          </a:xfrm>
          <a:prstGeom prst="rect">
            <a:avLst/>
          </a:prstGeom>
        </p:spPr>
        <p:txBody>
          <a:bodyPr vert="horz" wrap="none" lIns="0" tIns="0" rIns="0" bIns="0" rtlCol="0" anchor="ctr" anchorCtr="0">
            <a:spAutoFit/>
          </a:bodyPr>
          <a:lstStyle/>
          <a:p>
            <a:pPr algn="r" defTabSz="890165">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0165">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0165">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0165">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716493648"/>
      </p:ext>
    </p:extLst>
  </p:cSld>
  <p:clrMap bg1="dk2" tx1="lt1" bg2="dk1" tx2="lt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 id="2147484879" r:id="rId14"/>
    <p:sldLayoutId id="2147484880" r:id="rId15"/>
    <p:sldLayoutId id="2147484881" r:id="rId16"/>
    <p:sldLayoutId id="2147484882" r:id="rId17"/>
    <p:sldLayoutId id="2147484883" r:id="rId18"/>
    <p:sldLayoutId id="2147484884" r:id="rId19"/>
    <p:sldLayoutId id="2147484885" r:id="rId20"/>
    <p:sldLayoutId id="2147484886" r:id="rId21"/>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5116"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016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5404"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010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110" indent="-22211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59527" indent="-22687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5509" indent="-21431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3367" indent="-21575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5609" indent="-23004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0250" indent="-23004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5180" indent="-23004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0420" indent="-23004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45416" indent="-23004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0165" rtl="0" eaLnBrk="1" latinLnBrk="0" hangingPunct="1">
        <a:defRPr sz="1800" kern="1200">
          <a:solidFill>
            <a:schemeClr val="tx1"/>
          </a:solidFill>
          <a:latin typeface="+mn-lt"/>
          <a:ea typeface="+mn-ea"/>
          <a:cs typeface="+mn-cs"/>
        </a:defRPr>
      </a:lvl1pPr>
      <a:lvl2pPr marL="445116" algn="l" defTabSz="890165" rtl="0" eaLnBrk="1" latinLnBrk="0" hangingPunct="1">
        <a:defRPr sz="1800" kern="1200">
          <a:solidFill>
            <a:schemeClr val="tx1"/>
          </a:solidFill>
          <a:latin typeface="+mn-lt"/>
          <a:ea typeface="+mn-ea"/>
          <a:cs typeface="+mn-cs"/>
        </a:defRPr>
      </a:lvl2pPr>
      <a:lvl3pPr marL="890165" algn="l" defTabSz="890165" rtl="0" eaLnBrk="1" latinLnBrk="0" hangingPunct="1">
        <a:defRPr sz="1800" kern="1200">
          <a:solidFill>
            <a:schemeClr val="tx1"/>
          </a:solidFill>
          <a:latin typeface="+mn-lt"/>
          <a:ea typeface="+mn-ea"/>
          <a:cs typeface="+mn-cs"/>
        </a:defRPr>
      </a:lvl3pPr>
      <a:lvl4pPr marL="1335404" algn="l" defTabSz="890165" rtl="0" eaLnBrk="1" latinLnBrk="0" hangingPunct="1">
        <a:defRPr sz="1800" kern="1200">
          <a:solidFill>
            <a:schemeClr val="tx1"/>
          </a:solidFill>
          <a:latin typeface="+mn-lt"/>
          <a:ea typeface="+mn-ea"/>
          <a:cs typeface="+mn-cs"/>
        </a:defRPr>
      </a:lvl4pPr>
      <a:lvl5pPr marL="1780109" algn="l" defTabSz="890165" rtl="0" eaLnBrk="1" latinLnBrk="0" hangingPunct="1">
        <a:defRPr sz="1800" kern="1200">
          <a:solidFill>
            <a:schemeClr val="tx1"/>
          </a:solidFill>
          <a:latin typeface="+mn-lt"/>
          <a:ea typeface="+mn-ea"/>
          <a:cs typeface="+mn-cs"/>
        </a:defRPr>
      </a:lvl5pPr>
      <a:lvl6pPr marL="2224956" algn="l" defTabSz="890165" rtl="0" eaLnBrk="1" latinLnBrk="0" hangingPunct="1">
        <a:defRPr sz="1800" kern="1200">
          <a:solidFill>
            <a:schemeClr val="tx1"/>
          </a:solidFill>
          <a:latin typeface="+mn-lt"/>
          <a:ea typeface="+mn-ea"/>
          <a:cs typeface="+mn-cs"/>
        </a:defRPr>
      </a:lvl6pPr>
      <a:lvl7pPr marL="2670101" algn="l" defTabSz="890165" rtl="0" eaLnBrk="1" latinLnBrk="0" hangingPunct="1">
        <a:defRPr sz="1800" kern="1200">
          <a:solidFill>
            <a:schemeClr val="tx1"/>
          </a:solidFill>
          <a:latin typeface="+mn-lt"/>
          <a:ea typeface="+mn-ea"/>
          <a:cs typeface="+mn-cs"/>
        </a:defRPr>
      </a:lvl7pPr>
      <a:lvl8pPr marL="3115235" algn="l" defTabSz="890165" rtl="0" eaLnBrk="1" latinLnBrk="0" hangingPunct="1">
        <a:defRPr sz="1800" kern="1200">
          <a:solidFill>
            <a:schemeClr val="tx1"/>
          </a:solidFill>
          <a:latin typeface="+mn-lt"/>
          <a:ea typeface="+mn-ea"/>
          <a:cs typeface="+mn-cs"/>
        </a:defRPr>
      </a:lvl8pPr>
      <a:lvl9pPr marL="3560122" algn="l" defTabSz="89016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614" y="4826731"/>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19249"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895727">
              <a:defRPr/>
            </a:pPr>
            <a:fld id="{20FE3A23-B949-4828-A943-DC5D8F8A3399}" type="slidenum">
              <a:rPr lang="en-US" smtClean="0"/>
              <a:pPr defTabSz="895727">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895727">
              <a:defRPr/>
            </a:pPr>
            <a:endParaRPr lang="zh-TW" altLang="en-US"/>
          </a:p>
        </p:txBody>
      </p:sp>
      <p:pic>
        <p:nvPicPr>
          <p:cNvPr id="90119" name="Picture 14"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19257" tIns="59627" rIns="119257" bIns="59627"/>
          <a:lstStyle/>
          <a:p>
            <a:pPr defTabSz="895727">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895727">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2875857093"/>
      </p:ext>
    </p:extLst>
  </p:cSld>
  <p:clrMap bg1="dk2" tx1="lt1" bg2="dk1" tx2="lt2" accent1="accent1" accent2="accent2" accent3="accent3" accent4="accent4" accent5="accent5" accent6="accent6" hlink="hlink" folHlink="folHlink"/>
  <p:sldLayoutIdLst>
    <p:sldLayoutId id="2147484500" r:id="rId1"/>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59567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19197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78764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38331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6882" indent="-296882"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49327" indent="-290830"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84357" indent="-286446"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22393" indent="-288351"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095153" indent="-307043"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692014"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287643"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883280"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478928"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191341" rtl="0" eaLnBrk="1" latinLnBrk="0" hangingPunct="1">
        <a:defRPr sz="2400" kern="1200">
          <a:solidFill>
            <a:schemeClr val="tx1"/>
          </a:solidFill>
          <a:latin typeface="+mn-lt"/>
          <a:ea typeface="+mn-ea"/>
          <a:cs typeface="+mn-cs"/>
        </a:defRPr>
      </a:lvl1pPr>
      <a:lvl2pPr marL="595670" algn="l" defTabSz="1191341" rtl="0" eaLnBrk="1" latinLnBrk="0" hangingPunct="1">
        <a:defRPr sz="2400" kern="1200">
          <a:solidFill>
            <a:schemeClr val="tx1"/>
          </a:solidFill>
          <a:latin typeface="+mn-lt"/>
          <a:ea typeface="+mn-ea"/>
          <a:cs typeface="+mn-cs"/>
        </a:defRPr>
      </a:lvl2pPr>
      <a:lvl3pPr marL="1191975" algn="l" defTabSz="1191341" rtl="0" eaLnBrk="1" latinLnBrk="0" hangingPunct="1">
        <a:defRPr sz="2400" kern="1200">
          <a:solidFill>
            <a:schemeClr val="tx1"/>
          </a:solidFill>
          <a:latin typeface="+mn-lt"/>
          <a:ea typeface="+mn-ea"/>
          <a:cs typeface="+mn-cs"/>
        </a:defRPr>
      </a:lvl3pPr>
      <a:lvl4pPr marL="1787645" algn="l" defTabSz="1191341" rtl="0" eaLnBrk="1" latinLnBrk="0" hangingPunct="1">
        <a:defRPr sz="2400" kern="1200">
          <a:solidFill>
            <a:schemeClr val="tx1"/>
          </a:solidFill>
          <a:latin typeface="+mn-lt"/>
          <a:ea typeface="+mn-ea"/>
          <a:cs typeface="+mn-cs"/>
        </a:defRPr>
      </a:lvl4pPr>
      <a:lvl5pPr marL="2383313" algn="l" defTabSz="1191341" rtl="0" eaLnBrk="1" latinLnBrk="0" hangingPunct="1">
        <a:defRPr sz="2400" kern="1200">
          <a:solidFill>
            <a:schemeClr val="tx1"/>
          </a:solidFill>
          <a:latin typeface="+mn-lt"/>
          <a:ea typeface="+mn-ea"/>
          <a:cs typeface="+mn-cs"/>
        </a:defRPr>
      </a:lvl5pPr>
      <a:lvl6pPr marL="2979620" algn="l" defTabSz="1191341" rtl="0" eaLnBrk="1" latinLnBrk="0" hangingPunct="1">
        <a:defRPr sz="2400" kern="1200">
          <a:solidFill>
            <a:schemeClr val="tx1"/>
          </a:solidFill>
          <a:latin typeface="+mn-lt"/>
          <a:ea typeface="+mn-ea"/>
          <a:cs typeface="+mn-cs"/>
        </a:defRPr>
      </a:lvl6pPr>
      <a:lvl7pPr marL="3575237" algn="l" defTabSz="1191341" rtl="0" eaLnBrk="1" latinLnBrk="0" hangingPunct="1">
        <a:defRPr sz="2400" kern="1200">
          <a:solidFill>
            <a:schemeClr val="tx1"/>
          </a:solidFill>
          <a:latin typeface="+mn-lt"/>
          <a:ea typeface="+mn-ea"/>
          <a:cs typeface="+mn-cs"/>
        </a:defRPr>
      </a:lvl7pPr>
      <a:lvl8pPr marL="4170890" algn="l" defTabSz="1191341" rtl="0" eaLnBrk="1" latinLnBrk="0" hangingPunct="1">
        <a:defRPr sz="2400" kern="1200">
          <a:solidFill>
            <a:schemeClr val="tx1"/>
          </a:solidFill>
          <a:latin typeface="+mn-lt"/>
          <a:ea typeface="+mn-ea"/>
          <a:cs typeface="+mn-cs"/>
        </a:defRPr>
      </a:lvl8pPr>
      <a:lvl9pPr marL="4766553" algn="l" defTabSz="1191341" rtl="0" eaLnBrk="1" latinLnBrk="0" hangingPunct="1">
        <a:defRPr sz="24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533" y="4825328"/>
            <a:ext cx="649537" cy="124650"/>
          </a:xfrm>
          <a:prstGeom prst="rect">
            <a:avLst/>
          </a:prstGeom>
          <a:noFill/>
        </p:spPr>
        <p:txBody>
          <a:bodyPr wrap="square" lIns="0" tIns="0" rIns="0" bIns="0" rtlCol="0" anchor="ctr">
            <a:spAutoFit/>
          </a:bodyPr>
          <a:lstStyle/>
          <a:p>
            <a:pPr defTabSz="890715">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715">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6533" y="4825328"/>
            <a:ext cx="649537" cy="124650"/>
          </a:xfrm>
          <a:prstGeom prst="rect">
            <a:avLst/>
          </a:prstGeom>
          <a:noFill/>
        </p:spPr>
        <p:txBody>
          <a:bodyPr wrap="square" lIns="0" tIns="0" rIns="0" bIns="0" rtlCol="0" anchor="ctr">
            <a:spAutoFit/>
          </a:bodyPr>
          <a:lstStyle/>
          <a:p>
            <a:pPr defTabSz="890715">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715">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664" y="4837275"/>
            <a:ext cx="65" cy="110800"/>
          </a:xfrm>
          <a:prstGeom prst="rect">
            <a:avLst/>
          </a:prstGeom>
        </p:spPr>
        <p:txBody>
          <a:bodyPr vert="horz" wrap="none" lIns="0" tIns="0" rIns="0" bIns="0" rtlCol="0" anchor="ctr" anchorCtr="0">
            <a:spAutoFit/>
          </a:bodyPr>
          <a:lstStyle/>
          <a:p>
            <a:pPr algn="r" defTabSz="890715">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0715">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664" y="4837275"/>
            <a:ext cx="65" cy="110800"/>
          </a:xfrm>
          <a:prstGeom prst="rect">
            <a:avLst/>
          </a:prstGeom>
        </p:spPr>
        <p:txBody>
          <a:bodyPr vert="horz" wrap="none" lIns="0" tIns="0" rIns="0" bIns="0" rtlCol="0" anchor="ctr" anchorCtr="0">
            <a:spAutoFit/>
          </a:bodyPr>
          <a:lstStyle/>
          <a:p>
            <a:pPr algn="r" defTabSz="890715">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0715">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0715">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0715">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201758113"/>
      </p:ext>
    </p:extLst>
  </p:cSld>
  <p:clrMap bg1="dk2" tx1="lt1" bg2="dk1" tx2="lt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2" r:id="rId23"/>
    <p:sldLayoutId id="2147484913" r:id="rId24"/>
    <p:sldLayoutId id="2147484914" r:id="rId25"/>
    <p:sldLayoutId id="2147484915" r:id="rId26"/>
    <p:sldLayoutId id="2147484916" r:id="rId27"/>
    <p:sldLayoutId id="2147484917" r:id="rId28"/>
    <p:sldLayoutId id="2147484918" r:id="rId29"/>
    <p:sldLayoutId id="2147484919" r:id="rId30"/>
    <p:sldLayoutId id="2147484920" r:id="rId31"/>
    <p:sldLayoutId id="2147484921" r:id="rId32"/>
    <p:sldLayoutId id="2147484924" r:id="rId33"/>
    <p:sldLayoutId id="2147484925" r:id="rId34"/>
    <p:sldLayoutId id="2147484926" r:id="rId35"/>
    <p:sldLayoutId id="2147484928" r:id="rId36"/>
    <p:sldLayoutId id="2147484929" r:id="rId37"/>
    <p:sldLayoutId id="2147484930" r:id="rId38"/>
    <p:sldLayoutId id="2147484931" r:id="rId39"/>
    <p:sldLayoutId id="2147484932" r:id="rId40"/>
    <p:sldLayoutId id="2147484933" r:id="rId41"/>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539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071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6229"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12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260" indent="-22226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59877" indent="-22702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6059" indent="-21443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4117" indent="-21590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6584" indent="-23019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1500" indent="-2301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6717" indent="-2301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2220" indent="-2301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47516" indent="-2301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0715" rtl="0" eaLnBrk="1" latinLnBrk="0" hangingPunct="1">
        <a:defRPr sz="1800" kern="1200">
          <a:solidFill>
            <a:schemeClr val="tx1"/>
          </a:solidFill>
          <a:latin typeface="+mn-lt"/>
          <a:ea typeface="+mn-ea"/>
          <a:cs typeface="+mn-cs"/>
        </a:defRPr>
      </a:lvl1pPr>
      <a:lvl2pPr marL="445391" algn="l" defTabSz="890715" rtl="0" eaLnBrk="1" latinLnBrk="0" hangingPunct="1">
        <a:defRPr sz="1800" kern="1200">
          <a:solidFill>
            <a:schemeClr val="tx1"/>
          </a:solidFill>
          <a:latin typeface="+mn-lt"/>
          <a:ea typeface="+mn-ea"/>
          <a:cs typeface="+mn-cs"/>
        </a:defRPr>
      </a:lvl2pPr>
      <a:lvl3pPr marL="890715" algn="l" defTabSz="890715" rtl="0" eaLnBrk="1" latinLnBrk="0" hangingPunct="1">
        <a:defRPr sz="1800" kern="1200">
          <a:solidFill>
            <a:schemeClr val="tx1"/>
          </a:solidFill>
          <a:latin typeface="+mn-lt"/>
          <a:ea typeface="+mn-ea"/>
          <a:cs typeface="+mn-cs"/>
        </a:defRPr>
      </a:lvl3pPr>
      <a:lvl4pPr marL="1336229" algn="l" defTabSz="890715" rtl="0" eaLnBrk="1" latinLnBrk="0" hangingPunct="1">
        <a:defRPr sz="1800" kern="1200">
          <a:solidFill>
            <a:schemeClr val="tx1"/>
          </a:solidFill>
          <a:latin typeface="+mn-lt"/>
          <a:ea typeface="+mn-ea"/>
          <a:cs typeface="+mn-cs"/>
        </a:defRPr>
      </a:lvl4pPr>
      <a:lvl5pPr marL="1781234" algn="l" defTabSz="890715" rtl="0" eaLnBrk="1" latinLnBrk="0" hangingPunct="1">
        <a:defRPr sz="1800" kern="1200">
          <a:solidFill>
            <a:schemeClr val="tx1"/>
          </a:solidFill>
          <a:latin typeface="+mn-lt"/>
          <a:ea typeface="+mn-ea"/>
          <a:cs typeface="+mn-cs"/>
        </a:defRPr>
      </a:lvl5pPr>
      <a:lvl6pPr marL="2226344" algn="l" defTabSz="890715" rtl="0" eaLnBrk="1" latinLnBrk="0" hangingPunct="1">
        <a:defRPr sz="1800" kern="1200">
          <a:solidFill>
            <a:schemeClr val="tx1"/>
          </a:solidFill>
          <a:latin typeface="+mn-lt"/>
          <a:ea typeface="+mn-ea"/>
          <a:cs typeface="+mn-cs"/>
        </a:defRPr>
      </a:lvl6pPr>
      <a:lvl7pPr marL="2671751" algn="l" defTabSz="890715" rtl="0" eaLnBrk="1" latinLnBrk="0" hangingPunct="1">
        <a:defRPr sz="1800" kern="1200">
          <a:solidFill>
            <a:schemeClr val="tx1"/>
          </a:solidFill>
          <a:latin typeface="+mn-lt"/>
          <a:ea typeface="+mn-ea"/>
          <a:cs typeface="+mn-cs"/>
        </a:defRPr>
      </a:lvl7pPr>
      <a:lvl8pPr marL="3117185" algn="l" defTabSz="890715" rtl="0" eaLnBrk="1" latinLnBrk="0" hangingPunct="1">
        <a:defRPr sz="1800" kern="1200">
          <a:solidFill>
            <a:schemeClr val="tx1"/>
          </a:solidFill>
          <a:latin typeface="+mn-lt"/>
          <a:ea typeface="+mn-ea"/>
          <a:cs typeface="+mn-cs"/>
        </a:defRPr>
      </a:lvl8pPr>
      <a:lvl9pPr marL="3562347" algn="l" defTabSz="89071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24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6/9/2021</a:t>
            </a:fld>
            <a:endParaRPr lang="en-US" sz="900" dirty="0" smtClean="0">
              <a:solidFill>
                <a:srgbClr val="000000">
                  <a:lumMod val="50000"/>
                  <a:lumOff val="50000"/>
                </a:srgbClr>
              </a:solidFill>
              <a:latin typeface="Arial"/>
            </a:endParaRPr>
          </a:p>
        </p:txBody>
      </p:sp>
      <p:sp>
        <p:nvSpPr>
          <p:cNvPr id="13" name="TextBox 12" hidden="1"/>
          <p:cNvSpPr txBox="1"/>
          <p:nvPr/>
        </p:nvSpPr>
        <p:spPr>
          <a:xfrm>
            <a:off x="189624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6/9/2021</a:t>
            </a:fld>
            <a:endParaRPr lang="en-US" sz="900" dirty="0" smtClean="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
        <p:nvSpPr>
          <p:cNvPr id="12" name="TextBox 11"/>
          <p:cNvSpPr txBox="1"/>
          <p:nvPr/>
        </p:nvSpPr>
        <p:spPr>
          <a:xfrm>
            <a:off x="276036" y="5007745"/>
            <a:ext cx="94578" cy="83100"/>
          </a:xfrm>
          <a:prstGeom prst="rect">
            <a:avLst/>
          </a:prstGeom>
        </p:spPr>
        <p:txBody>
          <a:bodyPr vert="horz" wrap="none" lIns="0" tIns="0" rIns="0" bIns="0" rtlCol="0" anchor="ctr" anchorCtr="0">
            <a:spAutoFit/>
          </a:bodyPr>
          <a:lstStyle/>
          <a:p>
            <a:pPr>
              <a:lnSpc>
                <a:spcPct val="90000"/>
              </a:lnSpc>
              <a:buClr>
                <a:srgbClr val="007DB8"/>
              </a:buClr>
            </a:pPr>
            <a:fld id="{58EC7406-F4CC-4ABF-902E-2AF4E70E5C0F}" type="slidenum">
              <a:rPr lang="en-US" sz="600" smtClean="0">
                <a:solidFill>
                  <a:srgbClr val="000000">
                    <a:lumMod val="50000"/>
                    <a:lumOff val="50000"/>
                  </a:srgbClr>
                </a:solidFill>
                <a:latin typeface="Arial"/>
              </a:rPr>
              <a:pPr>
                <a:lnSpc>
                  <a:spcPct val="90000"/>
                </a:lnSpc>
                <a:buClr>
                  <a:srgbClr val="007DB8"/>
                </a:buClr>
              </a:pPr>
              <a:t>‹#›</a:t>
            </a:fld>
            <a:endParaRPr lang="en-US" sz="600" dirty="0" err="1" smtClean="0">
              <a:solidFill>
                <a:srgbClr val="000000">
                  <a:lumMod val="50000"/>
                  <a:lumOff val="50000"/>
                </a:srgbClr>
              </a:solidFill>
              <a:latin typeface="Arial"/>
            </a:endParaRPr>
          </a:p>
        </p:txBody>
      </p:sp>
      <p:sp>
        <p:nvSpPr>
          <p:cNvPr id="9" name="fl" descr="                                              Internal Use - Confidential &#10;&#10;"/>
          <p:cNvSpPr txBox="1"/>
          <p:nvPr/>
        </p:nvSpPr>
        <p:spPr>
          <a:xfrm>
            <a:off x="0" y="4617721"/>
            <a:ext cx="3132268" cy="466794"/>
          </a:xfrm>
          <a:prstGeom prst="rect">
            <a:avLst/>
          </a:prstGeom>
          <a:noFill/>
        </p:spPr>
        <p:txBody>
          <a:bodyPr vert="horz" wrap="none" lIns="0" tIns="0" rIns="0" bIns="0" rtlCol="0" anchor="ctr" anchorCtr="0">
            <a:spAutoFit/>
          </a:bodyPr>
          <a:lstStyle/>
          <a:p>
            <a:pPr>
              <a:lnSpc>
                <a:spcPct val="90000"/>
              </a:lnSpc>
              <a:spcBef>
                <a:spcPts val="100"/>
              </a:spcBef>
              <a:spcAft>
                <a:spcPts val="100"/>
              </a:spcAft>
              <a:defRPr/>
            </a:pPr>
            <a:r>
              <a:rPr lang="en-US" sz="1000" smtClean="0">
                <a:solidFill>
                  <a:srgbClr val="808080"/>
                </a:solidFill>
                <a:latin typeface="arial" panose="020B0604020202020204" pitchFamily="34" charset="0"/>
              </a:rPr>
              <a:t>                                              Internal Use - Confidential </a:t>
            </a:r>
          </a:p>
          <a:p>
            <a:pPr>
              <a:lnSpc>
                <a:spcPct val="90000"/>
              </a:lnSpc>
              <a:spcBef>
                <a:spcPts val="100"/>
              </a:spcBef>
              <a:spcAft>
                <a:spcPts val="100"/>
              </a:spcAft>
              <a:defRPr/>
            </a:pPr>
            <a:endParaRPr lang="en-US" sz="1000" smtClean="0">
              <a:solidFill>
                <a:srgbClr val="808080"/>
              </a:solidFill>
              <a:latin typeface="arial" panose="020B0604020202020204" pitchFamily="34" charset="0"/>
            </a:endParaRPr>
          </a:p>
          <a:p>
            <a:pPr>
              <a:lnSpc>
                <a:spcPct val="90000"/>
              </a:lnSpc>
              <a:spcBef>
                <a:spcPts val="100"/>
              </a:spcBef>
              <a:spcAft>
                <a:spcPts val="100"/>
              </a:spcAft>
              <a:defRPr/>
            </a:pPr>
            <a:endParaRPr lang="en-US" sz="1000" dirty="0" smtClean="0">
              <a:solidFill>
                <a:srgbClr val="808080"/>
              </a:solidFill>
              <a:latin typeface="arial" panose="020B0604020202020204" pitchFamily="34" charset="0"/>
            </a:endParaRPr>
          </a:p>
        </p:txBody>
      </p:sp>
    </p:spTree>
    <p:extLst>
      <p:ext uri="{BB962C8B-B14F-4D97-AF65-F5344CB8AC3E}">
        <p14:creationId xmlns:p14="http://schemas.microsoft.com/office/powerpoint/2010/main" val="168304935"/>
      </p:ext>
    </p:extLst>
  </p:cSld>
  <p:clrMap bg1="dk2" tx1="lt1" bg2="dk1" tx2="lt2" accent1="accent1" accent2="accent2" accent3="accent3" accent4="accent4" accent5="accent5" accent6="accent6" hlink="hlink" folHlink="folHlink"/>
  <p:sldLayoutIdLst>
    <p:sldLayoutId id="2147484935" r:id="rId1"/>
    <p:sldLayoutId id="2147484936" r:id="rId2"/>
    <p:sldLayoutId id="2147484937" r:id="rId3"/>
    <p:sldLayoutId id="2147484938" r:id="rId4"/>
    <p:sldLayoutId id="2147484939" r:id="rId5"/>
    <p:sldLayoutId id="2147484940" r:id="rId6"/>
    <p:sldLayoutId id="2147484941" r:id="rId7"/>
    <p:sldLayoutId id="2147484942" r:id="rId8"/>
    <p:sldLayoutId id="2147484943" r:id="rId9"/>
    <p:sldLayoutId id="2147484944" r:id="rId10"/>
    <p:sldLayoutId id="2147484945" r:id="rId11"/>
    <p:sldLayoutId id="2147484946" r:id="rId12"/>
    <p:sldLayoutId id="2147484947" r:id="rId13"/>
    <p:sldLayoutId id="2147484948" r:id="rId14"/>
    <p:sldLayoutId id="2147484949" r:id="rId15"/>
    <p:sldLayoutId id="2147484950" r:id="rId16"/>
    <p:sldLayoutId id="2147484951" r:id="rId17"/>
    <p:sldLayoutId id="2147484952" r:id="rId18"/>
    <p:sldLayoutId id="2147484953" r:id="rId19"/>
    <p:sldLayoutId id="2147484954" r:id="rId20"/>
    <p:sldLayoutId id="2147484955" r:id="rId21"/>
    <p:sldLayoutId id="2147484956" r:id="rId22"/>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858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714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5799"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428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000" indent="-2240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3937" indent="-22876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2439" indent="-21606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2817" indent="-21764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7894" indent="-23193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6220" indent="-2319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4552" indent="-2319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3215" indent="-2319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1876" indent="-2319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7143" rtl="0" eaLnBrk="1" latinLnBrk="0" hangingPunct="1">
        <a:defRPr sz="1800" kern="1200">
          <a:solidFill>
            <a:schemeClr val="tx1"/>
          </a:solidFill>
          <a:latin typeface="+mn-lt"/>
          <a:ea typeface="+mn-ea"/>
          <a:cs typeface="+mn-cs"/>
        </a:defRPr>
      </a:lvl1pPr>
      <a:lvl2pPr marL="448581" algn="l" defTabSz="897143" rtl="0" eaLnBrk="1" latinLnBrk="0" hangingPunct="1">
        <a:defRPr sz="1800" kern="1200">
          <a:solidFill>
            <a:schemeClr val="tx1"/>
          </a:solidFill>
          <a:latin typeface="+mn-lt"/>
          <a:ea typeface="+mn-ea"/>
          <a:cs typeface="+mn-cs"/>
        </a:defRPr>
      </a:lvl2pPr>
      <a:lvl3pPr marL="897143" algn="l" defTabSz="897143" rtl="0" eaLnBrk="1" latinLnBrk="0" hangingPunct="1">
        <a:defRPr sz="1800" kern="1200">
          <a:solidFill>
            <a:schemeClr val="tx1"/>
          </a:solidFill>
          <a:latin typeface="+mn-lt"/>
          <a:ea typeface="+mn-ea"/>
          <a:cs typeface="+mn-cs"/>
        </a:defRPr>
      </a:lvl3pPr>
      <a:lvl4pPr marL="1345799" algn="l" defTabSz="897143" rtl="0" eaLnBrk="1" latinLnBrk="0" hangingPunct="1">
        <a:defRPr sz="1800" kern="1200">
          <a:solidFill>
            <a:schemeClr val="tx1"/>
          </a:solidFill>
          <a:latin typeface="+mn-lt"/>
          <a:ea typeface="+mn-ea"/>
          <a:cs typeface="+mn-cs"/>
        </a:defRPr>
      </a:lvl4pPr>
      <a:lvl5pPr marL="1794284" algn="l" defTabSz="897143" rtl="0" eaLnBrk="1" latinLnBrk="0" hangingPunct="1">
        <a:defRPr sz="1800" kern="1200">
          <a:solidFill>
            <a:schemeClr val="tx1"/>
          </a:solidFill>
          <a:latin typeface="+mn-lt"/>
          <a:ea typeface="+mn-ea"/>
          <a:cs typeface="+mn-cs"/>
        </a:defRPr>
      </a:lvl5pPr>
      <a:lvl6pPr marL="2242506" algn="l" defTabSz="897143" rtl="0" eaLnBrk="1" latinLnBrk="0" hangingPunct="1">
        <a:defRPr sz="1800" kern="1200">
          <a:solidFill>
            <a:schemeClr val="tx1"/>
          </a:solidFill>
          <a:latin typeface="+mn-lt"/>
          <a:ea typeface="+mn-ea"/>
          <a:cs typeface="+mn-cs"/>
        </a:defRPr>
      </a:lvl6pPr>
      <a:lvl7pPr marL="2691133" algn="l" defTabSz="897143" rtl="0" eaLnBrk="1" latinLnBrk="0" hangingPunct="1">
        <a:defRPr sz="1800" kern="1200">
          <a:solidFill>
            <a:schemeClr val="tx1"/>
          </a:solidFill>
          <a:latin typeface="+mn-lt"/>
          <a:ea typeface="+mn-ea"/>
          <a:cs typeface="+mn-cs"/>
        </a:defRPr>
      </a:lvl7pPr>
      <a:lvl8pPr marL="3139805" algn="l" defTabSz="897143" rtl="0" eaLnBrk="1" latinLnBrk="0" hangingPunct="1">
        <a:defRPr sz="1800" kern="1200">
          <a:solidFill>
            <a:schemeClr val="tx1"/>
          </a:solidFill>
          <a:latin typeface="+mn-lt"/>
          <a:ea typeface="+mn-ea"/>
          <a:cs typeface="+mn-cs"/>
        </a:defRPr>
      </a:lvl8pPr>
      <a:lvl9pPr marL="3588305" algn="l" defTabSz="89714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664" y="4826781"/>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19099"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894611">
              <a:defRPr/>
            </a:pPr>
            <a:fld id="{20FE3A23-B949-4828-A943-DC5D8F8A3399}" type="slidenum">
              <a:rPr lang="en-US" smtClean="0"/>
              <a:pPr defTabSz="894611">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894611">
              <a:defRPr/>
            </a:pPr>
            <a:endParaRPr lang="zh-TW" altLang="en-US"/>
          </a:p>
        </p:txBody>
      </p:sp>
      <p:pic>
        <p:nvPicPr>
          <p:cNvPr id="90119" name="Picture 14"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19107" tIns="59552" rIns="119107" bIns="59552"/>
          <a:lstStyle/>
          <a:p>
            <a:pPr defTabSz="894611">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894611">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1493781886"/>
      </p:ext>
    </p:extLst>
  </p:cSld>
  <p:clrMap bg1="dk2" tx1="lt1" bg2="dk1" tx2="lt2" accent1="accent1" accent2="accent2" accent3="accent3" accent4="accent4" accent5="accent5" accent6="accent6" hlink="hlink" folHlink="folHlink"/>
  <p:sldLayoutIdLst>
    <p:sldLayoutId id="2147484958" r:id="rId1"/>
    <p:sldLayoutId id="2147484959" r:id="rId2"/>
    <p:sldLayoutId id="2147484960" r:id="rId3"/>
    <p:sldLayoutId id="2147484961" r:id="rId4"/>
    <p:sldLayoutId id="2147484962" r:id="rId5"/>
    <p:sldLayoutId id="2147484963" r:id="rId6"/>
    <p:sldLayoutId id="2147484964" r:id="rId7"/>
    <p:sldLayoutId id="2147484965" r:id="rId8"/>
    <p:sldLayoutId id="2147484966" r:id="rId9"/>
    <p:sldLayoutId id="2147484967" r:id="rId10"/>
    <p:sldLayoutId id="2147484968" r:id="rId11"/>
    <p:sldLayoutId id="2147484969" r:id="rId12"/>
    <p:sldLayoutId id="2147484970" r:id="rId13"/>
    <p:sldLayoutId id="2147484971" r:id="rId14"/>
    <p:sldLayoutId id="2147484972" r:id="rId15"/>
    <p:sldLayoutId id="2147484973" r:id="rId16"/>
    <p:sldLayoutId id="2147484974" r:id="rId17"/>
    <p:sldLayoutId id="2147484975" r:id="rId18"/>
    <p:sldLayoutId id="2147484976" r:id="rId19"/>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59492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19047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78539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38031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6507" indent="-296507"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48427" indent="-290480"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82857" indent="-286096"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20368" indent="-288001"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092551" indent="-306668"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688664" indent="-30793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283543" indent="-30793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878430" indent="-30793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473341" indent="-30793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189841" rtl="0" eaLnBrk="1" latinLnBrk="0" hangingPunct="1">
        <a:defRPr sz="2400" kern="1200">
          <a:solidFill>
            <a:schemeClr val="tx1"/>
          </a:solidFill>
          <a:latin typeface="+mn-lt"/>
          <a:ea typeface="+mn-ea"/>
          <a:cs typeface="+mn-cs"/>
        </a:defRPr>
      </a:lvl1pPr>
      <a:lvl2pPr marL="594920" algn="l" defTabSz="1189841" rtl="0" eaLnBrk="1" latinLnBrk="0" hangingPunct="1">
        <a:defRPr sz="2400" kern="1200">
          <a:solidFill>
            <a:schemeClr val="tx1"/>
          </a:solidFill>
          <a:latin typeface="+mn-lt"/>
          <a:ea typeface="+mn-ea"/>
          <a:cs typeface="+mn-cs"/>
        </a:defRPr>
      </a:lvl2pPr>
      <a:lvl3pPr marL="1190475" algn="l" defTabSz="1189841" rtl="0" eaLnBrk="1" latinLnBrk="0" hangingPunct="1">
        <a:defRPr sz="2400" kern="1200">
          <a:solidFill>
            <a:schemeClr val="tx1"/>
          </a:solidFill>
          <a:latin typeface="+mn-lt"/>
          <a:ea typeface="+mn-ea"/>
          <a:cs typeface="+mn-cs"/>
        </a:defRPr>
      </a:lvl3pPr>
      <a:lvl4pPr marL="1785395" algn="l" defTabSz="1189841" rtl="0" eaLnBrk="1" latinLnBrk="0" hangingPunct="1">
        <a:defRPr sz="2400" kern="1200">
          <a:solidFill>
            <a:schemeClr val="tx1"/>
          </a:solidFill>
          <a:latin typeface="+mn-lt"/>
          <a:ea typeface="+mn-ea"/>
          <a:cs typeface="+mn-cs"/>
        </a:defRPr>
      </a:lvl4pPr>
      <a:lvl5pPr marL="2380313" algn="l" defTabSz="1189841" rtl="0" eaLnBrk="1" latinLnBrk="0" hangingPunct="1">
        <a:defRPr sz="2400" kern="1200">
          <a:solidFill>
            <a:schemeClr val="tx1"/>
          </a:solidFill>
          <a:latin typeface="+mn-lt"/>
          <a:ea typeface="+mn-ea"/>
          <a:cs typeface="+mn-cs"/>
        </a:defRPr>
      </a:lvl5pPr>
      <a:lvl6pPr marL="2975870" algn="l" defTabSz="1189841" rtl="0" eaLnBrk="1" latinLnBrk="0" hangingPunct="1">
        <a:defRPr sz="2400" kern="1200">
          <a:solidFill>
            <a:schemeClr val="tx1"/>
          </a:solidFill>
          <a:latin typeface="+mn-lt"/>
          <a:ea typeface="+mn-ea"/>
          <a:cs typeface="+mn-cs"/>
        </a:defRPr>
      </a:lvl6pPr>
      <a:lvl7pPr marL="3570784" algn="l" defTabSz="1189841" rtl="0" eaLnBrk="1" latinLnBrk="0" hangingPunct="1">
        <a:defRPr sz="2400" kern="1200">
          <a:solidFill>
            <a:schemeClr val="tx1"/>
          </a:solidFill>
          <a:latin typeface="+mn-lt"/>
          <a:ea typeface="+mn-ea"/>
          <a:cs typeface="+mn-cs"/>
        </a:defRPr>
      </a:lvl7pPr>
      <a:lvl8pPr marL="4165690" algn="l" defTabSz="1189841" rtl="0" eaLnBrk="1" latinLnBrk="0" hangingPunct="1">
        <a:defRPr sz="2400" kern="1200">
          <a:solidFill>
            <a:schemeClr val="tx1"/>
          </a:solidFill>
          <a:latin typeface="+mn-lt"/>
          <a:ea typeface="+mn-ea"/>
          <a:cs typeface="+mn-cs"/>
        </a:defRPr>
      </a:lvl8pPr>
      <a:lvl9pPr marL="4760603" algn="l" defTabSz="1189841" rtl="0" eaLnBrk="1" latinLnBrk="0" hangingPunct="1">
        <a:defRPr sz="24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662" y="4826779"/>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19105"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894655">
              <a:defRPr/>
            </a:pPr>
            <a:fld id="{20FE3A23-B949-4828-A943-DC5D8F8A3399}" type="slidenum">
              <a:rPr lang="en-US" smtClean="0"/>
              <a:pPr defTabSz="894655">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894655">
              <a:defRPr/>
            </a:pPr>
            <a:endParaRPr lang="zh-TW" altLang="en-US"/>
          </a:p>
        </p:txBody>
      </p:sp>
      <p:pic>
        <p:nvPicPr>
          <p:cNvPr id="90119" name="Picture 14" descr="dell_gray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19113" tIns="59555" rIns="119113" bIns="59555"/>
          <a:lstStyle/>
          <a:p>
            <a:pPr defTabSz="894655">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894655">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2819842311"/>
      </p:ext>
    </p:extLst>
  </p:cSld>
  <p:clrMap bg1="dk2" tx1="lt1" bg2="dk1" tx2="lt2" accent1="accent1" accent2="accent2" accent3="accent3" accent4="accent4" accent5="accent5" accent6="accent6" hlink="hlink" folHlink="folHlink"/>
  <p:sldLayoutIdLst>
    <p:sldLayoutId id="2147484980" r:id="rId1"/>
    <p:sldLayoutId id="2147484981" r:id="rId2"/>
    <p:sldLayoutId id="2147484982" r:id="rId3"/>
    <p:sldLayoutId id="2147484983" r:id="rId4"/>
    <p:sldLayoutId id="2147484984" r:id="rId5"/>
    <p:sldLayoutId id="2147484985" r:id="rId6"/>
    <p:sldLayoutId id="2147484986" r:id="rId7"/>
    <p:sldLayoutId id="2147484987" r:id="rId8"/>
    <p:sldLayoutId id="2147484988" r:id="rId9"/>
    <p:sldLayoutId id="2147484989" r:id="rId10"/>
    <p:sldLayoutId id="2147484990" r:id="rId11"/>
    <p:sldLayoutId id="2147484991" r:id="rId12"/>
    <p:sldLayoutId id="2147484992" r:id="rId13"/>
    <p:sldLayoutId id="2147484993" r:id="rId14"/>
    <p:sldLayoutId id="2147484994" r:id="rId15"/>
    <p:sldLayoutId id="2147484995" r:id="rId16"/>
    <p:sldLayoutId id="2147484996" r:id="rId17"/>
    <p:sldLayoutId id="2147484997" r:id="rId18"/>
    <p:sldLayoutId id="2147484998" r:id="rId19"/>
    <p:sldLayoutId id="2147484999" r:id="rId20"/>
    <p:sldLayoutId id="2147485000" r:id="rId21"/>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59495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19053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78548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38043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6522" indent="-296522"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48463" indent="-290494"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82917" indent="-286110"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20449" indent="-288015"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092655" indent="-306683"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688798" indent="-30795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283707" indent="-30795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878624" indent="-30795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473563" indent="-30795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189901" rtl="0" eaLnBrk="1" latinLnBrk="0" hangingPunct="1">
        <a:defRPr sz="2400" kern="1200">
          <a:solidFill>
            <a:schemeClr val="tx1"/>
          </a:solidFill>
          <a:latin typeface="+mn-lt"/>
          <a:ea typeface="+mn-ea"/>
          <a:cs typeface="+mn-cs"/>
        </a:defRPr>
      </a:lvl1pPr>
      <a:lvl2pPr marL="594950" algn="l" defTabSz="1189901" rtl="0" eaLnBrk="1" latinLnBrk="0" hangingPunct="1">
        <a:defRPr sz="2400" kern="1200">
          <a:solidFill>
            <a:schemeClr val="tx1"/>
          </a:solidFill>
          <a:latin typeface="+mn-lt"/>
          <a:ea typeface="+mn-ea"/>
          <a:cs typeface="+mn-cs"/>
        </a:defRPr>
      </a:lvl2pPr>
      <a:lvl3pPr marL="1190535" algn="l" defTabSz="1189901" rtl="0" eaLnBrk="1" latinLnBrk="0" hangingPunct="1">
        <a:defRPr sz="2400" kern="1200">
          <a:solidFill>
            <a:schemeClr val="tx1"/>
          </a:solidFill>
          <a:latin typeface="+mn-lt"/>
          <a:ea typeface="+mn-ea"/>
          <a:cs typeface="+mn-cs"/>
        </a:defRPr>
      </a:lvl3pPr>
      <a:lvl4pPr marL="1785485" algn="l" defTabSz="1189901" rtl="0" eaLnBrk="1" latinLnBrk="0" hangingPunct="1">
        <a:defRPr sz="2400" kern="1200">
          <a:solidFill>
            <a:schemeClr val="tx1"/>
          </a:solidFill>
          <a:latin typeface="+mn-lt"/>
          <a:ea typeface="+mn-ea"/>
          <a:cs typeface="+mn-cs"/>
        </a:defRPr>
      </a:lvl4pPr>
      <a:lvl5pPr marL="2380433" algn="l" defTabSz="1189901" rtl="0" eaLnBrk="1" latinLnBrk="0" hangingPunct="1">
        <a:defRPr sz="2400" kern="1200">
          <a:solidFill>
            <a:schemeClr val="tx1"/>
          </a:solidFill>
          <a:latin typeface="+mn-lt"/>
          <a:ea typeface="+mn-ea"/>
          <a:cs typeface="+mn-cs"/>
        </a:defRPr>
      </a:lvl5pPr>
      <a:lvl6pPr marL="2976020" algn="l" defTabSz="1189901" rtl="0" eaLnBrk="1" latinLnBrk="0" hangingPunct="1">
        <a:defRPr sz="2400" kern="1200">
          <a:solidFill>
            <a:schemeClr val="tx1"/>
          </a:solidFill>
          <a:latin typeface="+mn-lt"/>
          <a:ea typeface="+mn-ea"/>
          <a:cs typeface="+mn-cs"/>
        </a:defRPr>
      </a:lvl6pPr>
      <a:lvl7pPr marL="3570962" algn="l" defTabSz="1189901" rtl="0" eaLnBrk="1" latinLnBrk="0" hangingPunct="1">
        <a:defRPr sz="2400" kern="1200">
          <a:solidFill>
            <a:schemeClr val="tx1"/>
          </a:solidFill>
          <a:latin typeface="+mn-lt"/>
          <a:ea typeface="+mn-ea"/>
          <a:cs typeface="+mn-cs"/>
        </a:defRPr>
      </a:lvl7pPr>
      <a:lvl8pPr marL="4165898" algn="l" defTabSz="1189901" rtl="0" eaLnBrk="1" latinLnBrk="0" hangingPunct="1">
        <a:defRPr sz="2400" kern="1200">
          <a:solidFill>
            <a:schemeClr val="tx1"/>
          </a:solidFill>
          <a:latin typeface="+mn-lt"/>
          <a:ea typeface="+mn-ea"/>
          <a:cs typeface="+mn-cs"/>
        </a:defRPr>
      </a:lvl8pPr>
      <a:lvl9pPr marL="4760841" algn="l" defTabSz="1189901" rtl="0" eaLnBrk="1" latinLnBrk="0" hangingPunct="1">
        <a:defRPr sz="24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1"/>
            </p:custDataLst>
            <p:extLst/>
          </p:nvPr>
        </p:nvGraphicFramePr>
        <p:xfrm>
          <a:off x="1591" y="1192"/>
          <a:ext cx="1587" cy="1190"/>
        </p:xfrm>
        <a:graphic>
          <a:graphicData uri="http://schemas.openxmlformats.org/presentationml/2006/ole">
            <mc:AlternateContent xmlns:mc="http://schemas.openxmlformats.org/markup-compatibility/2006">
              <mc:Choice xmlns:v="urn:schemas-microsoft-com:vml" Requires="v">
                <p:oleObj spid="_x0000_s10728"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91" y="1192"/>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89954"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89954"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927"/>
            <a:ext cx="9144000" cy="189281"/>
          </a:xfrm>
          <a:prstGeom prst="rect">
            <a:avLst/>
          </a:prstGeom>
          <a:noFill/>
        </p:spPr>
        <p:txBody>
          <a:bodyPr vert="horz" wrap="square" lIns="89954" tIns="44977" rIns="89954" bIns="44977" rtlCol="0">
            <a:spAutoFit/>
          </a:bodyPr>
          <a:lstStyle/>
          <a:p>
            <a:pPr marL="172048" indent="-172048">
              <a:lnSpc>
                <a:spcPct val="90000"/>
              </a:lnSpc>
              <a:spcBef>
                <a:spcPts val="75"/>
              </a:spcBef>
              <a:spcAft>
                <a:spcPts val="75"/>
              </a:spcAft>
              <a:buClr>
                <a:srgbClr val="0085C3"/>
              </a:buClr>
              <a:buFont typeface="Arial" pitchFamily="34" charset="0"/>
              <a:buChar char="•"/>
            </a:pPr>
            <a:endParaRPr lang="en-US" sz="700" b="1" dirty="0">
              <a:solidFill>
                <a:srgbClr val="7F7F7F"/>
              </a:solidFill>
              <a:latin typeface="museo sans for dell"/>
            </a:endParaRPr>
          </a:p>
        </p:txBody>
      </p:sp>
    </p:spTree>
    <p:extLst>
      <p:ext uri="{BB962C8B-B14F-4D97-AF65-F5344CB8AC3E}">
        <p14:creationId xmlns:p14="http://schemas.microsoft.com/office/powerpoint/2010/main" val="479412781"/>
      </p:ext>
    </p:extLst>
  </p:cSld>
  <p:clrMap bg1="dk2" tx1="lt1" bg2="dk1" tx2="lt2" accent1="accent1" accent2="accent2" accent3="accent3" accent4="accent4" accent5="accent5" accent6="accent6" hlink="hlink" folHlink="folHlink"/>
  <p:sldLayoutIdLst>
    <p:sldLayoutId id="2147485003" r:id="rId1"/>
    <p:sldLayoutId id="2147485004" r:id="rId2"/>
    <p:sldLayoutId id="2147485005" r:id="rId3"/>
    <p:sldLayoutId id="2147485006" r:id="rId4"/>
    <p:sldLayoutId id="2147485007" r:id="rId5"/>
    <p:sldLayoutId id="2147485008" r:id="rId6"/>
    <p:sldLayoutId id="2147485009" r:id="rId7"/>
    <p:sldLayoutId id="2147485010" r:id="rId8"/>
    <p:sldLayoutId id="2147485011" r:id="rId9"/>
    <p:sldLayoutId id="2147485012" r:id="rId10"/>
    <p:sldLayoutId id="2147485013" r:id="rId11"/>
    <p:sldLayoutId id="2147485014" r:id="rId12"/>
    <p:sldLayoutId id="2147485015" r:id="rId13"/>
    <p:sldLayoutId id="2147485016" r:id="rId14"/>
    <p:sldLayoutId id="2147485017" r:id="rId15"/>
    <p:sldLayoutId id="2147485018" r:id="rId16"/>
    <p:sldLayoutId id="2147485019" r:id="rId17"/>
    <p:sldLayoutId id="2147485020" r:id="rId18"/>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21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3223"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8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659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478" indent="-16847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205" indent="-16490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756" indent="-16252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552" indent="-16371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814" indent="-17416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0410" indent="-17416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7175" indent="-17416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3782" indent="-17416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0517" indent="-17416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3223" rtl="0" eaLnBrk="1" latinLnBrk="0" hangingPunct="1">
        <a:defRPr sz="1400" kern="1200">
          <a:solidFill>
            <a:schemeClr val="tx1"/>
          </a:solidFill>
          <a:latin typeface="+mn-lt"/>
          <a:ea typeface="+mn-ea"/>
          <a:cs typeface="+mn-cs"/>
        </a:defRPr>
      </a:lvl1pPr>
      <a:lvl2pPr marL="336215" algn="l" defTabSz="673223" rtl="0" eaLnBrk="1" latinLnBrk="0" hangingPunct="1">
        <a:defRPr sz="1400" kern="1200">
          <a:solidFill>
            <a:schemeClr val="tx1"/>
          </a:solidFill>
          <a:latin typeface="+mn-lt"/>
          <a:ea typeface="+mn-ea"/>
          <a:cs typeface="+mn-cs"/>
        </a:defRPr>
      </a:lvl2pPr>
      <a:lvl3pPr marL="673223" algn="l" defTabSz="673223" rtl="0" eaLnBrk="1" latinLnBrk="0" hangingPunct="1">
        <a:defRPr sz="1400" kern="1200">
          <a:solidFill>
            <a:schemeClr val="tx1"/>
          </a:solidFill>
          <a:latin typeface="+mn-lt"/>
          <a:ea typeface="+mn-ea"/>
          <a:cs typeface="+mn-cs"/>
        </a:defRPr>
      </a:lvl3pPr>
      <a:lvl4pPr marL="1009857" algn="l" defTabSz="673223" rtl="0" eaLnBrk="1" latinLnBrk="0" hangingPunct="1">
        <a:defRPr sz="1400" kern="1200">
          <a:solidFill>
            <a:schemeClr val="tx1"/>
          </a:solidFill>
          <a:latin typeface="+mn-lt"/>
          <a:ea typeface="+mn-ea"/>
          <a:cs typeface="+mn-cs"/>
        </a:defRPr>
      </a:lvl4pPr>
      <a:lvl5pPr marL="1346591" algn="l" defTabSz="673223" rtl="0" eaLnBrk="1" latinLnBrk="0" hangingPunct="1">
        <a:defRPr sz="1400" kern="1200">
          <a:solidFill>
            <a:schemeClr val="tx1"/>
          </a:solidFill>
          <a:latin typeface="+mn-lt"/>
          <a:ea typeface="+mn-ea"/>
          <a:cs typeface="+mn-cs"/>
        </a:defRPr>
      </a:lvl5pPr>
      <a:lvl6pPr marL="1683293" algn="l" defTabSz="673223" rtl="0" eaLnBrk="1" latinLnBrk="0" hangingPunct="1">
        <a:defRPr sz="1400" kern="1200">
          <a:solidFill>
            <a:schemeClr val="tx1"/>
          </a:solidFill>
          <a:latin typeface="+mn-lt"/>
          <a:ea typeface="+mn-ea"/>
          <a:cs typeface="+mn-cs"/>
        </a:defRPr>
      </a:lvl6pPr>
      <a:lvl7pPr marL="2019506" algn="l" defTabSz="673223" rtl="0" eaLnBrk="1" latinLnBrk="0" hangingPunct="1">
        <a:defRPr sz="1400" kern="1200">
          <a:solidFill>
            <a:schemeClr val="tx1"/>
          </a:solidFill>
          <a:latin typeface="+mn-lt"/>
          <a:ea typeface="+mn-ea"/>
          <a:cs typeface="+mn-cs"/>
        </a:defRPr>
      </a:lvl7pPr>
      <a:lvl8pPr marL="2356043" algn="l" defTabSz="673223" rtl="0" eaLnBrk="1" latinLnBrk="0" hangingPunct="1">
        <a:defRPr sz="1400" kern="1200">
          <a:solidFill>
            <a:schemeClr val="tx1"/>
          </a:solidFill>
          <a:latin typeface="+mn-lt"/>
          <a:ea typeface="+mn-ea"/>
          <a:cs typeface="+mn-cs"/>
        </a:defRPr>
      </a:lvl8pPr>
      <a:lvl9pPr marL="2692741" algn="l" defTabSz="673223" rtl="0" eaLnBrk="1" latinLnBrk="0" hangingPunct="1">
        <a:defRPr sz="14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1752"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7188"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33" bIns="0" rtlCol="0" anchor="ctr"/>
          <a:lstStyle>
            <a:lvl1pPr algn="l">
              <a:defRPr sz="800">
                <a:solidFill>
                  <a:srgbClr val="000000">
                    <a:lumMod val="60000"/>
                    <a:lumOff val="40000"/>
                  </a:srgbClr>
                </a:solidFill>
                <a:latin typeface="Museo Sans For Dell" pitchFamily="2" charset="0"/>
                <a:cs typeface="+mn-cs"/>
              </a:defRPr>
            </a:lvl1pPr>
          </a:lstStyle>
          <a:p>
            <a:pPr defTabSz="897188">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33" bIns="0" rtlCol="0" anchor="ctr"/>
          <a:lstStyle>
            <a:lvl1pPr algn="l">
              <a:defRPr sz="700">
                <a:solidFill>
                  <a:srgbClr val="000000">
                    <a:lumMod val="60000"/>
                    <a:lumOff val="40000"/>
                  </a:srgbClr>
                </a:solidFill>
                <a:latin typeface="Museo Sans For Dell" pitchFamily="2" charset="0"/>
                <a:cs typeface="+mn-cs"/>
              </a:defRPr>
            </a:lvl1pPr>
          </a:lstStyle>
          <a:p>
            <a:pPr defTabSz="897188">
              <a:defRPr/>
            </a:pPr>
            <a:fld id="{BAFC9F95-FC62-4769-A095-8D2D490F7992}" type="slidenum">
              <a:rPr lang="en-US" smtClean="0"/>
              <a:pPr defTabSz="897188">
                <a:defRPr/>
              </a:pPr>
              <a:t>‹#›</a:t>
            </a:fld>
            <a:endParaRPr lang="en-US" dirty="0"/>
          </a:p>
        </p:txBody>
      </p:sp>
      <p:sp>
        <p:nvSpPr>
          <p:cNvPr id="2" name="fl"/>
          <p:cNvSpPr txBox="1"/>
          <p:nvPr/>
        </p:nvSpPr>
        <p:spPr>
          <a:xfrm>
            <a:off x="0" y="4913185"/>
            <a:ext cx="9144000" cy="157544"/>
          </a:xfrm>
          <a:prstGeom prst="rect">
            <a:avLst/>
          </a:prstGeom>
          <a:noFill/>
        </p:spPr>
        <p:txBody>
          <a:bodyPr vert="horz" wrap="square" lIns="67433" tIns="34289" rIns="67433" bIns="34289" rtlCol="0">
            <a:spAutoFit/>
          </a:bodyPr>
          <a:lstStyle/>
          <a:p>
            <a:pPr marL="171960" indent="-171960" defTabSz="89718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48558854"/>
      </p:ext>
    </p:extLst>
  </p:cSld>
  <p:clrMap bg1="dk2" tx1="lt1" bg2="dk1" tx2="lt2" accent1="accent1" accent2="accent2" accent3="accent3" accent4="accent4" accent5="accent5" accent6="accent6" hlink="hlink" folHlink="folHlink"/>
  <p:sldLayoutIdLst>
    <p:sldLayoutId id="2147485022" r:id="rId1"/>
    <p:sldLayoutId id="2147485023" r:id="rId2"/>
    <p:sldLayoutId id="2147485024" r:id="rId3"/>
    <p:sldLayoutId id="2147485025" r:id="rId4"/>
    <p:sldLayoutId id="2147485026" r:id="rId5"/>
    <p:sldLayoutId id="2147485027" r:id="rId6"/>
    <p:sldLayoutId id="2147485028" r:id="rId7"/>
    <p:sldLayoutId id="2147485029" r:id="rId8"/>
    <p:sldLayoutId id="2147485030" r:id="rId9"/>
    <p:sldLayoutId id="2147485031" r:id="rId10"/>
    <p:sldLayoutId id="2147485032" r:id="rId11"/>
    <p:sldLayoutId id="2147485033" r:id="rId12"/>
    <p:sldLayoutId id="2147485035" r:id="rId13"/>
    <p:sldLayoutId id="2147485036" r:id="rId14"/>
    <p:sldLayoutId id="2147485037"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017"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86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30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5865"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390" indent="-16839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2974" indent="-16481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393" indent="-16243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046" indent="-16362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154" indent="-17407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9574" indent="-1740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6152" indent="-1740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2594" indent="-1740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9131" indent="-1740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860" rtl="0" eaLnBrk="1" latinLnBrk="0" hangingPunct="1">
        <a:defRPr sz="1400" kern="1200">
          <a:solidFill>
            <a:schemeClr val="tx1"/>
          </a:solidFill>
          <a:latin typeface="+mn-lt"/>
          <a:ea typeface="+mn-ea"/>
          <a:cs typeface="+mn-cs"/>
        </a:defRPr>
      </a:lvl1pPr>
      <a:lvl2pPr marL="336017" algn="l" defTabSz="672860" rtl="0" eaLnBrk="1" latinLnBrk="0" hangingPunct="1">
        <a:defRPr sz="1400" kern="1200">
          <a:solidFill>
            <a:schemeClr val="tx1"/>
          </a:solidFill>
          <a:latin typeface="+mn-lt"/>
          <a:ea typeface="+mn-ea"/>
          <a:cs typeface="+mn-cs"/>
        </a:defRPr>
      </a:lvl2pPr>
      <a:lvl3pPr marL="672860" algn="l" defTabSz="672860" rtl="0" eaLnBrk="1" latinLnBrk="0" hangingPunct="1">
        <a:defRPr sz="1400" kern="1200">
          <a:solidFill>
            <a:schemeClr val="tx1"/>
          </a:solidFill>
          <a:latin typeface="+mn-lt"/>
          <a:ea typeface="+mn-ea"/>
          <a:cs typeface="+mn-cs"/>
        </a:defRPr>
      </a:lvl3pPr>
      <a:lvl4pPr marL="1009307" algn="l" defTabSz="672860" rtl="0" eaLnBrk="1" latinLnBrk="0" hangingPunct="1">
        <a:defRPr sz="1400" kern="1200">
          <a:solidFill>
            <a:schemeClr val="tx1"/>
          </a:solidFill>
          <a:latin typeface="+mn-lt"/>
          <a:ea typeface="+mn-ea"/>
          <a:cs typeface="+mn-cs"/>
        </a:defRPr>
      </a:lvl4pPr>
      <a:lvl5pPr marL="1345865" algn="l" defTabSz="672860" rtl="0" eaLnBrk="1" latinLnBrk="0" hangingPunct="1">
        <a:defRPr sz="1400" kern="1200">
          <a:solidFill>
            <a:schemeClr val="tx1"/>
          </a:solidFill>
          <a:latin typeface="+mn-lt"/>
          <a:ea typeface="+mn-ea"/>
          <a:cs typeface="+mn-cs"/>
        </a:defRPr>
      </a:lvl5pPr>
      <a:lvl6pPr marL="1682369" algn="l" defTabSz="672860" rtl="0" eaLnBrk="1" latinLnBrk="0" hangingPunct="1">
        <a:defRPr sz="1400" kern="1200">
          <a:solidFill>
            <a:schemeClr val="tx1"/>
          </a:solidFill>
          <a:latin typeface="+mn-lt"/>
          <a:ea typeface="+mn-ea"/>
          <a:cs typeface="+mn-cs"/>
        </a:defRPr>
      </a:lvl6pPr>
      <a:lvl7pPr marL="2018384" algn="l" defTabSz="672860" rtl="0" eaLnBrk="1" latinLnBrk="0" hangingPunct="1">
        <a:defRPr sz="1400" kern="1200">
          <a:solidFill>
            <a:schemeClr val="tx1"/>
          </a:solidFill>
          <a:latin typeface="+mn-lt"/>
          <a:ea typeface="+mn-ea"/>
          <a:cs typeface="+mn-cs"/>
        </a:defRPr>
      </a:lvl7pPr>
      <a:lvl8pPr marL="2354747" algn="l" defTabSz="672860" rtl="0" eaLnBrk="1" latinLnBrk="0" hangingPunct="1">
        <a:defRPr sz="1400" kern="1200">
          <a:solidFill>
            <a:schemeClr val="tx1"/>
          </a:solidFill>
          <a:latin typeface="+mn-lt"/>
          <a:ea typeface="+mn-ea"/>
          <a:cs typeface="+mn-cs"/>
        </a:defRPr>
      </a:lvl8pPr>
      <a:lvl9pPr marL="2691267" algn="l" defTabSz="672860" rtl="0" eaLnBrk="1" latinLnBrk="0" hangingPunct="1">
        <a:defRPr sz="14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644"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1457"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518"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1457" eaLnBrk="0" hangingPunct="0">
              <a:defRPr/>
            </a:pPr>
            <a:fld id="{9617D136-9632-4CBE-9F87-C2EC49438D9D}" type="slidenum">
              <a:rPr lang="zh-TW" altLang="en-US" smtClean="0">
                <a:ea typeface="SimSun" pitchFamily="2" charset="-122"/>
              </a:rPr>
              <a:pPr defTabSz="671457"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1457"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524" tIns="44761" rIns="89524" bIns="44761"/>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1457"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1457"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126191522"/>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 id="2147485051" r:id="rId13"/>
    <p:sldLayoutId id="2147485052" r:id="rId14"/>
    <p:sldLayoutId id="2147485053" r:id="rId15"/>
    <p:sldLayoutId id="2147485054" r:id="rId16"/>
    <p:sldLayoutId id="2147485055" r:id="rId17"/>
    <p:sldLayoutId id="2147485056"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7635"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520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2961"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041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3484" indent="-223484"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1146" indent="-217133"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88994" indent="-214132"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17162" indent="-215546"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69896" indent="-229832"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1514" indent="-223484" algn="l" defTabSz="89520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09246" indent="-223484" algn="l" defTabSz="89520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56867" indent="-223484" algn="l" defTabSz="89520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04306" indent="-223484" algn="l" defTabSz="89520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5208" rtl="0" eaLnBrk="1" latinLnBrk="0" hangingPunct="1">
        <a:defRPr sz="1800" kern="1200">
          <a:solidFill>
            <a:schemeClr val="tx1"/>
          </a:solidFill>
          <a:latin typeface="+mn-lt"/>
          <a:ea typeface="+mn-ea"/>
          <a:cs typeface="+mn-cs"/>
        </a:defRPr>
      </a:lvl1pPr>
      <a:lvl2pPr marL="447635" algn="l" defTabSz="895208" rtl="0" eaLnBrk="1" latinLnBrk="0" hangingPunct="1">
        <a:defRPr sz="1800" kern="1200">
          <a:solidFill>
            <a:schemeClr val="tx1"/>
          </a:solidFill>
          <a:latin typeface="+mn-lt"/>
          <a:ea typeface="+mn-ea"/>
          <a:cs typeface="+mn-cs"/>
        </a:defRPr>
      </a:lvl2pPr>
      <a:lvl3pPr marL="895208" algn="l" defTabSz="895208" rtl="0" eaLnBrk="1" latinLnBrk="0" hangingPunct="1">
        <a:defRPr sz="1800" kern="1200">
          <a:solidFill>
            <a:schemeClr val="tx1"/>
          </a:solidFill>
          <a:latin typeface="+mn-lt"/>
          <a:ea typeface="+mn-ea"/>
          <a:cs typeface="+mn-cs"/>
        </a:defRPr>
      </a:lvl3pPr>
      <a:lvl4pPr marL="1342961" algn="l" defTabSz="895208" rtl="0" eaLnBrk="1" latinLnBrk="0" hangingPunct="1">
        <a:defRPr sz="1800" kern="1200">
          <a:solidFill>
            <a:schemeClr val="tx1"/>
          </a:solidFill>
          <a:latin typeface="+mn-lt"/>
          <a:ea typeface="+mn-ea"/>
          <a:cs typeface="+mn-cs"/>
        </a:defRPr>
      </a:lvl4pPr>
      <a:lvl5pPr marL="1790414" algn="l" defTabSz="895208" rtl="0" eaLnBrk="1" latinLnBrk="0" hangingPunct="1">
        <a:defRPr sz="1800" kern="1200">
          <a:solidFill>
            <a:schemeClr val="tx1"/>
          </a:solidFill>
          <a:latin typeface="+mn-lt"/>
          <a:ea typeface="+mn-ea"/>
          <a:cs typeface="+mn-cs"/>
        </a:defRPr>
      </a:lvl5pPr>
      <a:lvl6pPr marL="2237690" algn="l" defTabSz="895208" rtl="0" eaLnBrk="1" latinLnBrk="0" hangingPunct="1">
        <a:defRPr sz="1800" kern="1200">
          <a:solidFill>
            <a:schemeClr val="tx1"/>
          </a:solidFill>
          <a:latin typeface="+mn-lt"/>
          <a:ea typeface="+mn-ea"/>
          <a:cs typeface="+mn-cs"/>
        </a:defRPr>
      </a:lvl6pPr>
      <a:lvl7pPr marL="2685371" algn="l" defTabSz="895208" rtl="0" eaLnBrk="1" latinLnBrk="0" hangingPunct="1">
        <a:defRPr sz="1800" kern="1200">
          <a:solidFill>
            <a:schemeClr val="tx1"/>
          </a:solidFill>
          <a:latin typeface="+mn-lt"/>
          <a:ea typeface="+mn-ea"/>
          <a:cs typeface="+mn-cs"/>
        </a:defRPr>
      </a:lvl7pPr>
      <a:lvl8pPr marL="3133097" algn="l" defTabSz="895208" rtl="0" eaLnBrk="1" latinLnBrk="0" hangingPunct="1">
        <a:defRPr sz="1800" kern="1200">
          <a:solidFill>
            <a:schemeClr val="tx1"/>
          </a:solidFill>
          <a:latin typeface="+mn-lt"/>
          <a:ea typeface="+mn-ea"/>
          <a:cs typeface="+mn-cs"/>
        </a:defRPr>
      </a:lvl8pPr>
      <a:lvl9pPr marL="3580565" algn="l" defTabSz="895208"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607"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2068"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59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2068" eaLnBrk="0" hangingPunct="0">
              <a:defRPr/>
            </a:pPr>
            <a:fld id="{9617D136-9632-4CBE-9F87-C2EC49438D9D}" type="slidenum">
              <a:rPr lang="zh-TW" altLang="en-US" smtClean="0">
                <a:ea typeface="SimSun" pitchFamily="2" charset="-122"/>
              </a:rPr>
              <a:pPr defTabSz="672068"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2068" eaLnBrk="0" hangingPunct="0">
              <a:defRPr/>
            </a:pPr>
            <a:endParaRPr lang="zh-TW" altLang="en-US"/>
          </a:p>
        </p:txBody>
      </p:sp>
      <p:pic>
        <p:nvPicPr>
          <p:cNvPr id="13319" name="Picture 14" descr="dell_gray_logo.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598" tIns="44798" rIns="89598" bIns="44798"/>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2068"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2068"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1531115705"/>
      </p:ext>
    </p:extLst>
  </p:cSld>
  <p:clrMap bg1="lt1" tx1="dk1" bg2="lt2" tx2="dk2" accent1="accent1" accent2="accent2" accent3="accent3" accent4="accent4" accent5="accent5" accent6="accent6" hlink="hlink" folHlink="folHlink"/>
  <p:sldLayoutIdLst>
    <p:sldLayoutId id="2147485058" r:id="rId1"/>
    <p:sldLayoutId id="2147485059" r:id="rId2"/>
    <p:sldLayoutId id="2147485060" r:id="rId3"/>
    <p:sldLayoutId id="2147485061" r:id="rId4"/>
    <p:sldLayoutId id="2147485062" r:id="rId5"/>
    <p:sldLayoutId id="2147485063" r:id="rId6"/>
    <p:sldLayoutId id="2147485064" r:id="rId7"/>
    <p:sldLayoutId id="2147485065" r:id="rId8"/>
    <p:sldLayoutId id="2147485066" r:id="rId9"/>
    <p:sldLayoutId id="2147485067" r:id="rId10"/>
    <p:sldLayoutId id="2147485068" r:id="rId11"/>
    <p:sldLayoutId id="2147485069" r:id="rId12"/>
    <p:sldLayoutId id="2147485070" r:id="rId13"/>
    <p:sldLayoutId id="2147485071" r:id="rId14"/>
    <p:sldLayoutId id="2147485073" r:id="rId15"/>
    <p:sldLayoutId id="2147485074" r:id="rId16"/>
    <p:sldLayoutId id="2147485075" r:id="rId17"/>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8042"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6041"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4182"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2079"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3706" indent="-22370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1664" indent="-21735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89808" indent="-214317"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18272" indent="-21576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1339" indent="-23005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3790" indent="-223706" algn="l" defTabSz="89604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1910" indent="-223706" algn="l" defTabSz="89604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59975" indent="-223706" algn="l" defTabSz="89604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07821" indent="-223706" algn="l" defTabSz="89604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6041" rtl="0" eaLnBrk="1" latinLnBrk="0" hangingPunct="1">
        <a:defRPr sz="1800" kern="1200">
          <a:solidFill>
            <a:schemeClr val="tx1"/>
          </a:solidFill>
          <a:latin typeface="+mn-lt"/>
          <a:ea typeface="+mn-ea"/>
          <a:cs typeface="+mn-cs"/>
        </a:defRPr>
      </a:lvl1pPr>
      <a:lvl2pPr marL="448042" algn="l" defTabSz="896041" rtl="0" eaLnBrk="1" latinLnBrk="0" hangingPunct="1">
        <a:defRPr sz="1800" kern="1200">
          <a:solidFill>
            <a:schemeClr val="tx1"/>
          </a:solidFill>
          <a:latin typeface="+mn-lt"/>
          <a:ea typeface="+mn-ea"/>
          <a:cs typeface="+mn-cs"/>
        </a:defRPr>
      </a:lvl2pPr>
      <a:lvl3pPr marL="896041" algn="l" defTabSz="896041" rtl="0" eaLnBrk="1" latinLnBrk="0" hangingPunct="1">
        <a:defRPr sz="1800" kern="1200">
          <a:solidFill>
            <a:schemeClr val="tx1"/>
          </a:solidFill>
          <a:latin typeface="+mn-lt"/>
          <a:ea typeface="+mn-ea"/>
          <a:cs typeface="+mn-cs"/>
        </a:defRPr>
      </a:lvl3pPr>
      <a:lvl4pPr marL="1344182" algn="l" defTabSz="896041" rtl="0" eaLnBrk="1" latinLnBrk="0" hangingPunct="1">
        <a:defRPr sz="1800" kern="1200">
          <a:solidFill>
            <a:schemeClr val="tx1"/>
          </a:solidFill>
          <a:latin typeface="+mn-lt"/>
          <a:ea typeface="+mn-ea"/>
          <a:cs typeface="+mn-cs"/>
        </a:defRPr>
      </a:lvl4pPr>
      <a:lvl5pPr marL="1792079" algn="l" defTabSz="896041" rtl="0" eaLnBrk="1" latinLnBrk="0" hangingPunct="1">
        <a:defRPr sz="1800" kern="1200">
          <a:solidFill>
            <a:schemeClr val="tx1"/>
          </a:solidFill>
          <a:latin typeface="+mn-lt"/>
          <a:ea typeface="+mn-ea"/>
          <a:cs typeface="+mn-cs"/>
        </a:defRPr>
      </a:lvl5pPr>
      <a:lvl6pPr marL="2239762" algn="l" defTabSz="896041" rtl="0" eaLnBrk="1" latinLnBrk="0" hangingPunct="1">
        <a:defRPr sz="1800" kern="1200">
          <a:solidFill>
            <a:schemeClr val="tx1"/>
          </a:solidFill>
          <a:latin typeface="+mn-lt"/>
          <a:ea typeface="+mn-ea"/>
          <a:cs typeface="+mn-cs"/>
        </a:defRPr>
      </a:lvl6pPr>
      <a:lvl7pPr marL="2687850" algn="l" defTabSz="896041" rtl="0" eaLnBrk="1" latinLnBrk="0" hangingPunct="1">
        <a:defRPr sz="1800" kern="1200">
          <a:solidFill>
            <a:schemeClr val="tx1"/>
          </a:solidFill>
          <a:latin typeface="+mn-lt"/>
          <a:ea typeface="+mn-ea"/>
          <a:cs typeface="+mn-cs"/>
        </a:defRPr>
      </a:lvl7pPr>
      <a:lvl8pPr marL="3135983" algn="l" defTabSz="896041" rtl="0" eaLnBrk="1" latinLnBrk="0" hangingPunct="1">
        <a:defRPr sz="1800" kern="1200">
          <a:solidFill>
            <a:schemeClr val="tx1"/>
          </a:solidFill>
          <a:latin typeface="+mn-lt"/>
          <a:ea typeface="+mn-ea"/>
          <a:cs typeface="+mn-cs"/>
        </a:defRPr>
      </a:lvl8pPr>
      <a:lvl9pPr marL="3583895" algn="l" defTabSz="896041"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98"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2216"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610"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2216" eaLnBrk="0" hangingPunct="0">
              <a:defRPr/>
            </a:pPr>
            <a:fld id="{9617D136-9632-4CBE-9F87-C2EC49438D9D}" type="slidenum">
              <a:rPr lang="zh-TW" altLang="en-US" smtClean="0">
                <a:ea typeface="SimSun" pitchFamily="2" charset="-122"/>
              </a:rPr>
              <a:pPr defTabSz="672216"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2216"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616" tIns="44807" rIns="89616" bIns="44807"/>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2216"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2216"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1281399053"/>
      </p:ext>
    </p:extLst>
  </p:cSld>
  <p:clrMap bg1="lt1" tx1="dk1" bg2="lt2" tx2="dk2" accent1="accent1" accent2="accent2" accent3="accent3" accent4="accent4" accent5="accent5" accent6="accent6" hlink="hlink" folHlink="folHlink"/>
  <p:sldLayoutIdLst>
    <p:sldLayoutId id="2147485077" r:id="rId1"/>
    <p:sldLayoutId id="2147485078" r:id="rId2"/>
    <p:sldLayoutId id="2147485079" r:id="rId3"/>
    <p:sldLayoutId id="2147485080" r:id="rId4"/>
    <p:sldLayoutId id="2147485081" r:id="rId5"/>
    <p:sldLayoutId id="2147485082" r:id="rId6"/>
    <p:sldLayoutId id="2147485083" r:id="rId7"/>
    <p:sldLayoutId id="2147485084" r:id="rId8"/>
    <p:sldLayoutId id="2147485085" r:id="rId9"/>
    <p:sldLayoutId id="2147485086" r:id="rId10"/>
    <p:sldLayoutId id="2147485087" r:id="rId11"/>
    <p:sldLayoutId id="2147485088" r:id="rId12"/>
    <p:sldLayoutId id="2147485089" r:id="rId13"/>
    <p:sldLayoutId id="2147485090" r:id="rId14"/>
    <p:sldLayoutId id="2147485091" r:id="rId15"/>
    <p:sldLayoutId id="2147485092" r:id="rId16"/>
    <p:sldLayoutId id="2147485093" r:id="rId17"/>
    <p:sldLayoutId id="2147485094"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8141"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6243"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4479"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248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3760" indent="-223760"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1790" indent="-217409"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0006" indent="-214362"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18542" indent="-215822"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1690" indent="-230108"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4343" indent="-223760" algn="l" defTabSz="8962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2558" indent="-223760" algn="l" defTabSz="8962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0731" indent="-223760" algn="l" defTabSz="8962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08676" indent="-223760" algn="l" defTabSz="8962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6243" rtl="0" eaLnBrk="1" latinLnBrk="0" hangingPunct="1">
        <a:defRPr sz="1800" kern="1200">
          <a:solidFill>
            <a:schemeClr val="tx1"/>
          </a:solidFill>
          <a:latin typeface="+mn-lt"/>
          <a:ea typeface="+mn-ea"/>
          <a:cs typeface="+mn-cs"/>
        </a:defRPr>
      </a:lvl1pPr>
      <a:lvl2pPr marL="448141" algn="l" defTabSz="896243" rtl="0" eaLnBrk="1" latinLnBrk="0" hangingPunct="1">
        <a:defRPr sz="1800" kern="1200">
          <a:solidFill>
            <a:schemeClr val="tx1"/>
          </a:solidFill>
          <a:latin typeface="+mn-lt"/>
          <a:ea typeface="+mn-ea"/>
          <a:cs typeface="+mn-cs"/>
        </a:defRPr>
      </a:lvl2pPr>
      <a:lvl3pPr marL="896243" algn="l" defTabSz="896243" rtl="0" eaLnBrk="1" latinLnBrk="0" hangingPunct="1">
        <a:defRPr sz="1800" kern="1200">
          <a:solidFill>
            <a:schemeClr val="tx1"/>
          </a:solidFill>
          <a:latin typeface="+mn-lt"/>
          <a:ea typeface="+mn-ea"/>
          <a:cs typeface="+mn-cs"/>
        </a:defRPr>
      </a:lvl3pPr>
      <a:lvl4pPr marL="1344479" algn="l" defTabSz="896243" rtl="0" eaLnBrk="1" latinLnBrk="0" hangingPunct="1">
        <a:defRPr sz="1800" kern="1200">
          <a:solidFill>
            <a:schemeClr val="tx1"/>
          </a:solidFill>
          <a:latin typeface="+mn-lt"/>
          <a:ea typeface="+mn-ea"/>
          <a:cs typeface="+mn-cs"/>
        </a:defRPr>
      </a:lvl4pPr>
      <a:lvl5pPr marL="1792484" algn="l" defTabSz="896243" rtl="0" eaLnBrk="1" latinLnBrk="0" hangingPunct="1">
        <a:defRPr sz="1800" kern="1200">
          <a:solidFill>
            <a:schemeClr val="tx1"/>
          </a:solidFill>
          <a:latin typeface="+mn-lt"/>
          <a:ea typeface="+mn-ea"/>
          <a:cs typeface="+mn-cs"/>
        </a:defRPr>
      </a:lvl5pPr>
      <a:lvl6pPr marL="2240266" algn="l" defTabSz="896243" rtl="0" eaLnBrk="1" latinLnBrk="0" hangingPunct="1">
        <a:defRPr sz="1800" kern="1200">
          <a:solidFill>
            <a:schemeClr val="tx1"/>
          </a:solidFill>
          <a:latin typeface="+mn-lt"/>
          <a:ea typeface="+mn-ea"/>
          <a:cs typeface="+mn-cs"/>
        </a:defRPr>
      </a:lvl6pPr>
      <a:lvl7pPr marL="2688453" algn="l" defTabSz="896243" rtl="0" eaLnBrk="1" latinLnBrk="0" hangingPunct="1">
        <a:defRPr sz="1800" kern="1200">
          <a:solidFill>
            <a:schemeClr val="tx1"/>
          </a:solidFill>
          <a:latin typeface="+mn-lt"/>
          <a:ea typeface="+mn-ea"/>
          <a:cs typeface="+mn-cs"/>
        </a:defRPr>
      </a:lvl7pPr>
      <a:lvl8pPr marL="3136685" algn="l" defTabSz="896243" rtl="0" eaLnBrk="1" latinLnBrk="0" hangingPunct="1">
        <a:defRPr sz="1800" kern="1200">
          <a:solidFill>
            <a:schemeClr val="tx1"/>
          </a:solidFill>
          <a:latin typeface="+mn-lt"/>
          <a:ea typeface="+mn-ea"/>
          <a:cs typeface="+mn-cs"/>
        </a:defRPr>
      </a:lvl8pPr>
      <a:lvl9pPr marL="3584705" algn="l" defTabSz="896243"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95" y="4825328"/>
            <a:ext cx="649537" cy="124650"/>
          </a:xfrm>
          <a:prstGeom prst="rect">
            <a:avLst/>
          </a:prstGeom>
          <a:noFill/>
        </p:spPr>
        <p:txBody>
          <a:bodyPr wrap="square" lIns="0" tIns="0" rIns="0" bIns="0" rtlCol="0" anchor="ctr">
            <a:spAutoFit/>
          </a:bodyPr>
          <a:lstStyle/>
          <a:p>
            <a:pPr defTabSz="891551">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1551">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6495" y="4825328"/>
            <a:ext cx="649537" cy="124650"/>
          </a:xfrm>
          <a:prstGeom prst="rect">
            <a:avLst/>
          </a:prstGeom>
          <a:noFill/>
        </p:spPr>
        <p:txBody>
          <a:bodyPr wrap="square" lIns="0" tIns="0" rIns="0" bIns="0" rtlCol="0" anchor="ctr">
            <a:spAutoFit/>
          </a:bodyPr>
          <a:lstStyle/>
          <a:p>
            <a:pPr defTabSz="891551">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1551">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612" y="4837275"/>
            <a:ext cx="65" cy="110800"/>
          </a:xfrm>
          <a:prstGeom prst="rect">
            <a:avLst/>
          </a:prstGeom>
        </p:spPr>
        <p:txBody>
          <a:bodyPr vert="horz" wrap="none" lIns="0" tIns="0" rIns="0" bIns="0" rtlCol="0" anchor="ctr" anchorCtr="0">
            <a:spAutoFit/>
          </a:bodyPr>
          <a:lstStyle/>
          <a:p>
            <a:pPr algn="r" defTabSz="891551">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1551">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612" y="4837275"/>
            <a:ext cx="65" cy="110800"/>
          </a:xfrm>
          <a:prstGeom prst="rect">
            <a:avLst/>
          </a:prstGeom>
        </p:spPr>
        <p:txBody>
          <a:bodyPr vert="horz" wrap="none" lIns="0" tIns="0" rIns="0" bIns="0" rtlCol="0" anchor="ctr" anchorCtr="0">
            <a:spAutoFit/>
          </a:bodyPr>
          <a:lstStyle/>
          <a:p>
            <a:pPr algn="r" defTabSz="891551">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1551">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1551">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1551">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4071886517"/>
      </p:ext>
    </p:extLst>
  </p:cSld>
  <p:clrMap bg1="dk2" tx1="lt1" bg2="dk1" tx2="lt2" accent1="accent1" accent2="accent2" accent3="accent3" accent4="accent4" accent5="accent5" accent6="accent6" hlink="hlink" folHlink="folHlink"/>
  <p:sldLayoutIdLst>
    <p:sldLayoutId id="2147485096" r:id="rId1"/>
    <p:sldLayoutId id="2147485097" r:id="rId2"/>
    <p:sldLayoutId id="2147485098" r:id="rId3"/>
    <p:sldLayoutId id="2147485099" r:id="rId4"/>
    <p:sldLayoutId id="2147485100" r:id="rId5"/>
    <p:sldLayoutId id="2147485101" r:id="rId6"/>
    <p:sldLayoutId id="2147485102" r:id="rId7"/>
    <p:sldLayoutId id="2147485103" r:id="rId8"/>
    <p:sldLayoutId id="2147485104" r:id="rId9"/>
    <p:sldLayoutId id="2147485105" r:id="rId10"/>
    <p:sldLayoutId id="2147485106" r:id="rId11"/>
    <p:sldLayoutId id="2147485107" r:id="rId12"/>
    <p:sldLayoutId id="2147485108" r:id="rId13"/>
    <p:sldLayoutId id="2147485109" r:id="rId14"/>
    <p:sldLayoutId id="2147485110" r:id="rId15"/>
    <p:sldLayoutId id="2147485111" r:id="rId16"/>
    <p:sldLayoutId id="2147485112" r:id="rId17"/>
    <p:sldLayoutId id="2147485113" r:id="rId18"/>
    <p:sldLayoutId id="2147485114" r:id="rId19"/>
    <p:sldLayoutId id="2147485115" r:id="rId20"/>
    <p:sldLayoutId id="2147485116" r:id="rId21"/>
    <p:sldLayoutId id="2147485117" r:id="rId22"/>
    <p:sldLayoutId id="2147485119" r:id="rId23"/>
    <p:sldLayoutId id="2147485120" r:id="rId24"/>
    <p:sldLayoutId id="2147485121" r:id="rId25"/>
    <p:sldLayoutId id="2147485122" r:id="rId26"/>
    <p:sldLayoutId id="2147485123" r:id="rId27"/>
    <p:sldLayoutId id="2147485124" r:id="rId28"/>
    <p:sldLayoutId id="2147485125" r:id="rId29"/>
    <p:sldLayoutId id="2147485126" r:id="rId30"/>
    <p:sldLayoutId id="2147485127" r:id="rId31"/>
    <p:sldLayoutId id="2147485128" r:id="rId32"/>
    <p:sldLayoutId id="2147485129" r:id="rId33"/>
    <p:sldLayoutId id="2147485130" r:id="rId34"/>
    <p:sldLayoutId id="2147485131" r:id="rId35"/>
    <p:sldLayoutId id="2147485132" r:id="rId36"/>
    <p:sldLayoutId id="2147485133" r:id="rId37"/>
    <p:sldLayoutId id="2147485134" r:id="rId38"/>
    <p:sldLayoutId id="2147485135" r:id="rId39"/>
    <p:sldLayoutId id="2147485136" r:id="rId40"/>
    <p:sldLayoutId id="2147485137" r:id="rId41"/>
    <p:sldLayoutId id="2147485138" r:id="rId42"/>
    <p:sldLayoutId id="2147485139" r:id="rId43"/>
    <p:sldLayoutId id="2147485140"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5809"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1551"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7483"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294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488" indent="-22248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0409" indent="-227249"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6895" indent="-21462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5257" indent="-216137"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8066" indent="-23042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3400" indent="-2304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9054" indent="-2304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4956" indent="-2304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0708" indent="-2304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1551" rtl="0" eaLnBrk="1" latinLnBrk="0" hangingPunct="1">
        <a:defRPr sz="1800" kern="1200">
          <a:solidFill>
            <a:schemeClr val="tx1"/>
          </a:solidFill>
          <a:latin typeface="+mn-lt"/>
          <a:ea typeface="+mn-ea"/>
          <a:cs typeface="+mn-cs"/>
        </a:defRPr>
      </a:lvl1pPr>
      <a:lvl2pPr marL="445809" algn="l" defTabSz="891551" rtl="0" eaLnBrk="1" latinLnBrk="0" hangingPunct="1">
        <a:defRPr sz="1800" kern="1200">
          <a:solidFill>
            <a:schemeClr val="tx1"/>
          </a:solidFill>
          <a:latin typeface="+mn-lt"/>
          <a:ea typeface="+mn-ea"/>
          <a:cs typeface="+mn-cs"/>
        </a:defRPr>
      </a:lvl2pPr>
      <a:lvl3pPr marL="891551" algn="l" defTabSz="891551" rtl="0" eaLnBrk="1" latinLnBrk="0" hangingPunct="1">
        <a:defRPr sz="1800" kern="1200">
          <a:solidFill>
            <a:schemeClr val="tx1"/>
          </a:solidFill>
          <a:latin typeface="+mn-lt"/>
          <a:ea typeface="+mn-ea"/>
          <a:cs typeface="+mn-cs"/>
        </a:defRPr>
      </a:lvl3pPr>
      <a:lvl4pPr marL="1337483" algn="l" defTabSz="891551" rtl="0" eaLnBrk="1" latinLnBrk="0" hangingPunct="1">
        <a:defRPr sz="1800" kern="1200">
          <a:solidFill>
            <a:schemeClr val="tx1"/>
          </a:solidFill>
          <a:latin typeface="+mn-lt"/>
          <a:ea typeface="+mn-ea"/>
          <a:cs typeface="+mn-cs"/>
        </a:defRPr>
      </a:lvl4pPr>
      <a:lvl5pPr marL="1782944" algn="l" defTabSz="891551" rtl="0" eaLnBrk="1" latinLnBrk="0" hangingPunct="1">
        <a:defRPr sz="1800" kern="1200">
          <a:solidFill>
            <a:schemeClr val="tx1"/>
          </a:solidFill>
          <a:latin typeface="+mn-lt"/>
          <a:ea typeface="+mn-ea"/>
          <a:cs typeface="+mn-cs"/>
        </a:defRPr>
      </a:lvl5pPr>
      <a:lvl6pPr marL="2228453" algn="l" defTabSz="891551" rtl="0" eaLnBrk="1" latinLnBrk="0" hangingPunct="1">
        <a:defRPr sz="1800" kern="1200">
          <a:solidFill>
            <a:schemeClr val="tx1"/>
          </a:solidFill>
          <a:latin typeface="+mn-lt"/>
          <a:ea typeface="+mn-ea"/>
          <a:cs typeface="+mn-cs"/>
        </a:defRPr>
      </a:lvl6pPr>
      <a:lvl7pPr marL="2674259" algn="l" defTabSz="891551" rtl="0" eaLnBrk="1" latinLnBrk="0" hangingPunct="1">
        <a:defRPr sz="1800" kern="1200">
          <a:solidFill>
            <a:schemeClr val="tx1"/>
          </a:solidFill>
          <a:latin typeface="+mn-lt"/>
          <a:ea typeface="+mn-ea"/>
          <a:cs typeface="+mn-cs"/>
        </a:defRPr>
      </a:lvl7pPr>
      <a:lvl8pPr marL="3120149" algn="l" defTabSz="891551" rtl="0" eaLnBrk="1" latinLnBrk="0" hangingPunct="1">
        <a:defRPr sz="1800" kern="1200">
          <a:solidFill>
            <a:schemeClr val="tx1"/>
          </a:solidFill>
          <a:latin typeface="+mn-lt"/>
          <a:ea typeface="+mn-ea"/>
          <a:cs typeface="+mn-cs"/>
        </a:defRPr>
      </a:lvl8pPr>
      <a:lvl9pPr marL="3565729" algn="l" defTabSz="89155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614" y="4826731"/>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19249"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895727">
              <a:defRPr/>
            </a:pPr>
            <a:fld id="{20FE3A23-B949-4828-A943-DC5D8F8A3399}" type="slidenum">
              <a:rPr lang="en-US" smtClean="0"/>
              <a:pPr defTabSz="895727">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895727">
              <a:defRPr/>
            </a:pPr>
            <a:endParaRPr lang="zh-TW" altLang="en-US"/>
          </a:p>
        </p:txBody>
      </p:sp>
      <p:pic>
        <p:nvPicPr>
          <p:cNvPr id="90119" name="Picture 14" descr="dell_gray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19257" tIns="59627" rIns="119257" bIns="59627"/>
          <a:lstStyle/>
          <a:p>
            <a:pPr defTabSz="895727">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895727">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3247042116"/>
      </p:ext>
    </p:extLst>
  </p:cSld>
  <p:clrMap bg1="dk2" tx1="lt1" bg2="dk1" tx2="lt2" accent1="accent1" accent2="accent2" accent3="accent3" accent4="accent4" accent5="accent5" accent6="accent6" hlink="hlink" folHlink="folHlink"/>
  <p:sldLayoutIdLst>
    <p:sldLayoutId id="2147484522" r:id="rId1"/>
    <p:sldLayoutId id="2147484523" r:id="rId2"/>
    <p:sldLayoutId id="2147484524" r:id="rId3"/>
    <p:sldLayoutId id="2147484525" r:id="rId4"/>
    <p:sldLayoutId id="2147484526" r:id="rId5"/>
    <p:sldLayoutId id="2147484527" r:id="rId6"/>
    <p:sldLayoutId id="2147484528" r:id="rId7"/>
    <p:sldLayoutId id="2147484529" r:id="rId8"/>
    <p:sldLayoutId id="2147484530" r:id="rId9"/>
    <p:sldLayoutId id="2147484531" r:id="rId10"/>
    <p:sldLayoutId id="2147484532" r:id="rId11"/>
    <p:sldLayoutId id="2147484533" r:id="rId12"/>
    <p:sldLayoutId id="2147484534" r:id="rId13"/>
    <p:sldLayoutId id="2147484535" r:id="rId14"/>
    <p:sldLayoutId id="2147484536" r:id="rId15"/>
    <p:sldLayoutId id="2147484537" r:id="rId16"/>
    <p:sldLayoutId id="2147484538" r:id="rId17"/>
    <p:sldLayoutId id="2147484539" r:id="rId18"/>
    <p:sldLayoutId id="2147484540" r:id="rId19"/>
    <p:sldLayoutId id="2147484541" r:id="rId20"/>
    <p:sldLayoutId id="2147484542" r:id="rId21"/>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59567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19197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78764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38331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6882" indent="-296882"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49327" indent="-290830"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84357" indent="-286446"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22393" indent="-288351"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095153" indent="-307043"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692014"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287643"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883280"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478928"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191341" rtl="0" eaLnBrk="1" latinLnBrk="0" hangingPunct="1">
        <a:defRPr sz="2400" kern="1200">
          <a:solidFill>
            <a:schemeClr val="tx1"/>
          </a:solidFill>
          <a:latin typeface="+mn-lt"/>
          <a:ea typeface="+mn-ea"/>
          <a:cs typeface="+mn-cs"/>
        </a:defRPr>
      </a:lvl1pPr>
      <a:lvl2pPr marL="595670" algn="l" defTabSz="1191341" rtl="0" eaLnBrk="1" latinLnBrk="0" hangingPunct="1">
        <a:defRPr sz="2400" kern="1200">
          <a:solidFill>
            <a:schemeClr val="tx1"/>
          </a:solidFill>
          <a:latin typeface="+mn-lt"/>
          <a:ea typeface="+mn-ea"/>
          <a:cs typeface="+mn-cs"/>
        </a:defRPr>
      </a:lvl2pPr>
      <a:lvl3pPr marL="1191975" algn="l" defTabSz="1191341" rtl="0" eaLnBrk="1" latinLnBrk="0" hangingPunct="1">
        <a:defRPr sz="2400" kern="1200">
          <a:solidFill>
            <a:schemeClr val="tx1"/>
          </a:solidFill>
          <a:latin typeface="+mn-lt"/>
          <a:ea typeface="+mn-ea"/>
          <a:cs typeface="+mn-cs"/>
        </a:defRPr>
      </a:lvl3pPr>
      <a:lvl4pPr marL="1787645" algn="l" defTabSz="1191341" rtl="0" eaLnBrk="1" latinLnBrk="0" hangingPunct="1">
        <a:defRPr sz="2400" kern="1200">
          <a:solidFill>
            <a:schemeClr val="tx1"/>
          </a:solidFill>
          <a:latin typeface="+mn-lt"/>
          <a:ea typeface="+mn-ea"/>
          <a:cs typeface="+mn-cs"/>
        </a:defRPr>
      </a:lvl4pPr>
      <a:lvl5pPr marL="2383313" algn="l" defTabSz="1191341" rtl="0" eaLnBrk="1" latinLnBrk="0" hangingPunct="1">
        <a:defRPr sz="2400" kern="1200">
          <a:solidFill>
            <a:schemeClr val="tx1"/>
          </a:solidFill>
          <a:latin typeface="+mn-lt"/>
          <a:ea typeface="+mn-ea"/>
          <a:cs typeface="+mn-cs"/>
        </a:defRPr>
      </a:lvl5pPr>
      <a:lvl6pPr marL="2979620" algn="l" defTabSz="1191341" rtl="0" eaLnBrk="1" latinLnBrk="0" hangingPunct="1">
        <a:defRPr sz="2400" kern="1200">
          <a:solidFill>
            <a:schemeClr val="tx1"/>
          </a:solidFill>
          <a:latin typeface="+mn-lt"/>
          <a:ea typeface="+mn-ea"/>
          <a:cs typeface="+mn-cs"/>
        </a:defRPr>
      </a:lvl6pPr>
      <a:lvl7pPr marL="3575237" algn="l" defTabSz="1191341" rtl="0" eaLnBrk="1" latinLnBrk="0" hangingPunct="1">
        <a:defRPr sz="2400" kern="1200">
          <a:solidFill>
            <a:schemeClr val="tx1"/>
          </a:solidFill>
          <a:latin typeface="+mn-lt"/>
          <a:ea typeface="+mn-ea"/>
          <a:cs typeface="+mn-cs"/>
        </a:defRPr>
      </a:lvl7pPr>
      <a:lvl8pPr marL="4170890" algn="l" defTabSz="1191341" rtl="0" eaLnBrk="1" latinLnBrk="0" hangingPunct="1">
        <a:defRPr sz="2400" kern="1200">
          <a:solidFill>
            <a:schemeClr val="tx1"/>
          </a:solidFill>
          <a:latin typeface="+mn-lt"/>
          <a:ea typeface="+mn-ea"/>
          <a:cs typeface="+mn-cs"/>
        </a:defRPr>
      </a:lvl8pPr>
      <a:lvl9pPr marL="4766553" algn="l" defTabSz="1191341" rtl="0" eaLnBrk="1" latinLnBrk="0" hangingPunct="1">
        <a:defRPr sz="24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6"/>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482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20"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20"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620" tIns="34289" rIns="67620" bIns="34289" rtlCol="0">
            <a:spAutoFit/>
          </a:bodyPr>
          <a:lstStyle/>
          <a:p>
            <a:pPr marL="172460" indent="-17246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606205446"/>
      </p:ext>
    </p:extLst>
  </p:cSld>
  <p:clrMap bg1="dk2" tx1="lt1" bg2="dk1" tx2="lt2" accent1="accent1" accent2="accent2" accent3="accent3" accent4="accent4" accent5="accent5" accent6="accent6" hlink="hlink" folHlink="folHlink"/>
  <p:sldLayoutIdLst>
    <p:sldLayoutId id="2147485142" r:id="rId1"/>
    <p:sldLayoutId id="2147485143" r:id="rId2"/>
    <p:sldLayoutId id="2147485145" r:id="rId3"/>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14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92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4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999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890" indent="-16889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286" indent="-16531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456" indent="-16293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921" indent="-16412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6904" indent="-17457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32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196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942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700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922" rtl="0" eaLnBrk="1" latinLnBrk="0" hangingPunct="1">
        <a:defRPr sz="1400" kern="1200">
          <a:solidFill>
            <a:schemeClr val="tx1"/>
          </a:solidFill>
          <a:latin typeface="+mn-lt"/>
          <a:ea typeface="+mn-ea"/>
          <a:cs typeface="+mn-cs"/>
        </a:defRPr>
      </a:lvl1pPr>
      <a:lvl2pPr marL="337142" algn="l" defTabSz="674922" rtl="0" eaLnBrk="1" latinLnBrk="0" hangingPunct="1">
        <a:defRPr sz="1400" kern="1200">
          <a:solidFill>
            <a:schemeClr val="tx1"/>
          </a:solidFill>
          <a:latin typeface="+mn-lt"/>
          <a:ea typeface="+mn-ea"/>
          <a:cs typeface="+mn-cs"/>
        </a:defRPr>
      </a:lvl2pPr>
      <a:lvl3pPr marL="674922" algn="l" defTabSz="674922" rtl="0" eaLnBrk="1" latinLnBrk="0" hangingPunct="1">
        <a:defRPr sz="1400" kern="1200">
          <a:solidFill>
            <a:schemeClr val="tx1"/>
          </a:solidFill>
          <a:latin typeface="+mn-lt"/>
          <a:ea typeface="+mn-ea"/>
          <a:cs typeface="+mn-cs"/>
        </a:defRPr>
      </a:lvl3pPr>
      <a:lvl4pPr marL="1012432" algn="l" defTabSz="674922" rtl="0" eaLnBrk="1" latinLnBrk="0" hangingPunct="1">
        <a:defRPr sz="1400" kern="1200">
          <a:solidFill>
            <a:schemeClr val="tx1"/>
          </a:solidFill>
          <a:latin typeface="+mn-lt"/>
          <a:ea typeface="+mn-ea"/>
          <a:cs typeface="+mn-cs"/>
        </a:defRPr>
      </a:lvl4pPr>
      <a:lvl5pPr marL="1349990" algn="l" defTabSz="674922" rtl="0" eaLnBrk="1" latinLnBrk="0" hangingPunct="1">
        <a:defRPr sz="1400" kern="1200">
          <a:solidFill>
            <a:schemeClr val="tx1"/>
          </a:solidFill>
          <a:latin typeface="+mn-lt"/>
          <a:ea typeface="+mn-ea"/>
          <a:cs typeface="+mn-cs"/>
        </a:defRPr>
      </a:lvl5pPr>
      <a:lvl6pPr marL="1687619" algn="l" defTabSz="674922" rtl="0" eaLnBrk="1" latinLnBrk="0" hangingPunct="1">
        <a:defRPr sz="1400" kern="1200">
          <a:solidFill>
            <a:schemeClr val="tx1"/>
          </a:solidFill>
          <a:latin typeface="+mn-lt"/>
          <a:ea typeface="+mn-ea"/>
          <a:cs typeface="+mn-cs"/>
        </a:defRPr>
      </a:lvl6pPr>
      <a:lvl7pPr marL="2024759" algn="l" defTabSz="674922" rtl="0" eaLnBrk="1" latinLnBrk="0" hangingPunct="1">
        <a:defRPr sz="1400" kern="1200">
          <a:solidFill>
            <a:schemeClr val="tx1"/>
          </a:solidFill>
          <a:latin typeface="+mn-lt"/>
          <a:ea typeface="+mn-ea"/>
          <a:cs typeface="+mn-cs"/>
        </a:defRPr>
      </a:lvl7pPr>
      <a:lvl8pPr marL="2362120" algn="l" defTabSz="674922" rtl="0" eaLnBrk="1" latinLnBrk="0" hangingPunct="1">
        <a:defRPr sz="1400" kern="1200">
          <a:solidFill>
            <a:schemeClr val="tx1"/>
          </a:solidFill>
          <a:latin typeface="+mn-lt"/>
          <a:ea typeface="+mn-ea"/>
          <a:cs typeface="+mn-cs"/>
        </a:defRPr>
      </a:lvl8pPr>
      <a:lvl9pPr marL="2699677" algn="l" defTabSz="674922" rtl="0" eaLnBrk="1" latinLnBrk="0" hangingPunct="1">
        <a:defRPr sz="14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5848"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3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3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635" tIns="34289" rIns="67635" bIns="34289" rtlCol="0">
            <a:spAutoFit/>
          </a:bodyPr>
          <a:lstStyle/>
          <a:p>
            <a:pPr marL="172500" indent="-17250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4139827850"/>
      </p:ext>
    </p:extLst>
  </p:cSld>
  <p:clrMap bg1="dk2" tx1="lt1" bg2="dk1" tx2="lt2" accent1="accent1" accent2="accent2" accent3="accent3" accent4="accent4" accent5="accent5" accent6="accent6" hlink="hlink" folHlink="folHlink"/>
  <p:sldLayoutIdLst>
    <p:sldLayoutId id="2147485148" r:id="rId1"/>
    <p:sldLayoutId id="2147485149" r:id="rId2"/>
    <p:sldLayoutId id="2147485150" r:id="rId3"/>
    <p:sldLayoutId id="2147485151" r:id="rId4"/>
    <p:sldLayoutId id="2147485152" r:id="rId5"/>
    <p:sldLayoutId id="2147485153" r:id="rId6"/>
    <p:sldLayoutId id="2147485154" r:id="rId7"/>
    <p:sldLayoutId id="2147485155" r:id="rId8"/>
    <p:sldLayoutId id="2147485156" r:id="rId9"/>
    <p:sldLayoutId id="2147485157" r:id="rId10"/>
    <p:sldLayoutId id="2147485158" r:id="rId11"/>
    <p:sldLayoutId id="2147485159" r:id="rId12"/>
    <p:sldLayoutId id="2147485160" r:id="rId13"/>
    <p:sldLayoutId id="2147485161" r:id="rId14"/>
    <p:sldLayoutId id="2147485162"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23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509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68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032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930" indent="-16893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391" indent="-16535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621" indent="-16297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0151" indent="-16416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7204" indent="-17461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704" indent="-17461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2429" indent="-17461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9976" indent="-17461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7636" indent="-17461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5090" rtl="0" eaLnBrk="1" latinLnBrk="0" hangingPunct="1">
        <a:defRPr sz="1400" kern="1200">
          <a:solidFill>
            <a:schemeClr val="tx1"/>
          </a:solidFill>
          <a:latin typeface="+mn-lt"/>
          <a:ea typeface="+mn-ea"/>
          <a:cs typeface="+mn-cs"/>
        </a:defRPr>
      </a:lvl1pPr>
      <a:lvl2pPr marL="337232" algn="l" defTabSz="675090" rtl="0" eaLnBrk="1" latinLnBrk="0" hangingPunct="1">
        <a:defRPr sz="1400" kern="1200">
          <a:solidFill>
            <a:schemeClr val="tx1"/>
          </a:solidFill>
          <a:latin typeface="+mn-lt"/>
          <a:ea typeface="+mn-ea"/>
          <a:cs typeface="+mn-cs"/>
        </a:defRPr>
      </a:lvl2pPr>
      <a:lvl3pPr marL="675090" algn="l" defTabSz="675090" rtl="0" eaLnBrk="1" latinLnBrk="0" hangingPunct="1">
        <a:defRPr sz="1400" kern="1200">
          <a:solidFill>
            <a:schemeClr val="tx1"/>
          </a:solidFill>
          <a:latin typeface="+mn-lt"/>
          <a:ea typeface="+mn-ea"/>
          <a:cs typeface="+mn-cs"/>
        </a:defRPr>
      </a:lvl3pPr>
      <a:lvl4pPr marL="1012682" algn="l" defTabSz="675090" rtl="0" eaLnBrk="1" latinLnBrk="0" hangingPunct="1">
        <a:defRPr sz="1400" kern="1200">
          <a:solidFill>
            <a:schemeClr val="tx1"/>
          </a:solidFill>
          <a:latin typeface="+mn-lt"/>
          <a:ea typeface="+mn-ea"/>
          <a:cs typeface="+mn-cs"/>
        </a:defRPr>
      </a:lvl4pPr>
      <a:lvl5pPr marL="1350320" algn="l" defTabSz="675090" rtl="0" eaLnBrk="1" latinLnBrk="0" hangingPunct="1">
        <a:defRPr sz="1400" kern="1200">
          <a:solidFill>
            <a:schemeClr val="tx1"/>
          </a:solidFill>
          <a:latin typeface="+mn-lt"/>
          <a:ea typeface="+mn-ea"/>
          <a:cs typeface="+mn-cs"/>
        </a:defRPr>
      </a:lvl5pPr>
      <a:lvl6pPr marL="1688039" algn="l" defTabSz="675090" rtl="0" eaLnBrk="1" latinLnBrk="0" hangingPunct="1">
        <a:defRPr sz="1400" kern="1200">
          <a:solidFill>
            <a:schemeClr val="tx1"/>
          </a:solidFill>
          <a:latin typeface="+mn-lt"/>
          <a:ea typeface="+mn-ea"/>
          <a:cs typeface="+mn-cs"/>
        </a:defRPr>
      </a:lvl6pPr>
      <a:lvl7pPr marL="2025269" algn="l" defTabSz="675090" rtl="0" eaLnBrk="1" latinLnBrk="0" hangingPunct="1">
        <a:defRPr sz="1400" kern="1200">
          <a:solidFill>
            <a:schemeClr val="tx1"/>
          </a:solidFill>
          <a:latin typeface="+mn-lt"/>
          <a:ea typeface="+mn-ea"/>
          <a:cs typeface="+mn-cs"/>
        </a:defRPr>
      </a:lvl7pPr>
      <a:lvl8pPr marL="2362710" algn="l" defTabSz="675090" rtl="0" eaLnBrk="1" latinLnBrk="0" hangingPunct="1">
        <a:defRPr sz="1400" kern="1200">
          <a:solidFill>
            <a:schemeClr val="tx1"/>
          </a:solidFill>
          <a:latin typeface="+mn-lt"/>
          <a:ea typeface="+mn-ea"/>
          <a:cs typeface="+mn-cs"/>
        </a:defRPr>
      </a:lvl8pPr>
      <a:lvl9pPr marL="2700352" algn="l" defTabSz="675090" rtl="0" eaLnBrk="1" latinLnBrk="0" hangingPunct="1">
        <a:defRPr sz="14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511"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89784"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3619">
              <a:defRPr/>
            </a:pPr>
            <a:fld id="{20FE3A23-B949-4828-A943-DC5D8F8A3399}" type="slidenum">
              <a:rPr lang="en-US" smtClean="0"/>
              <a:pPr defTabSz="673619">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3619">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89790" tIns="44894" rIns="89790" bIns="44894"/>
          <a:lstStyle/>
          <a:p>
            <a:pPr defTabSz="673619">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3619">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4175286664"/>
      </p:ext>
    </p:extLst>
  </p:cSld>
  <p:clrMap bg1="dk2" tx1="lt1" bg2="dk1" tx2="lt2" accent1="accent1" accent2="accent2" accent3="accent3" accent4="accent4" accent5="accent5" accent6="accent6" hlink="hlink" folHlink="folHlink"/>
  <p:sldLayoutIdLst>
    <p:sldLayoutId id="2147485165" r:id="rId1"/>
    <p:sldLayoutId id="2147485166" r:id="rId2"/>
    <p:sldLayoutId id="2147485167" r:id="rId3"/>
    <p:sldLayoutId id="2147485168" r:id="rId4"/>
    <p:sldLayoutId id="2147485169" r:id="rId5"/>
    <p:sldLayoutId id="2147485170" r:id="rId6"/>
    <p:sldLayoutId id="2147485171" r:id="rId7"/>
    <p:sldLayoutId id="2147485172" r:id="rId8"/>
    <p:sldLayoutId id="2147485173" r:id="rId9"/>
    <p:sldLayoutId id="2147485174" r:id="rId10"/>
    <p:sldLayoutId id="2147485175" r:id="rId11"/>
    <p:sldLayoutId id="2147485176" r:id="rId12"/>
    <p:sldLayoutId id="2147485178" r:id="rId13"/>
    <p:sldLayoutId id="2147485179" r:id="rId14"/>
    <p:sldLayoutId id="2147485180" r:id="rId15"/>
    <p:sldLayoutId id="2147485181" r:id="rId16"/>
    <p:sldLayoutId id="2147485182" r:id="rId17"/>
    <p:sldLayoutId id="214748518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47905"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573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3741"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147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695" indent="-222695"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3008" indent="-217931"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90368" indent="-214797"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19616" indent="-216344"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75083" indent="-230630"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23040" indent="-2315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0724" indent="-2315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8677" indent="-2315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66650" indent="-2315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5738" rtl="0" eaLnBrk="1" latinLnBrk="0" hangingPunct="1">
        <a:defRPr sz="1800" kern="1200">
          <a:solidFill>
            <a:schemeClr val="tx1"/>
          </a:solidFill>
          <a:latin typeface="+mn-lt"/>
          <a:ea typeface="+mn-ea"/>
          <a:cs typeface="+mn-cs"/>
        </a:defRPr>
      </a:lvl1pPr>
      <a:lvl2pPr marL="447905" algn="l" defTabSz="895738" rtl="0" eaLnBrk="1" latinLnBrk="0" hangingPunct="1">
        <a:defRPr sz="1800" kern="1200">
          <a:solidFill>
            <a:schemeClr val="tx1"/>
          </a:solidFill>
          <a:latin typeface="+mn-lt"/>
          <a:ea typeface="+mn-ea"/>
          <a:cs typeface="+mn-cs"/>
        </a:defRPr>
      </a:lvl2pPr>
      <a:lvl3pPr marL="895738" algn="l" defTabSz="895738" rtl="0" eaLnBrk="1" latinLnBrk="0" hangingPunct="1">
        <a:defRPr sz="1800" kern="1200">
          <a:solidFill>
            <a:schemeClr val="tx1"/>
          </a:solidFill>
          <a:latin typeface="+mn-lt"/>
          <a:ea typeface="+mn-ea"/>
          <a:cs typeface="+mn-cs"/>
        </a:defRPr>
      </a:lvl3pPr>
      <a:lvl4pPr marL="1343741" algn="l" defTabSz="895738" rtl="0" eaLnBrk="1" latinLnBrk="0" hangingPunct="1">
        <a:defRPr sz="1800" kern="1200">
          <a:solidFill>
            <a:schemeClr val="tx1"/>
          </a:solidFill>
          <a:latin typeface="+mn-lt"/>
          <a:ea typeface="+mn-ea"/>
          <a:cs typeface="+mn-cs"/>
        </a:defRPr>
      </a:lvl4pPr>
      <a:lvl5pPr marL="1791473" algn="l" defTabSz="895738" rtl="0" eaLnBrk="1" latinLnBrk="0" hangingPunct="1">
        <a:defRPr sz="1800" kern="1200">
          <a:solidFill>
            <a:schemeClr val="tx1"/>
          </a:solidFill>
          <a:latin typeface="+mn-lt"/>
          <a:ea typeface="+mn-ea"/>
          <a:cs typeface="+mn-cs"/>
        </a:defRPr>
      </a:lvl5pPr>
      <a:lvl6pPr marL="2239019" algn="l" defTabSz="895738" rtl="0" eaLnBrk="1" latinLnBrk="0" hangingPunct="1">
        <a:defRPr sz="1800" kern="1200">
          <a:solidFill>
            <a:schemeClr val="tx1"/>
          </a:solidFill>
          <a:latin typeface="+mn-lt"/>
          <a:ea typeface="+mn-ea"/>
          <a:cs typeface="+mn-cs"/>
        </a:defRPr>
      </a:lvl6pPr>
      <a:lvl7pPr marL="2686967" algn="l" defTabSz="895738" rtl="0" eaLnBrk="1" latinLnBrk="0" hangingPunct="1">
        <a:defRPr sz="1800" kern="1200">
          <a:solidFill>
            <a:schemeClr val="tx1"/>
          </a:solidFill>
          <a:latin typeface="+mn-lt"/>
          <a:ea typeface="+mn-ea"/>
          <a:cs typeface="+mn-cs"/>
        </a:defRPr>
      </a:lvl7pPr>
      <a:lvl8pPr marL="3134954" algn="l" defTabSz="895738" rtl="0" eaLnBrk="1" latinLnBrk="0" hangingPunct="1">
        <a:defRPr sz="1800" kern="1200">
          <a:solidFill>
            <a:schemeClr val="tx1"/>
          </a:solidFill>
          <a:latin typeface="+mn-lt"/>
          <a:ea typeface="+mn-ea"/>
          <a:cs typeface="+mn-cs"/>
        </a:defRPr>
      </a:lvl8pPr>
      <a:lvl9pPr marL="3582707" algn="l" defTabSz="895738"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6867"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8921"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48" bIns="0" rtlCol="0" anchor="ctr"/>
          <a:lstStyle>
            <a:lvl1pPr algn="l">
              <a:defRPr sz="800">
                <a:solidFill>
                  <a:srgbClr val="000000">
                    <a:lumMod val="60000"/>
                    <a:lumOff val="40000"/>
                  </a:srgbClr>
                </a:solidFill>
                <a:latin typeface="Museo Sans For Dell" pitchFamily="2" charset="0"/>
                <a:cs typeface="+mn-cs"/>
              </a:defRPr>
            </a:lvl1pPr>
          </a:lstStyle>
          <a:p>
            <a:pPr defTabSz="898921">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48" bIns="0" rtlCol="0" anchor="ctr"/>
          <a:lstStyle>
            <a:lvl1pPr algn="l">
              <a:defRPr sz="700">
                <a:solidFill>
                  <a:srgbClr val="000000">
                    <a:lumMod val="60000"/>
                    <a:lumOff val="40000"/>
                  </a:srgbClr>
                </a:solidFill>
                <a:latin typeface="Museo Sans For Dell" pitchFamily="2" charset="0"/>
                <a:cs typeface="+mn-cs"/>
              </a:defRPr>
            </a:lvl1pPr>
          </a:lstStyle>
          <a:p>
            <a:pPr defTabSz="898921">
              <a:defRPr/>
            </a:pPr>
            <a:fld id="{BAFC9F95-FC62-4769-A095-8D2D490F7992}" type="slidenum">
              <a:rPr lang="en-US" smtClean="0"/>
              <a:pPr defTabSz="898921">
                <a:defRPr/>
              </a:pPr>
              <a:t>‹#›</a:t>
            </a:fld>
            <a:endParaRPr lang="en-US" dirty="0"/>
          </a:p>
        </p:txBody>
      </p:sp>
      <p:sp>
        <p:nvSpPr>
          <p:cNvPr id="2" name="fl"/>
          <p:cNvSpPr txBox="1"/>
          <p:nvPr/>
        </p:nvSpPr>
        <p:spPr>
          <a:xfrm>
            <a:off x="0" y="4913185"/>
            <a:ext cx="9144000" cy="157544"/>
          </a:xfrm>
          <a:prstGeom prst="rect">
            <a:avLst/>
          </a:prstGeom>
          <a:noFill/>
        </p:spPr>
        <p:txBody>
          <a:bodyPr vert="horz" wrap="square" lIns="67548" tIns="34289" rIns="67548" bIns="34289" rtlCol="0">
            <a:spAutoFit/>
          </a:bodyPr>
          <a:lstStyle/>
          <a:p>
            <a:pPr marL="172268" indent="-172268" defTabSz="89892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694669799"/>
      </p:ext>
    </p:extLst>
  </p:cSld>
  <p:clrMap bg1="dk2" tx1="lt1" bg2="dk1" tx2="lt2" accent1="accent1" accent2="accent2" accent3="accent3" accent4="accent4" accent5="accent5" accent6="accent6" hlink="hlink" folHlink="folHlink"/>
  <p:sldLayoutIdLst>
    <p:sldLayoutId id="2147485185" r:id="rId1"/>
    <p:sldLayoutId id="2147485186" r:id="rId2"/>
    <p:sldLayoutId id="2147485187" r:id="rId3"/>
    <p:sldLayoutId id="2147485188" r:id="rId4"/>
    <p:sldLayoutId id="2147485189" r:id="rId5"/>
    <p:sldLayoutId id="2147485190" r:id="rId6"/>
    <p:sldLayoutId id="2147485191" r:id="rId7"/>
    <p:sldLayoutId id="2147485192" r:id="rId8"/>
    <p:sldLayoutId id="2147485193" r:id="rId9"/>
    <p:sldLayoutId id="2147485194" r:id="rId10"/>
    <p:sldLayoutId id="2147485195" r:id="rId11"/>
    <p:sldLayoutId id="2147485196" r:id="rId12"/>
    <p:sldLayoutId id="2147485197" r:id="rId13"/>
    <p:sldLayoutId id="2147485198" r:id="rId14"/>
    <p:sldLayoutId id="2147485199"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71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13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2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40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698" indent="-16869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782" indent="-16512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664" indent="-16274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817" indent="-16393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464" indent="-17438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2500"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9732"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6786"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3982"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130" rtl="0" eaLnBrk="1" latinLnBrk="0" hangingPunct="1">
        <a:defRPr sz="1400" kern="1200">
          <a:solidFill>
            <a:schemeClr val="tx1"/>
          </a:solidFill>
          <a:latin typeface="+mn-lt"/>
          <a:ea typeface="+mn-ea"/>
          <a:cs typeface="+mn-cs"/>
        </a:defRPr>
      </a:lvl1pPr>
      <a:lvl2pPr marL="336710" algn="l" defTabSz="674130" rtl="0" eaLnBrk="1" latinLnBrk="0" hangingPunct="1">
        <a:defRPr sz="1400" kern="1200">
          <a:solidFill>
            <a:schemeClr val="tx1"/>
          </a:solidFill>
          <a:latin typeface="+mn-lt"/>
          <a:ea typeface="+mn-ea"/>
          <a:cs typeface="+mn-cs"/>
        </a:defRPr>
      </a:lvl2pPr>
      <a:lvl3pPr marL="674130" algn="l" defTabSz="674130" rtl="0" eaLnBrk="1" latinLnBrk="0" hangingPunct="1">
        <a:defRPr sz="1400" kern="1200">
          <a:solidFill>
            <a:schemeClr val="tx1"/>
          </a:solidFill>
          <a:latin typeface="+mn-lt"/>
          <a:ea typeface="+mn-ea"/>
          <a:cs typeface="+mn-cs"/>
        </a:defRPr>
      </a:lvl3pPr>
      <a:lvl4pPr marL="1011232" algn="l" defTabSz="674130" rtl="0" eaLnBrk="1" latinLnBrk="0" hangingPunct="1">
        <a:defRPr sz="1400" kern="1200">
          <a:solidFill>
            <a:schemeClr val="tx1"/>
          </a:solidFill>
          <a:latin typeface="+mn-lt"/>
          <a:ea typeface="+mn-ea"/>
          <a:cs typeface="+mn-cs"/>
        </a:defRPr>
      </a:lvl4pPr>
      <a:lvl5pPr marL="1348406" algn="l" defTabSz="674130" rtl="0" eaLnBrk="1" latinLnBrk="0" hangingPunct="1">
        <a:defRPr sz="1400" kern="1200">
          <a:solidFill>
            <a:schemeClr val="tx1"/>
          </a:solidFill>
          <a:latin typeface="+mn-lt"/>
          <a:ea typeface="+mn-ea"/>
          <a:cs typeface="+mn-cs"/>
        </a:defRPr>
      </a:lvl5pPr>
      <a:lvl6pPr marL="1685603" algn="l" defTabSz="674130" rtl="0" eaLnBrk="1" latinLnBrk="0" hangingPunct="1">
        <a:defRPr sz="1400" kern="1200">
          <a:solidFill>
            <a:schemeClr val="tx1"/>
          </a:solidFill>
          <a:latin typeface="+mn-lt"/>
          <a:ea typeface="+mn-ea"/>
          <a:cs typeface="+mn-cs"/>
        </a:defRPr>
      </a:lvl6pPr>
      <a:lvl7pPr marL="2022311" algn="l" defTabSz="674130" rtl="0" eaLnBrk="1" latinLnBrk="0" hangingPunct="1">
        <a:defRPr sz="1400" kern="1200">
          <a:solidFill>
            <a:schemeClr val="tx1"/>
          </a:solidFill>
          <a:latin typeface="+mn-lt"/>
          <a:ea typeface="+mn-ea"/>
          <a:cs typeface="+mn-cs"/>
        </a:defRPr>
      </a:lvl7pPr>
      <a:lvl8pPr marL="2359288" algn="l" defTabSz="674130" rtl="0" eaLnBrk="1" latinLnBrk="0" hangingPunct="1">
        <a:defRPr sz="1400" kern="1200">
          <a:solidFill>
            <a:schemeClr val="tx1"/>
          </a:solidFill>
          <a:latin typeface="+mn-lt"/>
          <a:ea typeface="+mn-ea"/>
          <a:cs typeface="+mn-cs"/>
        </a:defRPr>
      </a:lvl8pPr>
      <a:lvl9pPr marL="2696437" algn="l" defTabSz="674130" rtl="0" eaLnBrk="1" latinLnBrk="0" hangingPunct="1">
        <a:defRPr sz="14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7891"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30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74" bIns="0" rtlCol="0" anchor="ctr"/>
          <a:lstStyle>
            <a:lvl1pPr algn="l">
              <a:defRPr sz="800">
                <a:solidFill>
                  <a:srgbClr val="000000">
                    <a:lumMod val="60000"/>
                    <a:lumOff val="40000"/>
                  </a:srgbClr>
                </a:solidFill>
                <a:latin typeface="Museo Sans For Dell" pitchFamily="2" charset="0"/>
                <a:cs typeface="+mn-cs"/>
              </a:defRPr>
            </a:lvl1pPr>
          </a:lstStyle>
          <a:p>
            <a:pPr defTabSz="89930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74" bIns="0" rtlCol="0" anchor="ctr"/>
          <a:lstStyle>
            <a:lvl1pPr algn="l">
              <a:defRPr sz="700">
                <a:solidFill>
                  <a:srgbClr val="000000">
                    <a:lumMod val="60000"/>
                    <a:lumOff val="40000"/>
                  </a:srgbClr>
                </a:solidFill>
                <a:latin typeface="Museo Sans For Dell" pitchFamily="2" charset="0"/>
                <a:cs typeface="+mn-cs"/>
              </a:defRPr>
            </a:lvl1pPr>
          </a:lstStyle>
          <a:p>
            <a:pPr defTabSz="899303">
              <a:defRPr/>
            </a:pPr>
            <a:fld id="{BAFC9F95-FC62-4769-A095-8D2D490F7992}" type="slidenum">
              <a:rPr lang="en-US" smtClean="0"/>
              <a:pPr defTabSz="89930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74" tIns="34289" rIns="67574" bIns="34289" rtlCol="0">
            <a:spAutoFit/>
          </a:bodyPr>
          <a:lstStyle/>
          <a:p>
            <a:pPr marL="172336" indent="-172336" defTabSz="89930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44288631"/>
      </p:ext>
    </p:extLst>
  </p:cSld>
  <p:clrMap bg1="dk2" tx1="lt1" bg2="dk1" tx2="lt2" accent1="accent1" accent2="accent2" accent3="accent3" accent4="accent4" accent5="accent5" accent6="accent6" hlink="hlink" folHlink="folHlink"/>
  <p:sldLayoutIdLst>
    <p:sldLayoutId id="2147485202" r:id="rId1"/>
    <p:sldLayoutId id="2147485203" r:id="rId2"/>
    <p:sldLayoutId id="2147485204" r:id="rId3"/>
    <p:sldLayoutId id="2147485205" r:id="rId4"/>
    <p:sldLayoutId id="2147485206" r:id="rId5"/>
    <p:sldLayoutId id="2147485207" r:id="rId6"/>
    <p:sldLayoutId id="2147485208" r:id="rId7"/>
    <p:sldLayoutId id="2147485209" r:id="rId8"/>
    <p:sldLayoutId id="2147485210" r:id="rId9"/>
    <p:sldLayoutId id="2147485211" r:id="rId10"/>
    <p:sldLayoutId id="2147485212" r:id="rId11"/>
    <p:sldLayoutId id="2147485213" r:id="rId12"/>
    <p:sldLayoutId id="2147485214" r:id="rId13"/>
    <p:sldLayoutId id="2147485215" r:id="rId14"/>
    <p:sldLayoutId id="2147485216"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863"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411"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6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967"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66" indent="-1687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961" indent="-1651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944" indent="-1628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208" indent="-1640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974" indent="-17445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3146"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052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721"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505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411" rtl="0" eaLnBrk="1" latinLnBrk="0" hangingPunct="1">
        <a:defRPr sz="1400" kern="1200">
          <a:solidFill>
            <a:schemeClr val="tx1"/>
          </a:solidFill>
          <a:latin typeface="+mn-lt"/>
          <a:ea typeface="+mn-ea"/>
          <a:cs typeface="+mn-cs"/>
        </a:defRPr>
      </a:lvl1pPr>
      <a:lvl2pPr marL="336863" algn="l" defTabSz="674411" rtl="0" eaLnBrk="1" latinLnBrk="0" hangingPunct="1">
        <a:defRPr sz="1400" kern="1200">
          <a:solidFill>
            <a:schemeClr val="tx1"/>
          </a:solidFill>
          <a:latin typeface="+mn-lt"/>
          <a:ea typeface="+mn-ea"/>
          <a:cs typeface="+mn-cs"/>
        </a:defRPr>
      </a:lvl2pPr>
      <a:lvl3pPr marL="674411" algn="l" defTabSz="674411" rtl="0" eaLnBrk="1" latinLnBrk="0" hangingPunct="1">
        <a:defRPr sz="1400" kern="1200">
          <a:solidFill>
            <a:schemeClr val="tx1"/>
          </a:solidFill>
          <a:latin typeface="+mn-lt"/>
          <a:ea typeface="+mn-ea"/>
          <a:cs typeface="+mn-cs"/>
        </a:defRPr>
      </a:lvl3pPr>
      <a:lvl4pPr marL="1011657" algn="l" defTabSz="674411" rtl="0" eaLnBrk="1" latinLnBrk="0" hangingPunct="1">
        <a:defRPr sz="1400" kern="1200">
          <a:solidFill>
            <a:schemeClr val="tx1"/>
          </a:solidFill>
          <a:latin typeface="+mn-lt"/>
          <a:ea typeface="+mn-ea"/>
          <a:cs typeface="+mn-cs"/>
        </a:defRPr>
      </a:lvl4pPr>
      <a:lvl5pPr marL="1348967" algn="l" defTabSz="674411" rtl="0" eaLnBrk="1" latinLnBrk="0" hangingPunct="1">
        <a:defRPr sz="1400" kern="1200">
          <a:solidFill>
            <a:schemeClr val="tx1"/>
          </a:solidFill>
          <a:latin typeface="+mn-lt"/>
          <a:ea typeface="+mn-ea"/>
          <a:cs typeface="+mn-cs"/>
        </a:defRPr>
      </a:lvl5pPr>
      <a:lvl6pPr marL="1686317" algn="l" defTabSz="674411" rtl="0" eaLnBrk="1" latinLnBrk="0" hangingPunct="1">
        <a:defRPr sz="1400" kern="1200">
          <a:solidFill>
            <a:schemeClr val="tx1"/>
          </a:solidFill>
          <a:latin typeface="+mn-lt"/>
          <a:ea typeface="+mn-ea"/>
          <a:cs typeface="+mn-cs"/>
        </a:defRPr>
      </a:lvl6pPr>
      <a:lvl7pPr marL="2023178" algn="l" defTabSz="674411" rtl="0" eaLnBrk="1" latinLnBrk="0" hangingPunct="1">
        <a:defRPr sz="1400" kern="1200">
          <a:solidFill>
            <a:schemeClr val="tx1"/>
          </a:solidFill>
          <a:latin typeface="+mn-lt"/>
          <a:ea typeface="+mn-ea"/>
          <a:cs typeface="+mn-cs"/>
        </a:defRPr>
      </a:lvl7pPr>
      <a:lvl8pPr marL="2360291" algn="l" defTabSz="674411" rtl="0" eaLnBrk="1" latinLnBrk="0" hangingPunct="1">
        <a:defRPr sz="1400" kern="1200">
          <a:solidFill>
            <a:schemeClr val="tx1"/>
          </a:solidFill>
          <a:latin typeface="+mn-lt"/>
          <a:ea typeface="+mn-ea"/>
          <a:cs typeface="+mn-cs"/>
        </a:defRPr>
      </a:lvl8pPr>
      <a:lvl9pPr marL="2697584" algn="l" defTabSz="674411" rtl="0" eaLnBrk="1" latinLnBrk="0" hangingPunct="1">
        <a:defRPr sz="14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8915"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30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74" bIns="0" rtlCol="0" anchor="ctr"/>
          <a:lstStyle>
            <a:lvl1pPr algn="l">
              <a:defRPr sz="800">
                <a:solidFill>
                  <a:srgbClr val="000000">
                    <a:lumMod val="60000"/>
                    <a:lumOff val="40000"/>
                  </a:srgbClr>
                </a:solidFill>
                <a:latin typeface="Museo Sans For Dell" pitchFamily="2" charset="0"/>
                <a:cs typeface="+mn-cs"/>
              </a:defRPr>
            </a:lvl1pPr>
          </a:lstStyle>
          <a:p>
            <a:pPr defTabSz="89930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74" bIns="0" rtlCol="0" anchor="ctr"/>
          <a:lstStyle>
            <a:lvl1pPr algn="l">
              <a:defRPr sz="700">
                <a:solidFill>
                  <a:srgbClr val="000000">
                    <a:lumMod val="60000"/>
                    <a:lumOff val="40000"/>
                  </a:srgbClr>
                </a:solidFill>
                <a:latin typeface="Museo Sans For Dell" pitchFamily="2" charset="0"/>
                <a:cs typeface="+mn-cs"/>
              </a:defRPr>
            </a:lvl1pPr>
          </a:lstStyle>
          <a:p>
            <a:pPr defTabSz="899303">
              <a:defRPr/>
            </a:pPr>
            <a:fld id="{BAFC9F95-FC62-4769-A095-8D2D490F7992}" type="slidenum">
              <a:rPr lang="en-US" smtClean="0"/>
              <a:pPr defTabSz="89930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74" tIns="34289" rIns="67574" bIns="34289" rtlCol="0">
            <a:spAutoFit/>
          </a:bodyPr>
          <a:lstStyle/>
          <a:p>
            <a:pPr marL="172336" indent="-172336" defTabSz="89930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711547334"/>
      </p:ext>
    </p:extLst>
  </p:cSld>
  <p:clrMap bg1="dk2" tx1="lt1" bg2="dk1" tx2="lt2" accent1="accent1" accent2="accent2" accent3="accent3" accent4="accent4" accent5="accent5" accent6="accent6" hlink="hlink" folHlink="folHlink"/>
  <p:sldLayoutIdLst>
    <p:sldLayoutId id="2147485218" r:id="rId1"/>
    <p:sldLayoutId id="2147485219" r:id="rId2"/>
    <p:sldLayoutId id="2147485220" r:id="rId3"/>
    <p:sldLayoutId id="2147485221" r:id="rId4"/>
    <p:sldLayoutId id="2147485222" r:id="rId5"/>
    <p:sldLayoutId id="2147485223" r:id="rId6"/>
    <p:sldLayoutId id="2147485224" r:id="rId7"/>
    <p:sldLayoutId id="2147485225" r:id="rId8"/>
    <p:sldLayoutId id="2147485226" r:id="rId9"/>
    <p:sldLayoutId id="2147485227" r:id="rId10"/>
    <p:sldLayoutId id="2147485228" r:id="rId11"/>
    <p:sldLayoutId id="2147485229" r:id="rId12"/>
    <p:sldLayoutId id="2147485230" r:id="rId13"/>
    <p:sldLayoutId id="2147485231" r:id="rId14"/>
    <p:sldLayoutId id="2147485232"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863"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411"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6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967"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66" indent="-1687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961" indent="-1651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944" indent="-1628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208" indent="-1640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974" indent="-17445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3146"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052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721"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505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411" rtl="0" eaLnBrk="1" latinLnBrk="0" hangingPunct="1">
        <a:defRPr sz="1400" kern="1200">
          <a:solidFill>
            <a:schemeClr val="tx1"/>
          </a:solidFill>
          <a:latin typeface="+mn-lt"/>
          <a:ea typeface="+mn-ea"/>
          <a:cs typeface="+mn-cs"/>
        </a:defRPr>
      </a:lvl1pPr>
      <a:lvl2pPr marL="336863" algn="l" defTabSz="674411" rtl="0" eaLnBrk="1" latinLnBrk="0" hangingPunct="1">
        <a:defRPr sz="1400" kern="1200">
          <a:solidFill>
            <a:schemeClr val="tx1"/>
          </a:solidFill>
          <a:latin typeface="+mn-lt"/>
          <a:ea typeface="+mn-ea"/>
          <a:cs typeface="+mn-cs"/>
        </a:defRPr>
      </a:lvl2pPr>
      <a:lvl3pPr marL="674411" algn="l" defTabSz="674411" rtl="0" eaLnBrk="1" latinLnBrk="0" hangingPunct="1">
        <a:defRPr sz="1400" kern="1200">
          <a:solidFill>
            <a:schemeClr val="tx1"/>
          </a:solidFill>
          <a:latin typeface="+mn-lt"/>
          <a:ea typeface="+mn-ea"/>
          <a:cs typeface="+mn-cs"/>
        </a:defRPr>
      </a:lvl3pPr>
      <a:lvl4pPr marL="1011657" algn="l" defTabSz="674411" rtl="0" eaLnBrk="1" latinLnBrk="0" hangingPunct="1">
        <a:defRPr sz="1400" kern="1200">
          <a:solidFill>
            <a:schemeClr val="tx1"/>
          </a:solidFill>
          <a:latin typeface="+mn-lt"/>
          <a:ea typeface="+mn-ea"/>
          <a:cs typeface="+mn-cs"/>
        </a:defRPr>
      </a:lvl4pPr>
      <a:lvl5pPr marL="1348967" algn="l" defTabSz="674411" rtl="0" eaLnBrk="1" latinLnBrk="0" hangingPunct="1">
        <a:defRPr sz="1400" kern="1200">
          <a:solidFill>
            <a:schemeClr val="tx1"/>
          </a:solidFill>
          <a:latin typeface="+mn-lt"/>
          <a:ea typeface="+mn-ea"/>
          <a:cs typeface="+mn-cs"/>
        </a:defRPr>
      </a:lvl5pPr>
      <a:lvl6pPr marL="1686317" algn="l" defTabSz="674411" rtl="0" eaLnBrk="1" latinLnBrk="0" hangingPunct="1">
        <a:defRPr sz="1400" kern="1200">
          <a:solidFill>
            <a:schemeClr val="tx1"/>
          </a:solidFill>
          <a:latin typeface="+mn-lt"/>
          <a:ea typeface="+mn-ea"/>
          <a:cs typeface="+mn-cs"/>
        </a:defRPr>
      </a:lvl6pPr>
      <a:lvl7pPr marL="2023178" algn="l" defTabSz="674411" rtl="0" eaLnBrk="1" latinLnBrk="0" hangingPunct="1">
        <a:defRPr sz="1400" kern="1200">
          <a:solidFill>
            <a:schemeClr val="tx1"/>
          </a:solidFill>
          <a:latin typeface="+mn-lt"/>
          <a:ea typeface="+mn-ea"/>
          <a:cs typeface="+mn-cs"/>
        </a:defRPr>
      </a:lvl7pPr>
      <a:lvl8pPr marL="2360291" algn="l" defTabSz="674411" rtl="0" eaLnBrk="1" latinLnBrk="0" hangingPunct="1">
        <a:defRPr sz="1400" kern="1200">
          <a:solidFill>
            <a:schemeClr val="tx1"/>
          </a:solidFill>
          <a:latin typeface="+mn-lt"/>
          <a:ea typeface="+mn-ea"/>
          <a:cs typeface="+mn-cs"/>
        </a:defRPr>
      </a:lvl8pPr>
      <a:lvl9pPr marL="2697584" algn="l" defTabSz="674411" rtl="0" eaLnBrk="1" latinLnBrk="0" hangingPunct="1">
        <a:defRPr sz="1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9939"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03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56" bIns="0" rtlCol="0" anchor="ctr"/>
          <a:lstStyle>
            <a:lvl1pPr algn="l">
              <a:defRPr sz="800">
                <a:solidFill>
                  <a:srgbClr val="000000">
                    <a:lumMod val="60000"/>
                    <a:lumOff val="40000"/>
                  </a:srgbClr>
                </a:solidFill>
                <a:latin typeface="Museo Sans For Dell" pitchFamily="2" charset="0"/>
                <a:cs typeface="+mn-cs"/>
              </a:defRPr>
            </a:lvl1pPr>
          </a:lstStyle>
          <a:p>
            <a:pPr defTabSz="89903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56" bIns="0" rtlCol="0" anchor="ctr"/>
          <a:lstStyle>
            <a:lvl1pPr algn="l">
              <a:defRPr sz="700">
                <a:solidFill>
                  <a:srgbClr val="000000">
                    <a:lumMod val="60000"/>
                    <a:lumOff val="40000"/>
                  </a:srgbClr>
                </a:solidFill>
                <a:latin typeface="Museo Sans For Dell" pitchFamily="2" charset="0"/>
                <a:cs typeface="+mn-cs"/>
              </a:defRPr>
            </a:lvl1pPr>
          </a:lstStyle>
          <a:p>
            <a:pPr defTabSz="899033">
              <a:defRPr/>
            </a:pPr>
            <a:fld id="{BAFC9F95-FC62-4769-A095-8D2D490F7992}" type="slidenum">
              <a:rPr lang="en-US" smtClean="0"/>
              <a:pPr defTabSz="89903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56" tIns="34289" rIns="67556" bIns="34289" rtlCol="0">
            <a:spAutoFit/>
          </a:bodyPr>
          <a:lstStyle/>
          <a:p>
            <a:pPr marL="172288" indent="-172288" defTabSz="89903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825377868"/>
      </p:ext>
    </p:extLst>
  </p:cSld>
  <p:clrMap bg1="dk2" tx1="lt1" bg2="dk1" tx2="lt2" accent1="accent1" accent2="accent2" accent3="accent3" accent4="accent4" accent5="accent5" accent6="accent6" hlink="hlink" folHlink="folHlink"/>
  <p:sldLayoutIdLst>
    <p:sldLayoutId id="2147485234" r:id="rId1"/>
    <p:sldLayoutId id="2147485235" r:id="rId2"/>
    <p:sldLayoutId id="2147485236" r:id="rId3"/>
    <p:sldLayoutId id="2147485237" r:id="rId4"/>
    <p:sldLayoutId id="2147485238" r:id="rId5"/>
    <p:sldLayoutId id="2147485239" r:id="rId6"/>
    <p:sldLayoutId id="2147485240" r:id="rId7"/>
    <p:sldLayoutId id="2147485241" r:id="rId8"/>
    <p:sldLayoutId id="2147485242" r:id="rId9"/>
    <p:sldLayoutId id="2147485243" r:id="rId10"/>
    <p:sldLayoutId id="2147485244" r:id="rId11"/>
    <p:sldLayoutId id="2147485245" r:id="rId12"/>
    <p:sldLayoutId id="2147485247" r:id="rId13"/>
    <p:sldLayoutId id="2147485248" r:id="rId14"/>
    <p:sldLayoutId id="2147485249"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75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213"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3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57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18" indent="-16871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835" indent="-16514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746" indent="-16276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932" indent="-16395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614" indent="-17440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2690"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9965"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061"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4297"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213" rtl="0" eaLnBrk="1" latinLnBrk="0" hangingPunct="1">
        <a:defRPr sz="1400" kern="1200">
          <a:solidFill>
            <a:schemeClr val="tx1"/>
          </a:solidFill>
          <a:latin typeface="+mn-lt"/>
          <a:ea typeface="+mn-ea"/>
          <a:cs typeface="+mn-cs"/>
        </a:defRPr>
      </a:lvl1pPr>
      <a:lvl2pPr marL="336755" algn="l" defTabSz="674213" rtl="0" eaLnBrk="1" latinLnBrk="0" hangingPunct="1">
        <a:defRPr sz="1400" kern="1200">
          <a:solidFill>
            <a:schemeClr val="tx1"/>
          </a:solidFill>
          <a:latin typeface="+mn-lt"/>
          <a:ea typeface="+mn-ea"/>
          <a:cs typeface="+mn-cs"/>
        </a:defRPr>
      </a:lvl2pPr>
      <a:lvl3pPr marL="674213" algn="l" defTabSz="674213" rtl="0" eaLnBrk="1" latinLnBrk="0" hangingPunct="1">
        <a:defRPr sz="1400" kern="1200">
          <a:solidFill>
            <a:schemeClr val="tx1"/>
          </a:solidFill>
          <a:latin typeface="+mn-lt"/>
          <a:ea typeface="+mn-ea"/>
          <a:cs typeface="+mn-cs"/>
        </a:defRPr>
      </a:lvl3pPr>
      <a:lvl4pPr marL="1011357" algn="l" defTabSz="674213" rtl="0" eaLnBrk="1" latinLnBrk="0" hangingPunct="1">
        <a:defRPr sz="1400" kern="1200">
          <a:solidFill>
            <a:schemeClr val="tx1"/>
          </a:solidFill>
          <a:latin typeface="+mn-lt"/>
          <a:ea typeface="+mn-ea"/>
          <a:cs typeface="+mn-cs"/>
        </a:defRPr>
      </a:lvl4pPr>
      <a:lvl5pPr marL="1348571" algn="l" defTabSz="674213" rtl="0" eaLnBrk="1" latinLnBrk="0" hangingPunct="1">
        <a:defRPr sz="1400" kern="1200">
          <a:solidFill>
            <a:schemeClr val="tx1"/>
          </a:solidFill>
          <a:latin typeface="+mn-lt"/>
          <a:ea typeface="+mn-ea"/>
          <a:cs typeface="+mn-cs"/>
        </a:defRPr>
      </a:lvl5pPr>
      <a:lvl6pPr marL="1685813" algn="l" defTabSz="674213" rtl="0" eaLnBrk="1" latinLnBrk="0" hangingPunct="1">
        <a:defRPr sz="1400" kern="1200">
          <a:solidFill>
            <a:schemeClr val="tx1"/>
          </a:solidFill>
          <a:latin typeface="+mn-lt"/>
          <a:ea typeface="+mn-ea"/>
          <a:cs typeface="+mn-cs"/>
        </a:defRPr>
      </a:lvl6pPr>
      <a:lvl7pPr marL="2022566" algn="l" defTabSz="674213" rtl="0" eaLnBrk="1" latinLnBrk="0" hangingPunct="1">
        <a:defRPr sz="1400" kern="1200">
          <a:solidFill>
            <a:schemeClr val="tx1"/>
          </a:solidFill>
          <a:latin typeface="+mn-lt"/>
          <a:ea typeface="+mn-ea"/>
          <a:cs typeface="+mn-cs"/>
        </a:defRPr>
      </a:lvl7pPr>
      <a:lvl8pPr marL="2359583" algn="l" defTabSz="674213" rtl="0" eaLnBrk="1" latinLnBrk="0" hangingPunct="1">
        <a:defRPr sz="1400" kern="1200">
          <a:solidFill>
            <a:schemeClr val="tx1"/>
          </a:solidFill>
          <a:latin typeface="+mn-lt"/>
          <a:ea typeface="+mn-ea"/>
          <a:cs typeface="+mn-cs"/>
        </a:defRPr>
      </a:lvl8pPr>
      <a:lvl9pPr marL="2696774" algn="l" defTabSz="674213" rtl="0" eaLnBrk="1" latinLnBrk="0" hangingPunct="1">
        <a:defRPr sz="14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3"/>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0963"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641"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96" bIns="0" rtlCol="0" anchor="ctr"/>
          <a:lstStyle>
            <a:lvl1pPr algn="l">
              <a:defRPr sz="800">
                <a:solidFill>
                  <a:srgbClr val="000000">
                    <a:lumMod val="60000"/>
                    <a:lumOff val="40000"/>
                  </a:srgbClr>
                </a:solidFill>
                <a:latin typeface="Museo Sans For Dell" pitchFamily="2" charset="0"/>
                <a:cs typeface="+mn-cs"/>
              </a:defRPr>
            </a:lvl1pPr>
          </a:lstStyle>
          <a:p>
            <a:pPr defTabSz="899641">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96" bIns="0" rtlCol="0" anchor="ctr"/>
          <a:lstStyle>
            <a:lvl1pPr algn="l">
              <a:defRPr sz="700">
                <a:solidFill>
                  <a:srgbClr val="000000">
                    <a:lumMod val="60000"/>
                    <a:lumOff val="40000"/>
                  </a:srgbClr>
                </a:solidFill>
                <a:latin typeface="Museo Sans For Dell" pitchFamily="2" charset="0"/>
                <a:cs typeface="+mn-cs"/>
              </a:defRPr>
            </a:lvl1pPr>
          </a:lstStyle>
          <a:p>
            <a:pPr defTabSz="899641">
              <a:defRPr/>
            </a:pPr>
            <a:fld id="{BAFC9F95-FC62-4769-A095-8D2D490F7992}" type="slidenum">
              <a:rPr lang="en-US" smtClean="0"/>
              <a:pPr defTabSz="899641">
                <a:defRPr/>
              </a:pPr>
              <a:t>‹#›</a:t>
            </a:fld>
            <a:endParaRPr lang="en-US" dirty="0"/>
          </a:p>
        </p:txBody>
      </p:sp>
      <p:sp>
        <p:nvSpPr>
          <p:cNvPr id="2" name="fl"/>
          <p:cNvSpPr txBox="1"/>
          <p:nvPr/>
        </p:nvSpPr>
        <p:spPr>
          <a:xfrm>
            <a:off x="0" y="4913185"/>
            <a:ext cx="9144000" cy="157544"/>
          </a:xfrm>
          <a:prstGeom prst="rect">
            <a:avLst/>
          </a:prstGeom>
          <a:noFill/>
        </p:spPr>
        <p:txBody>
          <a:bodyPr vert="horz" wrap="square" lIns="67596" tIns="34289" rIns="67596" bIns="34289" rtlCol="0">
            <a:spAutoFit/>
          </a:bodyPr>
          <a:lstStyle/>
          <a:p>
            <a:pPr marL="172396" indent="-172396" defTabSz="89964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4240103911"/>
      </p:ext>
    </p:extLst>
  </p:cSld>
  <p:clrMap bg1="dk2" tx1="lt1" bg2="dk1" tx2="lt2" accent1="accent1" accent2="accent2" accent3="accent3" accent4="accent4" accent5="accent5" accent6="accent6" hlink="hlink" folHlink="folHlink"/>
  <p:sldLayoutIdLst>
    <p:sldLayoutId id="2147485251" r:id="rId1"/>
    <p:sldLayoutId id="2147485252" r:id="rId2"/>
    <p:sldLayoutId id="2147485253" r:id="rId3"/>
    <p:sldLayoutId id="2147485254" r:id="rId4"/>
    <p:sldLayoutId id="2147485255" r:id="rId5"/>
    <p:sldLayoutId id="2147485256" r:id="rId6"/>
    <p:sldLayoutId id="2147485257" r:id="rId7"/>
    <p:sldLayoutId id="2147485258" r:id="rId8"/>
    <p:sldLayoutId id="2147485259" r:id="rId9"/>
    <p:sldLayoutId id="2147485260" r:id="rId10"/>
    <p:sldLayoutId id="2147485261" r:id="rId11"/>
    <p:sldLayoutId id="2147485262" r:id="rId12"/>
    <p:sldLayoutId id="2147485263" r:id="rId13"/>
    <p:sldLayoutId id="2147485264" r:id="rId14"/>
    <p:sldLayoutId id="2147485265" r:id="rId15"/>
    <p:sldLayoutId id="2147485266" r:id="rId16"/>
    <p:sldLayoutId id="2147485267" r:id="rId17"/>
    <p:sldLayoutId id="2147485268" r:id="rId18"/>
    <p:sldLayoutId id="2147485269" r:id="rId19"/>
    <p:sldLayoutId id="2147485270" r:id="rId20"/>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998"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658"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0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9462"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826" indent="-16882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118" indent="-16525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192" indent="-16287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553" indent="-16406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6424" indent="-17451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3716"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1220"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8546"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5998"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658" rtl="0" eaLnBrk="1" latinLnBrk="0" hangingPunct="1">
        <a:defRPr sz="1400" kern="1200">
          <a:solidFill>
            <a:schemeClr val="tx1"/>
          </a:solidFill>
          <a:latin typeface="+mn-lt"/>
          <a:ea typeface="+mn-ea"/>
          <a:cs typeface="+mn-cs"/>
        </a:defRPr>
      </a:lvl1pPr>
      <a:lvl2pPr marL="336998" algn="l" defTabSz="674658" rtl="0" eaLnBrk="1" latinLnBrk="0" hangingPunct="1">
        <a:defRPr sz="1400" kern="1200">
          <a:solidFill>
            <a:schemeClr val="tx1"/>
          </a:solidFill>
          <a:latin typeface="+mn-lt"/>
          <a:ea typeface="+mn-ea"/>
          <a:cs typeface="+mn-cs"/>
        </a:defRPr>
      </a:lvl2pPr>
      <a:lvl3pPr marL="674658" algn="l" defTabSz="674658" rtl="0" eaLnBrk="1" latinLnBrk="0" hangingPunct="1">
        <a:defRPr sz="1400" kern="1200">
          <a:solidFill>
            <a:schemeClr val="tx1"/>
          </a:solidFill>
          <a:latin typeface="+mn-lt"/>
          <a:ea typeface="+mn-ea"/>
          <a:cs typeface="+mn-cs"/>
        </a:defRPr>
      </a:lvl3pPr>
      <a:lvl4pPr marL="1012032" algn="l" defTabSz="674658" rtl="0" eaLnBrk="1" latinLnBrk="0" hangingPunct="1">
        <a:defRPr sz="1400" kern="1200">
          <a:solidFill>
            <a:schemeClr val="tx1"/>
          </a:solidFill>
          <a:latin typeface="+mn-lt"/>
          <a:ea typeface="+mn-ea"/>
          <a:cs typeface="+mn-cs"/>
        </a:defRPr>
      </a:lvl4pPr>
      <a:lvl5pPr marL="1349462" algn="l" defTabSz="674658" rtl="0" eaLnBrk="1" latinLnBrk="0" hangingPunct="1">
        <a:defRPr sz="1400" kern="1200">
          <a:solidFill>
            <a:schemeClr val="tx1"/>
          </a:solidFill>
          <a:latin typeface="+mn-lt"/>
          <a:ea typeface="+mn-ea"/>
          <a:cs typeface="+mn-cs"/>
        </a:defRPr>
      </a:lvl5pPr>
      <a:lvl6pPr marL="1686947" algn="l" defTabSz="674658" rtl="0" eaLnBrk="1" latinLnBrk="0" hangingPunct="1">
        <a:defRPr sz="1400" kern="1200">
          <a:solidFill>
            <a:schemeClr val="tx1"/>
          </a:solidFill>
          <a:latin typeface="+mn-lt"/>
          <a:ea typeface="+mn-ea"/>
          <a:cs typeface="+mn-cs"/>
        </a:defRPr>
      </a:lvl6pPr>
      <a:lvl7pPr marL="2023943" algn="l" defTabSz="674658" rtl="0" eaLnBrk="1" latinLnBrk="0" hangingPunct="1">
        <a:defRPr sz="1400" kern="1200">
          <a:solidFill>
            <a:schemeClr val="tx1"/>
          </a:solidFill>
          <a:latin typeface="+mn-lt"/>
          <a:ea typeface="+mn-ea"/>
          <a:cs typeface="+mn-cs"/>
        </a:defRPr>
      </a:lvl7pPr>
      <a:lvl8pPr marL="2361176" algn="l" defTabSz="674658" rtl="0" eaLnBrk="1" latinLnBrk="0" hangingPunct="1">
        <a:defRPr sz="1400" kern="1200">
          <a:solidFill>
            <a:schemeClr val="tx1"/>
          </a:solidFill>
          <a:latin typeface="+mn-lt"/>
          <a:ea typeface="+mn-ea"/>
          <a:cs typeface="+mn-cs"/>
        </a:defRPr>
      </a:lvl8pPr>
      <a:lvl9pPr marL="2698597" algn="l" defTabSz="674658" rtl="0" eaLnBrk="1" latinLnBrk="0" hangingPunct="1">
        <a:defRPr sz="14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4"/>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1987" name="think-cell Slide" r:id="rId25" imgW="270" imgH="270" progId="TCLayout.ActiveDocument.1">
                  <p:embed/>
                </p:oleObj>
              </mc:Choice>
              <mc:Fallback>
                <p:oleObj name="think-cell Slide" r:id="rId25" imgW="270" imgH="270" progId="TCLayout.ActiveDocument.1">
                  <p:embed/>
                  <p:pic>
                    <p:nvPicPr>
                      <p:cNvPr id="0" name=""/>
                      <p:cNvPicPr/>
                      <p:nvPr/>
                    </p:nvPicPr>
                    <p:blipFill>
                      <a:blip r:embed="rId26"/>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900001"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20" bIns="0" rtlCol="0" anchor="ctr"/>
          <a:lstStyle>
            <a:lvl1pPr algn="l">
              <a:defRPr sz="800">
                <a:solidFill>
                  <a:srgbClr val="000000">
                    <a:lumMod val="60000"/>
                    <a:lumOff val="40000"/>
                  </a:srgbClr>
                </a:solidFill>
                <a:latin typeface="Museo Sans For Dell" pitchFamily="2" charset="0"/>
                <a:cs typeface="+mn-cs"/>
              </a:defRPr>
            </a:lvl1pPr>
          </a:lstStyle>
          <a:p>
            <a:pPr defTabSz="900001">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20" bIns="0" rtlCol="0" anchor="ctr"/>
          <a:lstStyle>
            <a:lvl1pPr algn="l">
              <a:defRPr sz="700">
                <a:solidFill>
                  <a:srgbClr val="000000">
                    <a:lumMod val="60000"/>
                    <a:lumOff val="40000"/>
                  </a:srgbClr>
                </a:solidFill>
                <a:latin typeface="Museo Sans For Dell" pitchFamily="2" charset="0"/>
                <a:cs typeface="+mn-cs"/>
              </a:defRPr>
            </a:lvl1pPr>
          </a:lstStyle>
          <a:p>
            <a:pPr defTabSz="900001">
              <a:defRPr/>
            </a:pPr>
            <a:fld id="{BAFC9F95-FC62-4769-A095-8D2D490F7992}" type="slidenum">
              <a:rPr lang="en-US" smtClean="0"/>
              <a:pPr defTabSz="900001">
                <a:defRPr/>
              </a:pPr>
              <a:t>‹#›</a:t>
            </a:fld>
            <a:endParaRPr lang="en-US" dirty="0"/>
          </a:p>
        </p:txBody>
      </p:sp>
      <p:sp>
        <p:nvSpPr>
          <p:cNvPr id="2" name="fl"/>
          <p:cNvSpPr txBox="1"/>
          <p:nvPr/>
        </p:nvSpPr>
        <p:spPr>
          <a:xfrm>
            <a:off x="0" y="4913185"/>
            <a:ext cx="9144000" cy="157544"/>
          </a:xfrm>
          <a:prstGeom prst="rect">
            <a:avLst/>
          </a:prstGeom>
          <a:noFill/>
        </p:spPr>
        <p:txBody>
          <a:bodyPr vert="horz" wrap="square" lIns="67620" tIns="34289" rIns="67620" bIns="34289" rtlCol="0">
            <a:spAutoFit/>
          </a:bodyPr>
          <a:lstStyle/>
          <a:p>
            <a:pPr marL="172460" indent="-172460" defTabSz="90000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44757389"/>
      </p:ext>
    </p:extLst>
  </p:cSld>
  <p:clrMap bg1="dk2" tx1="lt1" bg2="dk1" tx2="lt2" accent1="accent1" accent2="accent2" accent3="accent3" accent4="accent4" accent5="accent5" accent6="accent6" hlink="hlink" folHlink="folHlink"/>
  <p:sldLayoutIdLst>
    <p:sldLayoutId id="2147485272" r:id="rId1"/>
    <p:sldLayoutId id="2147485273" r:id="rId2"/>
    <p:sldLayoutId id="2147485274" r:id="rId3"/>
    <p:sldLayoutId id="2147485275" r:id="rId4"/>
    <p:sldLayoutId id="2147485276" r:id="rId5"/>
    <p:sldLayoutId id="2147485277" r:id="rId6"/>
    <p:sldLayoutId id="2147485278" r:id="rId7"/>
    <p:sldLayoutId id="2147485279" r:id="rId8"/>
    <p:sldLayoutId id="2147485280" r:id="rId9"/>
    <p:sldLayoutId id="2147485281" r:id="rId10"/>
    <p:sldLayoutId id="2147485282" r:id="rId11"/>
    <p:sldLayoutId id="2147485283" r:id="rId12"/>
    <p:sldLayoutId id="2147485284" r:id="rId13"/>
    <p:sldLayoutId id="2147485285" r:id="rId14"/>
    <p:sldLayoutId id="2147485286" r:id="rId15"/>
    <p:sldLayoutId id="2147485287" r:id="rId16"/>
    <p:sldLayoutId id="2147485288" r:id="rId17"/>
    <p:sldLayoutId id="2147485289" r:id="rId18"/>
    <p:sldLayoutId id="2147485290" r:id="rId19"/>
    <p:sldLayoutId id="2147485291" r:id="rId20"/>
    <p:sldLayoutId id="2147485292" r:id="rId21"/>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14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92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4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999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890" indent="-16889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286" indent="-16531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456" indent="-16293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921" indent="-16412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6904" indent="-17457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32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196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942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700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922" rtl="0" eaLnBrk="1" latinLnBrk="0" hangingPunct="1">
        <a:defRPr sz="1400" kern="1200">
          <a:solidFill>
            <a:schemeClr val="tx1"/>
          </a:solidFill>
          <a:latin typeface="+mn-lt"/>
          <a:ea typeface="+mn-ea"/>
          <a:cs typeface="+mn-cs"/>
        </a:defRPr>
      </a:lvl1pPr>
      <a:lvl2pPr marL="337142" algn="l" defTabSz="674922" rtl="0" eaLnBrk="1" latinLnBrk="0" hangingPunct="1">
        <a:defRPr sz="1400" kern="1200">
          <a:solidFill>
            <a:schemeClr val="tx1"/>
          </a:solidFill>
          <a:latin typeface="+mn-lt"/>
          <a:ea typeface="+mn-ea"/>
          <a:cs typeface="+mn-cs"/>
        </a:defRPr>
      </a:lvl2pPr>
      <a:lvl3pPr marL="674922" algn="l" defTabSz="674922" rtl="0" eaLnBrk="1" latinLnBrk="0" hangingPunct="1">
        <a:defRPr sz="1400" kern="1200">
          <a:solidFill>
            <a:schemeClr val="tx1"/>
          </a:solidFill>
          <a:latin typeface="+mn-lt"/>
          <a:ea typeface="+mn-ea"/>
          <a:cs typeface="+mn-cs"/>
        </a:defRPr>
      </a:lvl3pPr>
      <a:lvl4pPr marL="1012432" algn="l" defTabSz="674922" rtl="0" eaLnBrk="1" latinLnBrk="0" hangingPunct="1">
        <a:defRPr sz="1400" kern="1200">
          <a:solidFill>
            <a:schemeClr val="tx1"/>
          </a:solidFill>
          <a:latin typeface="+mn-lt"/>
          <a:ea typeface="+mn-ea"/>
          <a:cs typeface="+mn-cs"/>
        </a:defRPr>
      </a:lvl4pPr>
      <a:lvl5pPr marL="1349990" algn="l" defTabSz="674922" rtl="0" eaLnBrk="1" latinLnBrk="0" hangingPunct="1">
        <a:defRPr sz="1400" kern="1200">
          <a:solidFill>
            <a:schemeClr val="tx1"/>
          </a:solidFill>
          <a:latin typeface="+mn-lt"/>
          <a:ea typeface="+mn-ea"/>
          <a:cs typeface="+mn-cs"/>
        </a:defRPr>
      </a:lvl5pPr>
      <a:lvl6pPr marL="1687619" algn="l" defTabSz="674922" rtl="0" eaLnBrk="1" latinLnBrk="0" hangingPunct="1">
        <a:defRPr sz="1400" kern="1200">
          <a:solidFill>
            <a:schemeClr val="tx1"/>
          </a:solidFill>
          <a:latin typeface="+mn-lt"/>
          <a:ea typeface="+mn-ea"/>
          <a:cs typeface="+mn-cs"/>
        </a:defRPr>
      </a:lvl6pPr>
      <a:lvl7pPr marL="2024759" algn="l" defTabSz="674922" rtl="0" eaLnBrk="1" latinLnBrk="0" hangingPunct="1">
        <a:defRPr sz="1400" kern="1200">
          <a:solidFill>
            <a:schemeClr val="tx1"/>
          </a:solidFill>
          <a:latin typeface="+mn-lt"/>
          <a:ea typeface="+mn-ea"/>
          <a:cs typeface="+mn-cs"/>
        </a:defRPr>
      </a:lvl7pPr>
      <a:lvl8pPr marL="2362120" algn="l" defTabSz="674922" rtl="0" eaLnBrk="1" latinLnBrk="0" hangingPunct="1">
        <a:defRPr sz="1400" kern="1200">
          <a:solidFill>
            <a:schemeClr val="tx1"/>
          </a:solidFill>
          <a:latin typeface="+mn-lt"/>
          <a:ea typeface="+mn-ea"/>
          <a:cs typeface="+mn-cs"/>
        </a:defRPr>
      </a:lvl8pPr>
      <a:lvl9pPr marL="2699677" algn="l" defTabSz="674922" rtl="0" eaLnBrk="1" latinLnBrk="0" hangingPunct="1">
        <a:defRPr sz="14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3"/>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3011"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46"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46"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646" tIns="34289" rIns="67646" bIns="34289" rtlCol="0">
            <a:spAutoFit/>
          </a:bodyPr>
          <a:lstStyle/>
          <a:p>
            <a:pPr marL="172528" indent="-17252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786110609"/>
      </p:ext>
    </p:extLst>
  </p:cSld>
  <p:clrMap bg1="dk2" tx1="lt1" bg2="dk1" tx2="lt2" accent1="accent1" accent2="accent2" accent3="accent3" accent4="accent4" accent5="accent5" accent6="accent6" hlink="hlink" folHlink="folHlink"/>
  <p:sldLayoutIdLst>
    <p:sldLayoutId id="2147485294" r:id="rId1"/>
    <p:sldLayoutId id="2147485295" r:id="rId2"/>
    <p:sldLayoutId id="2147485296" r:id="rId3"/>
    <p:sldLayoutId id="2147485297" r:id="rId4"/>
    <p:sldLayoutId id="2147485298" r:id="rId5"/>
    <p:sldLayoutId id="2147485299" r:id="rId6"/>
    <p:sldLayoutId id="2147485300" r:id="rId7"/>
    <p:sldLayoutId id="2147485301" r:id="rId8"/>
    <p:sldLayoutId id="2147485302" r:id="rId9"/>
    <p:sldLayoutId id="2147485303" r:id="rId10"/>
    <p:sldLayoutId id="2147485304" r:id="rId11"/>
    <p:sldLayoutId id="2147485305" r:id="rId12"/>
    <p:sldLayoutId id="2147485306" r:id="rId13"/>
    <p:sldLayoutId id="2147485307" r:id="rId14"/>
    <p:sldLayoutId id="2147485308" r:id="rId15"/>
    <p:sldLayoutId id="2147485309" r:id="rId16"/>
    <p:sldLayoutId id="2147485310" r:id="rId17"/>
    <p:sldLayoutId id="2147485311" r:id="rId18"/>
    <p:sldLayoutId id="2147485312" r:id="rId19"/>
    <p:sldLayoutId id="2147485313" r:id="rId20"/>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29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5209"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8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055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958" indent="-16895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465" indent="-16538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736" indent="-16300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0312" indent="-16419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7414" indent="-17464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970"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2755"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0361"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8077"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5209" rtl="0" eaLnBrk="1" latinLnBrk="0" hangingPunct="1">
        <a:defRPr sz="1400" kern="1200">
          <a:solidFill>
            <a:schemeClr val="tx1"/>
          </a:solidFill>
          <a:latin typeface="+mn-lt"/>
          <a:ea typeface="+mn-ea"/>
          <a:cs typeface="+mn-cs"/>
        </a:defRPr>
      </a:lvl1pPr>
      <a:lvl2pPr marL="337295" algn="l" defTabSz="675209" rtl="0" eaLnBrk="1" latinLnBrk="0" hangingPunct="1">
        <a:defRPr sz="1400" kern="1200">
          <a:solidFill>
            <a:schemeClr val="tx1"/>
          </a:solidFill>
          <a:latin typeface="+mn-lt"/>
          <a:ea typeface="+mn-ea"/>
          <a:cs typeface="+mn-cs"/>
        </a:defRPr>
      </a:lvl2pPr>
      <a:lvl3pPr marL="675209" algn="l" defTabSz="675209" rtl="0" eaLnBrk="1" latinLnBrk="0" hangingPunct="1">
        <a:defRPr sz="1400" kern="1200">
          <a:solidFill>
            <a:schemeClr val="tx1"/>
          </a:solidFill>
          <a:latin typeface="+mn-lt"/>
          <a:ea typeface="+mn-ea"/>
          <a:cs typeface="+mn-cs"/>
        </a:defRPr>
      </a:lvl3pPr>
      <a:lvl4pPr marL="1012857" algn="l" defTabSz="675209" rtl="0" eaLnBrk="1" latinLnBrk="0" hangingPunct="1">
        <a:defRPr sz="1400" kern="1200">
          <a:solidFill>
            <a:schemeClr val="tx1"/>
          </a:solidFill>
          <a:latin typeface="+mn-lt"/>
          <a:ea typeface="+mn-ea"/>
          <a:cs typeface="+mn-cs"/>
        </a:defRPr>
      </a:lvl4pPr>
      <a:lvl5pPr marL="1350551" algn="l" defTabSz="675209" rtl="0" eaLnBrk="1" latinLnBrk="0" hangingPunct="1">
        <a:defRPr sz="1400" kern="1200">
          <a:solidFill>
            <a:schemeClr val="tx1"/>
          </a:solidFill>
          <a:latin typeface="+mn-lt"/>
          <a:ea typeface="+mn-ea"/>
          <a:cs typeface="+mn-cs"/>
        </a:defRPr>
      </a:lvl5pPr>
      <a:lvl6pPr marL="1688333" algn="l" defTabSz="675209" rtl="0" eaLnBrk="1" latinLnBrk="0" hangingPunct="1">
        <a:defRPr sz="1400" kern="1200">
          <a:solidFill>
            <a:schemeClr val="tx1"/>
          </a:solidFill>
          <a:latin typeface="+mn-lt"/>
          <a:ea typeface="+mn-ea"/>
          <a:cs typeface="+mn-cs"/>
        </a:defRPr>
      </a:lvl6pPr>
      <a:lvl7pPr marL="2025626" algn="l" defTabSz="675209" rtl="0" eaLnBrk="1" latinLnBrk="0" hangingPunct="1">
        <a:defRPr sz="1400" kern="1200">
          <a:solidFill>
            <a:schemeClr val="tx1"/>
          </a:solidFill>
          <a:latin typeface="+mn-lt"/>
          <a:ea typeface="+mn-ea"/>
          <a:cs typeface="+mn-cs"/>
        </a:defRPr>
      </a:lvl7pPr>
      <a:lvl8pPr marL="2363123" algn="l" defTabSz="675209" rtl="0" eaLnBrk="1" latinLnBrk="0" hangingPunct="1">
        <a:defRPr sz="1400" kern="1200">
          <a:solidFill>
            <a:schemeClr val="tx1"/>
          </a:solidFill>
          <a:latin typeface="+mn-lt"/>
          <a:ea typeface="+mn-ea"/>
          <a:cs typeface="+mn-cs"/>
        </a:defRPr>
      </a:lvl8pPr>
      <a:lvl9pPr marL="2700824" algn="l" defTabSz="675209"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1"/>
            </p:custDataLst>
            <p:extLst/>
          </p:nvPr>
        </p:nvGraphicFramePr>
        <p:xfrm>
          <a:off x="1591" y="1192"/>
          <a:ext cx="1587" cy="1190"/>
        </p:xfrm>
        <a:graphic>
          <a:graphicData uri="http://schemas.openxmlformats.org/presentationml/2006/ole">
            <mc:AlternateContent xmlns:mc="http://schemas.openxmlformats.org/markup-compatibility/2006">
              <mc:Choice xmlns:v="urn:schemas-microsoft-com:vml" Requires="v">
                <p:oleObj spid="_x0000_s1515"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91" y="1192"/>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90006"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90006"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901"/>
            <a:ext cx="9144000" cy="189281"/>
          </a:xfrm>
          <a:prstGeom prst="rect">
            <a:avLst/>
          </a:prstGeom>
          <a:noFill/>
        </p:spPr>
        <p:txBody>
          <a:bodyPr vert="horz" wrap="square" lIns="90006" tIns="45003" rIns="90006" bIns="45003" rtlCol="0">
            <a:spAutoFit/>
          </a:bodyPr>
          <a:lstStyle/>
          <a:p>
            <a:pPr marL="172152" indent="-172152">
              <a:lnSpc>
                <a:spcPct val="90000"/>
              </a:lnSpc>
              <a:spcBef>
                <a:spcPts val="75"/>
              </a:spcBef>
              <a:spcAft>
                <a:spcPts val="75"/>
              </a:spcAft>
              <a:buClr>
                <a:srgbClr val="0085C3"/>
              </a:buClr>
              <a:buFont typeface="Arial" pitchFamily="34" charset="0"/>
              <a:buChar char="•"/>
            </a:pPr>
            <a:endParaRPr lang="en-US" sz="700" b="1" dirty="0">
              <a:solidFill>
                <a:srgbClr val="7F7F7F"/>
              </a:solidFill>
              <a:latin typeface="museo sans for dell"/>
            </a:endParaRPr>
          </a:p>
        </p:txBody>
      </p:sp>
    </p:spTree>
    <p:extLst>
      <p:ext uri="{BB962C8B-B14F-4D97-AF65-F5344CB8AC3E}">
        <p14:creationId xmlns:p14="http://schemas.microsoft.com/office/powerpoint/2010/main" val="412624851"/>
      </p:ext>
    </p:extLst>
  </p:cSld>
  <p:clrMap bg1="dk2" tx1="lt1" bg2="dk1" tx2="lt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 id="2147484557" r:id="rId13"/>
    <p:sldLayoutId id="2147484558" r:id="rId14"/>
    <p:sldLayoutId id="2147484559" r:id="rId15"/>
    <p:sldLayoutId id="2147484560" r:id="rId16"/>
    <p:sldLayoutId id="2147484561" r:id="rId17"/>
    <p:sldLayoutId id="2147484562" r:id="rId18"/>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449"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365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050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7449"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582" indent="-168582"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478" indent="-165011"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185" indent="-162629"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150" indent="-163820"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4594" indent="-174269"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1398" indent="-1742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8384" indent="-1742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5191" indent="-1742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2155" indent="-1742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3652" rtl="0" eaLnBrk="1" latinLnBrk="0" hangingPunct="1">
        <a:defRPr sz="1400" kern="1200">
          <a:solidFill>
            <a:schemeClr val="tx1"/>
          </a:solidFill>
          <a:latin typeface="+mn-lt"/>
          <a:ea typeface="+mn-ea"/>
          <a:cs typeface="+mn-cs"/>
        </a:defRPr>
      </a:lvl1pPr>
      <a:lvl2pPr marL="336449" algn="l" defTabSz="673652" rtl="0" eaLnBrk="1" latinLnBrk="0" hangingPunct="1">
        <a:defRPr sz="1400" kern="1200">
          <a:solidFill>
            <a:schemeClr val="tx1"/>
          </a:solidFill>
          <a:latin typeface="+mn-lt"/>
          <a:ea typeface="+mn-ea"/>
          <a:cs typeface="+mn-cs"/>
        </a:defRPr>
      </a:lvl2pPr>
      <a:lvl3pPr marL="673652" algn="l" defTabSz="673652" rtl="0" eaLnBrk="1" latinLnBrk="0" hangingPunct="1">
        <a:defRPr sz="1400" kern="1200">
          <a:solidFill>
            <a:schemeClr val="tx1"/>
          </a:solidFill>
          <a:latin typeface="+mn-lt"/>
          <a:ea typeface="+mn-ea"/>
          <a:cs typeface="+mn-cs"/>
        </a:defRPr>
      </a:lvl3pPr>
      <a:lvl4pPr marL="1010507" algn="l" defTabSz="673652" rtl="0" eaLnBrk="1" latinLnBrk="0" hangingPunct="1">
        <a:defRPr sz="1400" kern="1200">
          <a:solidFill>
            <a:schemeClr val="tx1"/>
          </a:solidFill>
          <a:latin typeface="+mn-lt"/>
          <a:ea typeface="+mn-ea"/>
          <a:cs typeface="+mn-cs"/>
        </a:defRPr>
      </a:lvl4pPr>
      <a:lvl5pPr marL="1347449" algn="l" defTabSz="673652" rtl="0" eaLnBrk="1" latinLnBrk="0" hangingPunct="1">
        <a:defRPr sz="1400" kern="1200">
          <a:solidFill>
            <a:schemeClr val="tx1"/>
          </a:solidFill>
          <a:latin typeface="+mn-lt"/>
          <a:ea typeface="+mn-ea"/>
          <a:cs typeface="+mn-cs"/>
        </a:defRPr>
      </a:lvl5pPr>
      <a:lvl6pPr marL="1684385" algn="l" defTabSz="673652" rtl="0" eaLnBrk="1" latinLnBrk="0" hangingPunct="1">
        <a:defRPr sz="1400" kern="1200">
          <a:solidFill>
            <a:schemeClr val="tx1"/>
          </a:solidFill>
          <a:latin typeface="+mn-lt"/>
          <a:ea typeface="+mn-ea"/>
          <a:cs typeface="+mn-cs"/>
        </a:defRPr>
      </a:lvl6pPr>
      <a:lvl7pPr marL="2020832" algn="l" defTabSz="673652" rtl="0" eaLnBrk="1" latinLnBrk="0" hangingPunct="1">
        <a:defRPr sz="1400" kern="1200">
          <a:solidFill>
            <a:schemeClr val="tx1"/>
          </a:solidFill>
          <a:latin typeface="+mn-lt"/>
          <a:ea typeface="+mn-ea"/>
          <a:cs typeface="+mn-cs"/>
        </a:defRPr>
      </a:lvl7pPr>
      <a:lvl8pPr marL="2357577" algn="l" defTabSz="673652" rtl="0" eaLnBrk="1" latinLnBrk="0" hangingPunct="1">
        <a:defRPr sz="1400" kern="1200">
          <a:solidFill>
            <a:schemeClr val="tx1"/>
          </a:solidFill>
          <a:latin typeface="+mn-lt"/>
          <a:ea typeface="+mn-ea"/>
          <a:cs typeface="+mn-cs"/>
        </a:defRPr>
      </a:lvl8pPr>
      <a:lvl9pPr marL="2694483" algn="l" defTabSz="673652" rtl="0" eaLnBrk="1" latinLnBrk="0" hangingPunct="1">
        <a:defRPr sz="14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520" y="4826637"/>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19531"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897842">
              <a:defRPr/>
            </a:pPr>
            <a:fld id="{20FE3A23-B949-4828-A943-DC5D8F8A3399}" type="slidenum">
              <a:rPr lang="en-US" smtClean="0"/>
              <a:pPr defTabSz="897842">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897842">
              <a:defRPr/>
            </a:pPr>
            <a:endParaRPr lang="zh-TW" altLang="en-US"/>
          </a:p>
        </p:txBody>
      </p:sp>
      <p:pic>
        <p:nvPicPr>
          <p:cNvPr id="90119" name="Picture 14"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19539" tIns="59768" rIns="119539" bIns="59768"/>
          <a:lstStyle/>
          <a:p>
            <a:pPr defTabSz="897842">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897842">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602571034"/>
      </p:ext>
    </p:extLst>
  </p:cSld>
  <p:clrMap bg1="dk2" tx1="lt1" bg2="dk1" tx2="lt2" accent1="accent1" accent2="accent2" accent3="accent3" accent4="accent4" accent5="accent5" accent6="accent6" hlink="hlink" folHlink="folHlink"/>
  <p:sldLayoutIdLst>
    <p:sldLayoutId id="2147485315" r:id="rId1"/>
    <p:sldLayoutId id="2147485316" r:id="rId2"/>
    <p:sldLayoutId id="2147485317" r:id="rId3"/>
    <p:sldLayoutId id="2147485318" r:id="rId4"/>
    <p:sldLayoutId id="2147485319" r:id="rId5"/>
    <p:sldLayoutId id="2147485320" r:id="rId6"/>
    <p:sldLayoutId id="2147485321" r:id="rId7"/>
    <p:sldLayoutId id="2147485322" r:id="rId8"/>
    <p:sldLayoutId id="2147485323" r:id="rId9"/>
    <p:sldLayoutId id="2147485324" r:id="rId10"/>
    <p:sldLayoutId id="2147485325" r:id="rId11"/>
    <p:sldLayoutId id="2147485326" r:id="rId12"/>
    <p:sldLayoutId id="2147485327" r:id="rId13"/>
    <p:sldLayoutId id="2147485328" r:id="rId14"/>
    <p:sldLayoutId id="2147485329" r:id="rId15"/>
    <p:sldLayoutId id="2147485330" r:id="rId16"/>
    <p:sldLayoutId id="2147485331" r:id="rId17"/>
    <p:sldLayoutId id="2147485332" r:id="rId18"/>
    <p:sldLayoutId id="2147485333" r:id="rId19"/>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59708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19479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79187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38895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7587" indent="-297587"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51019" indent="-291488"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87175" indent="-287104"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26200" indent="-289009"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100088" indent="-307748"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698337"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295354"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892398"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489456"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194161" rtl="0" eaLnBrk="1" latinLnBrk="0" hangingPunct="1">
        <a:defRPr sz="2400" kern="1200">
          <a:solidFill>
            <a:schemeClr val="tx1"/>
          </a:solidFill>
          <a:latin typeface="+mn-lt"/>
          <a:ea typeface="+mn-ea"/>
          <a:cs typeface="+mn-cs"/>
        </a:defRPr>
      </a:lvl1pPr>
      <a:lvl2pPr marL="597080" algn="l" defTabSz="1194161" rtl="0" eaLnBrk="1" latinLnBrk="0" hangingPunct="1">
        <a:defRPr sz="2400" kern="1200">
          <a:solidFill>
            <a:schemeClr val="tx1"/>
          </a:solidFill>
          <a:latin typeface="+mn-lt"/>
          <a:ea typeface="+mn-ea"/>
          <a:cs typeface="+mn-cs"/>
        </a:defRPr>
      </a:lvl2pPr>
      <a:lvl3pPr marL="1194795" algn="l" defTabSz="1194161" rtl="0" eaLnBrk="1" latinLnBrk="0" hangingPunct="1">
        <a:defRPr sz="2400" kern="1200">
          <a:solidFill>
            <a:schemeClr val="tx1"/>
          </a:solidFill>
          <a:latin typeface="+mn-lt"/>
          <a:ea typeface="+mn-ea"/>
          <a:cs typeface="+mn-cs"/>
        </a:defRPr>
      </a:lvl3pPr>
      <a:lvl4pPr marL="1791875" algn="l" defTabSz="1194161" rtl="0" eaLnBrk="1" latinLnBrk="0" hangingPunct="1">
        <a:defRPr sz="2400" kern="1200">
          <a:solidFill>
            <a:schemeClr val="tx1"/>
          </a:solidFill>
          <a:latin typeface="+mn-lt"/>
          <a:ea typeface="+mn-ea"/>
          <a:cs typeface="+mn-cs"/>
        </a:defRPr>
      </a:lvl4pPr>
      <a:lvl5pPr marL="2388953" algn="l" defTabSz="1194161" rtl="0" eaLnBrk="1" latinLnBrk="0" hangingPunct="1">
        <a:defRPr sz="2400" kern="1200">
          <a:solidFill>
            <a:schemeClr val="tx1"/>
          </a:solidFill>
          <a:latin typeface="+mn-lt"/>
          <a:ea typeface="+mn-ea"/>
          <a:cs typeface="+mn-cs"/>
        </a:defRPr>
      </a:lvl5pPr>
      <a:lvl6pPr marL="2986670" algn="l" defTabSz="1194161" rtl="0" eaLnBrk="1" latinLnBrk="0" hangingPunct="1">
        <a:defRPr sz="2400" kern="1200">
          <a:solidFill>
            <a:schemeClr val="tx1"/>
          </a:solidFill>
          <a:latin typeface="+mn-lt"/>
          <a:ea typeface="+mn-ea"/>
          <a:cs typeface="+mn-cs"/>
        </a:defRPr>
      </a:lvl6pPr>
      <a:lvl7pPr marL="3583697" algn="l" defTabSz="1194161" rtl="0" eaLnBrk="1" latinLnBrk="0" hangingPunct="1">
        <a:defRPr sz="2400" kern="1200">
          <a:solidFill>
            <a:schemeClr val="tx1"/>
          </a:solidFill>
          <a:latin typeface="+mn-lt"/>
          <a:ea typeface="+mn-ea"/>
          <a:cs typeface="+mn-cs"/>
        </a:defRPr>
      </a:lvl7pPr>
      <a:lvl8pPr marL="4180721" algn="l" defTabSz="1194161" rtl="0" eaLnBrk="1" latinLnBrk="0" hangingPunct="1">
        <a:defRPr sz="2400" kern="1200">
          <a:solidFill>
            <a:schemeClr val="tx1"/>
          </a:solidFill>
          <a:latin typeface="+mn-lt"/>
          <a:ea typeface="+mn-ea"/>
          <a:cs typeface="+mn-cs"/>
        </a:defRPr>
      </a:lvl8pPr>
      <a:lvl9pPr marL="4777763" algn="l" defTabSz="1194161" rtl="0" eaLnBrk="1" latinLnBrk="0" hangingPunct="1">
        <a:defRPr sz="24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520" y="4826637"/>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19531"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897842">
              <a:defRPr/>
            </a:pPr>
            <a:fld id="{20FE3A23-B949-4828-A943-DC5D8F8A3399}" type="slidenum">
              <a:rPr lang="en-US" smtClean="0"/>
              <a:pPr defTabSz="897842">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897842">
              <a:defRPr/>
            </a:pPr>
            <a:endParaRPr lang="zh-TW" altLang="en-US"/>
          </a:p>
        </p:txBody>
      </p:sp>
      <p:pic>
        <p:nvPicPr>
          <p:cNvPr id="90119" name="Picture 14" descr="dell_gray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19539" tIns="59768" rIns="119539" bIns="59768"/>
          <a:lstStyle/>
          <a:p>
            <a:pPr defTabSz="897842">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897842">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4208402645"/>
      </p:ext>
    </p:extLst>
  </p:cSld>
  <p:clrMap bg1="dk2" tx1="lt1" bg2="dk1" tx2="lt2" accent1="accent1" accent2="accent2" accent3="accent3" accent4="accent4" accent5="accent5" accent6="accent6" hlink="hlink" folHlink="folHlink"/>
  <p:sldLayoutIdLst>
    <p:sldLayoutId id="2147485337" r:id="rId1"/>
    <p:sldLayoutId id="2147485338" r:id="rId2"/>
    <p:sldLayoutId id="2147485339" r:id="rId3"/>
    <p:sldLayoutId id="2147485340" r:id="rId4"/>
    <p:sldLayoutId id="2147485341" r:id="rId5"/>
    <p:sldLayoutId id="2147485342" r:id="rId6"/>
    <p:sldLayoutId id="2147485343" r:id="rId7"/>
    <p:sldLayoutId id="2147485344" r:id="rId8"/>
    <p:sldLayoutId id="2147485345" r:id="rId9"/>
    <p:sldLayoutId id="2147485346" r:id="rId10"/>
    <p:sldLayoutId id="2147485347" r:id="rId11"/>
    <p:sldLayoutId id="2147485348" r:id="rId12"/>
    <p:sldLayoutId id="2147485349" r:id="rId13"/>
    <p:sldLayoutId id="2147485350" r:id="rId14"/>
    <p:sldLayoutId id="2147485351" r:id="rId15"/>
    <p:sldLayoutId id="2147485352" r:id="rId16"/>
    <p:sldLayoutId id="2147485353" r:id="rId17"/>
    <p:sldLayoutId id="2147485354" r:id="rId18"/>
    <p:sldLayoutId id="2147485355" r:id="rId19"/>
    <p:sldLayoutId id="2147485356" r:id="rId20"/>
    <p:sldLayoutId id="2147485357" r:id="rId21"/>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59708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19479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79187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38895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7587" indent="-297587"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51019" indent="-291488"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87175" indent="-287104"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26200" indent="-289009"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100088" indent="-307748"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698337"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295354"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892398"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489456"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194161" rtl="0" eaLnBrk="1" latinLnBrk="0" hangingPunct="1">
        <a:defRPr sz="2400" kern="1200">
          <a:solidFill>
            <a:schemeClr val="tx1"/>
          </a:solidFill>
          <a:latin typeface="+mn-lt"/>
          <a:ea typeface="+mn-ea"/>
          <a:cs typeface="+mn-cs"/>
        </a:defRPr>
      </a:lvl1pPr>
      <a:lvl2pPr marL="597080" algn="l" defTabSz="1194161" rtl="0" eaLnBrk="1" latinLnBrk="0" hangingPunct="1">
        <a:defRPr sz="2400" kern="1200">
          <a:solidFill>
            <a:schemeClr val="tx1"/>
          </a:solidFill>
          <a:latin typeface="+mn-lt"/>
          <a:ea typeface="+mn-ea"/>
          <a:cs typeface="+mn-cs"/>
        </a:defRPr>
      </a:lvl2pPr>
      <a:lvl3pPr marL="1194795" algn="l" defTabSz="1194161" rtl="0" eaLnBrk="1" latinLnBrk="0" hangingPunct="1">
        <a:defRPr sz="2400" kern="1200">
          <a:solidFill>
            <a:schemeClr val="tx1"/>
          </a:solidFill>
          <a:latin typeface="+mn-lt"/>
          <a:ea typeface="+mn-ea"/>
          <a:cs typeface="+mn-cs"/>
        </a:defRPr>
      </a:lvl3pPr>
      <a:lvl4pPr marL="1791875" algn="l" defTabSz="1194161" rtl="0" eaLnBrk="1" latinLnBrk="0" hangingPunct="1">
        <a:defRPr sz="2400" kern="1200">
          <a:solidFill>
            <a:schemeClr val="tx1"/>
          </a:solidFill>
          <a:latin typeface="+mn-lt"/>
          <a:ea typeface="+mn-ea"/>
          <a:cs typeface="+mn-cs"/>
        </a:defRPr>
      </a:lvl4pPr>
      <a:lvl5pPr marL="2388953" algn="l" defTabSz="1194161" rtl="0" eaLnBrk="1" latinLnBrk="0" hangingPunct="1">
        <a:defRPr sz="2400" kern="1200">
          <a:solidFill>
            <a:schemeClr val="tx1"/>
          </a:solidFill>
          <a:latin typeface="+mn-lt"/>
          <a:ea typeface="+mn-ea"/>
          <a:cs typeface="+mn-cs"/>
        </a:defRPr>
      </a:lvl5pPr>
      <a:lvl6pPr marL="2986670" algn="l" defTabSz="1194161" rtl="0" eaLnBrk="1" latinLnBrk="0" hangingPunct="1">
        <a:defRPr sz="2400" kern="1200">
          <a:solidFill>
            <a:schemeClr val="tx1"/>
          </a:solidFill>
          <a:latin typeface="+mn-lt"/>
          <a:ea typeface="+mn-ea"/>
          <a:cs typeface="+mn-cs"/>
        </a:defRPr>
      </a:lvl6pPr>
      <a:lvl7pPr marL="3583697" algn="l" defTabSz="1194161" rtl="0" eaLnBrk="1" latinLnBrk="0" hangingPunct="1">
        <a:defRPr sz="2400" kern="1200">
          <a:solidFill>
            <a:schemeClr val="tx1"/>
          </a:solidFill>
          <a:latin typeface="+mn-lt"/>
          <a:ea typeface="+mn-ea"/>
          <a:cs typeface="+mn-cs"/>
        </a:defRPr>
      </a:lvl7pPr>
      <a:lvl8pPr marL="4180721" algn="l" defTabSz="1194161" rtl="0" eaLnBrk="1" latinLnBrk="0" hangingPunct="1">
        <a:defRPr sz="2400" kern="1200">
          <a:solidFill>
            <a:schemeClr val="tx1"/>
          </a:solidFill>
          <a:latin typeface="+mn-lt"/>
          <a:ea typeface="+mn-ea"/>
          <a:cs typeface="+mn-cs"/>
        </a:defRPr>
      </a:lvl8pPr>
      <a:lvl9pPr marL="4777763" algn="l" defTabSz="1194161" rtl="0" eaLnBrk="1" latinLnBrk="0" hangingPunct="1">
        <a:defRPr sz="24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1"/>
            </p:custDataLst>
            <p:extLst/>
          </p:nvPr>
        </p:nvGraphicFramePr>
        <p:xfrm>
          <a:off x="1591" y="1192"/>
          <a:ext cx="1587" cy="1190"/>
        </p:xfrm>
        <a:graphic>
          <a:graphicData uri="http://schemas.openxmlformats.org/presentationml/2006/ole">
            <mc:AlternateContent xmlns:mc="http://schemas.openxmlformats.org/markup-compatibility/2006">
              <mc:Choice xmlns:v="urn:schemas-microsoft-com:vml" Requires="v">
                <p:oleObj spid="_x0000_s24029"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91" y="1192"/>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90194"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90194"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807"/>
            <a:ext cx="9144000" cy="189281"/>
          </a:xfrm>
          <a:prstGeom prst="rect">
            <a:avLst/>
          </a:prstGeom>
          <a:noFill/>
        </p:spPr>
        <p:txBody>
          <a:bodyPr vert="horz" wrap="square" lIns="90194" tIns="45097" rIns="90194" bIns="45097" rtlCol="0">
            <a:spAutoFit/>
          </a:bodyPr>
          <a:lstStyle/>
          <a:p>
            <a:pPr marL="172528" indent="-172528">
              <a:lnSpc>
                <a:spcPct val="90000"/>
              </a:lnSpc>
              <a:spcBef>
                <a:spcPts val="75"/>
              </a:spcBef>
              <a:spcAft>
                <a:spcPts val="75"/>
              </a:spcAft>
              <a:buClr>
                <a:srgbClr val="0085C3"/>
              </a:buClr>
              <a:buFont typeface="Arial" pitchFamily="34" charset="0"/>
              <a:buChar char="•"/>
            </a:pPr>
            <a:endParaRPr lang="en-US" sz="700" b="1" dirty="0">
              <a:solidFill>
                <a:srgbClr val="7F7F7F"/>
              </a:solidFill>
              <a:latin typeface="museo sans for dell"/>
            </a:endParaRPr>
          </a:p>
        </p:txBody>
      </p:sp>
    </p:spTree>
    <p:extLst>
      <p:ext uri="{BB962C8B-B14F-4D97-AF65-F5344CB8AC3E}">
        <p14:creationId xmlns:p14="http://schemas.microsoft.com/office/powerpoint/2010/main" val="2803758601"/>
      </p:ext>
    </p:extLst>
  </p:cSld>
  <p:clrMap bg1="dk2" tx1="lt1" bg2="dk1" tx2="lt2" accent1="accent1" accent2="accent2" accent3="accent3" accent4="accent4" accent5="accent5" accent6="accent6" hlink="hlink" folHlink="folHlink"/>
  <p:sldLayoutIdLst>
    <p:sldLayoutId id="2147485360" r:id="rId1"/>
    <p:sldLayoutId id="2147485361" r:id="rId2"/>
    <p:sldLayoutId id="2147485362" r:id="rId3"/>
    <p:sldLayoutId id="2147485363" r:id="rId4"/>
    <p:sldLayoutId id="2147485364" r:id="rId5"/>
    <p:sldLayoutId id="2147485365" r:id="rId6"/>
    <p:sldLayoutId id="2147485366" r:id="rId7"/>
    <p:sldLayoutId id="2147485367" r:id="rId8"/>
    <p:sldLayoutId id="2147485368" r:id="rId9"/>
    <p:sldLayoutId id="2147485369" r:id="rId10"/>
    <p:sldLayoutId id="2147485370" r:id="rId11"/>
    <p:sldLayoutId id="2147485371" r:id="rId12"/>
    <p:sldLayoutId id="2147485372" r:id="rId13"/>
    <p:sldLayoutId id="2147485373" r:id="rId14"/>
    <p:sldLayoutId id="2147485374" r:id="rId15"/>
    <p:sldLayoutId id="2147485375" r:id="rId16"/>
    <p:sldLayoutId id="2147485376" r:id="rId17"/>
    <p:sldLayoutId id="2147485377" r:id="rId18"/>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29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5209"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8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055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958" indent="-16895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465" indent="-16538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736" indent="-16300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0312" indent="-16419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7414" indent="-17464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970"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2755"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0361"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8077"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5209" rtl="0" eaLnBrk="1" latinLnBrk="0" hangingPunct="1">
        <a:defRPr sz="1400" kern="1200">
          <a:solidFill>
            <a:schemeClr val="tx1"/>
          </a:solidFill>
          <a:latin typeface="+mn-lt"/>
          <a:ea typeface="+mn-ea"/>
          <a:cs typeface="+mn-cs"/>
        </a:defRPr>
      </a:lvl1pPr>
      <a:lvl2pPr marL="337295" algn="l" defTabSz="675209" rtl="0" eaLnBrk="1" latinLnBrk="0" hangingPunct="1">
        <a:defRPr sz="1400" kern="1200">
          <a:solidFill>
            <a:schemeClr val="tx1"/>
          </a:solidFill>
          <a:latin typeface="+mn-lt"/>
          <a:ea typeface="+mn-ea"/>
          <a:cs typeface="+mn-cs"/>
        </a:defRPr>
      </a:lvl2pPr>
      <a:lvl3pPr marL="675209" algn="l" defTabSz="675209" rtl="0" eaLnBrk="1" latinLnBrk="0" hangingPunct="1">
        <a:defRPr sz="1400" kern="1200">
          <a:solidFill>
            <a:schemeClr val="tx1"/>
          </a:solidFill>
          <a:latin typeface="+mn-lt"/>
          <a:ea typeface="+mn-ea"/>
          <a:cs typeface="+mn-cs"/>
        </a:defRPr>
      </a:lvl3pPr>
      <a:lvl4pPr marL="1012857" algn="l" defTabSz="675209" rtl="0" eaLnBrk="1" latinLnBrk="0" hangingPunct="1">
        <a:defRPr sz="1400" kern="1200">
          <a:solidFill>
            <a:schemeClr val="tx1"/>
          </a:solidFill>
          <a:latin typeface="+mn-lt"/>
          <a:ea typeface="+mn-ea"/>
          <a:cs typeface="+mn-cs"/>
        </a:defRPr>
      </a:lvl4pPr>
      <a:lvl5pPr marL="1350551" algn="l" defTabSz="675209" rtl="0" eaLnBrk="1" latinLnBrk="0" hangingPunct="1">
        <a:defRPr sz="1400" kern="1200">
          <a:solidFill>
            <a:schemeClr val="tx1"/>
          </a:solidFill>
          <a:latin typeface="+mn-lt"/>
          <a:ea typeface="+mn-ea"/>
          <a:cs typeface="+mn-cs"/>
        </a:defRPr>
      </a:lvl5pPr>
      <a:lvl6pPr marL="1688333" algn="l" defTabSz="675209" rtl="0" eaLnBrk="1" latinLnBrk="0" hangingPunct="1">
        <a:defRPr sz="1400" kern="1200">
          <a:solidFill>
            <a:schemeClr val="tx1"/>
          </a:solidFill>
          <a:latin typeface="+mn-lt"/>
          <a:ea typeface="+mn-ea"/>
          <a:cs typeface="+mn-cs"/>
        </a:defRPr>
      </a:lvl6pPr>
      <a:lvl7pPr marL="2025626" algn="l" defTabSz="675209" rtl="0" eaLnBrk="1" latinLnBrk="0" hangingPunct="1">
        <a:defRPr sz="1400" kern="1200">
          <a:solidFill>
            <a:schemeClr val="tx1"/>
          </a:solidFill>
          <a:latin typeface="+mn-lt"/>
          <a:ea typeface="+mn-ea"/>
          <a:cs typeface="+mn-cs"/>
        </a:defRPr>
      </a:lvl7pPr>
      <a:lvl8pPr marL="2363123" algn="l" defTabSz="675209" rtl="0" eaLnBrk="1" latinLnBrk="0" hangingPunct="1">
        <a:defRPr sz="1400" kern="1200">
          <a:solidFill>
            <a:schemeClr val="tx1"/>
          </a:solidFill>
          <a:latin typeface="+mn-lt"/>
          <a:ea typeface="+mn-ea"/>
          <a:cs typeface="+mn-cs"/>
        </a:defRPr>
      </a:lvl8pPr>
      <a:lvl9pPr marL="2700824" algn="l" defTabSz="675209" rtl="0" eaLnBrk="1" latinLnBrk="0" hangingPunct="1">
        <a:defRPr sz="14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32"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3305"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74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3305" eaLnBrk="0" hangingPunct="0">
              <a:defRPr/>
            </a:pPr>
            <a:fld id="{9617D136-9632-4CBE-9F87-C2EC49438D9D}" type="slidenum">
              <a:rPr lang="zh-TW" altLang="en-US" smtClean="0">
                <a:ea typeface="SimSun" pitchFamily="2" charset="-122"/>
              </a:rPr>
              <a:pPr defTabSz="673305"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3305" eaLnBrk="0" hangingPunct="0">
              <a:defRPr/>
            </a:pPr>
            <a:endParaRPr lang="zh-TW" altLang="en-US"/>
          </a:p>
        </p:txBody>
      </p:sp>
      <p:pic>
        <p:nvPicPr>
          <p:cNvPr id="13319" name="Picture 14" descr="dell_gray_logo.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48" tIns="44873" rIns="89748" bIns="44873"/>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3305"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3305"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3623691295"/>
      </p:ext>
    </p:extLst>
  </p:cSld>
  <p:clrMap bg1="lt1" tx1="dk1" bg2="lt2" tx2="dk2" accent1="accent1" accent2="accent2" accent3="accent3" accent4="accent4" accent5="accent5" accent6="accent6" hlink="hlink" folHlink="folHlink"/>
  <p:sldLayoutIdLst>
    <p:sldLayoutId id="2147485379" r:id="rId1"/>
    <p:sldLayoutId id="2147485380" r:id="rId2"/>
    <p:sldLayoutId id="2147485381" r:id="rId3"/>
    <p:sldLayoutId id="2147485382" r:id="rId4"/>
    <p:sldLayoutId id="2147485383" r:id="rId5"/>
    <p:sldLayoutId id="2147485384" r:id="rId6"/>
    <p:sldLayoutId id="2147485385" r:id="rId7"/>
    <p:sldLayoutId id="2147485386" r:id="rId8"/>
    <p:sldLayoutId id="2147485387" r:id="rId9"/>
    <p:sldLayoutId id="2147485388" r:id="rId10"/>
    <p:sldLayoutId id="2147485389" r:id="rId11"/>
    <p:sldLayoutId id="2147485390" r:id="rId12"/>
    <p:sldLayoutId id="2147485391" r:id="rId13"/>
    <p:sldLayoutId id="2147485392" r:id="rId14"/>
    <p:sldLayoutId id="2147485394" r:id="rId15"/>
    <p:sldLayoutId id="2147485395" r:id="rId16"/>
    <p:sldLayoutId id="2147485396" r:id="rId17"/>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886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772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665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545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4156" indent="-22415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2714" indent="-21780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1458" indent="-214692"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0522" indent="-21621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4264" indent="-23050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8402"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7344"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6275"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14946"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7728" rtl="0" eaLnBrk="1" latinLnBrk="0" hangingPunct="1">
        <a:defRPr sz="1800" kern="1200">
          <a:solidFill>
            <a:schemeClr val="tx1"/>
          </a:solidFill>
          <a:latin typeface="+mn-lt"/>
          <a:ea typeface="+mn-ea"/>
          <a:cs typeface="+mn-cs"/>
        </a:defRPr>
      </a:lvl1pPr>
      <a:lvl2pPr marL="448867" algn="l" defTabSz="897728" rtl="0" eaLnBrk="1" latinLnBrk="0" hangingPunct="1">
        <a:defRPr sz="1800" kern="1200">
          <a:solidFill>
            <a:schemeClr val="tx1"/>
          </a:solidFill>
          <a:latin typeface="+mn-lt"/>
          <a:ea typeface="+mn-ea"/>
          <a:cs typeface="+mn-cs"/>
        </a:defRPr>
      </a:lvl2pPr>
      <a:lvl3pPr marL="897728" algn="l" defTabSz="897728" rtl="0" eaLnBrk="1" latinLnBrk="0" hangingPunct="1">
        <a:defRPr sz="1800" kern="1200">
          <a:solidFill>
            <a:schemeClr val="tx1"/>
          </a:solidFill>
          <a:latin typeface="+mn-lt"/>
          <a:ea typeface="+mn-ea"/>
          <a:cs typeface="+mn-cs"/>
        </a:defRPr>
      </a:lvl3pPr>
      <a:lvl4pPr marL="1346657" algn="l" defTabSz="897728" rtl="0" eaLnBrk="1" latinLnBrk="0" hangingPunct="1">
        <a:defRPr sz="1800" kern="1200">
          <a:solidFill>
            <a:schemeClr val="tx1"/>
          </a:solidFill>
          <a:latin typeface="+mn-lt"/>
          <a:ea typeface="+mn-ea"/>
          <a:cs typeface="+mn-cs"/>
        </a:defRPr>
      </a:lvl4pPr>
      <a:lvl5pPr marL="1795454" algn="l" defTabSz="897728" rtl="0" eaLnBrk="1" latinLnBrk="0" hangingPunct="1">
        <a:defRPr sz="1800" kern="1200">
          <a:solidFill>
            <a:schemeClr val="tx1"/>
          </a:solidFill>
          <a:latin typeface="+mn-lt"/>
          <a:ea typeface="+mn-ea"/>
          <a:cs typeface="+mn-cs"/>
        </a:defRPr>
      </a:lvl5pPr>
      <a:lvl6pPr marL="2243962" algn="l" defTabSz="897728" rtl="0" eaLnBrk="1" latinLnBrk="0" hangingPunct="1">
        <a:defRPr sz="1800" kern="1200">
          <a:solidFill>
            <a:schemeClr val="tx1"/>
          </a:solidFill>
          <a:latin typeface="+mn-lt"/>
          <a:ea typeface="+mn-ea"/>
          <a:cs typeface="+mn-cs"/>
        </a:defRPr>
      </a:lvl6pPr>
      <a:lvl7pPr marL="2692875" algn="l" defTabSz="897728" rtl="0" eaLnBrk="1" latinLnBrk="0" hangingPunct="1">
        <a:defRPr sz="1800" kern="1200">
          <a:solidFill>
            <a:schemeClr val="tx1"/>
          </a:solidFill>
          <a:latin typeface="+mn-lt"/>
          <a:ea typeface="+mn-ea"/>
          <a:cs typeface="+mn-cs"/>
        </a:defRPr>
      </a:lvl7pPr>
      <a:lvl8pPr marL="3141833" algn="l" defTabSz="897728" rtl="0" eaLnBrk="1" latinLnBrk="0" hangingPunct="1">
        <a:defRPr sz="1800" kern="1200">
          <a:solidFill>
            <a:schemeClr val="tx1"/>
          </a:solidFill>
          <a:latin typeface="+mn-lt"/>
          <a:ea typeface="+mn-ea"/>
          <a:cs typeface="+mn-cs"/>
        </a:defRPr>
      </a:lvl8pPr>
      <a:lvl9pPr marL="3590645" algn="l" defTabSz="897728"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32"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3305"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74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3305" eaLnBrk="0" hangingPunct="0">
              <a:defRPr/>
            </a:pPr>
            <a:fld id="{9617D136-9632-4CBE-9F87-C2EC49438D9D}" type="slidenum">
              <a:rPr lang="zh-TW" altLang="en-US" smtClean="0">
                <a:ea typeface="SimSun" pitchFamily="2" charset="-122"/>
              </a:rPr>
              <a:pPr defTabSz="673305"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3305"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48" tIns="44873" rIns="89748" bIns="44873"/>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3305"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3305"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2042322970"/>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886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772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665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545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4156" indent="-22415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2714" indent="-21780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1458" indent="-214692"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0522" indent="-21621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4264" indent="-23050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8402"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7344"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6275"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14946"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7728" rtl="0" eaLnBrk="1" latinLnBrk="0" hangingPunct="1">
        <a:defRPr sz="1800" kern="1200">
          <a:solidFill>
            <a:schemeClr val="tx1"/>
          </a:solidFill>
          <a:latin typeface="+mn-lt"/>
          <a:ea typeface="+mn-ea"/>
          <a:cs typeface="+mn-cs"/>
        </a:defRPr>
      </a:lvl1pPr>
      <a:lvl2pPr marL="448867" algn="l" defTabSz="897728" rtl="0" eaLnBrk="1" latinLnBrk="0" hangingPunct="1">
        <a:defRPr sz="1800" kern="1200">
          <a:solidFill>
            <a:schemeClr val="tx1"/>
          </a:solidFill>
          <a:latin typeface="+mn-lt"/>
          <a:ea typeface="+mn-ea"/>
          <a:cs typeface="+mn-cs"/>
        </a:defRPr>
      </a:lvl2pPr>
      <a:lvl3pPr marL="897728" algn="l" defTabSz="897728" rtl="0" eaLnBrk="1" latinLnBrk="0" hangingPunct="1">
        <a:defRPr sz="1800" kern="1200">
          <a:solidFill>
            <a:schemeClr val="tx1"/>
          </a:solidFill>
          <a:latin typeface="+mn-lt"/>
          <a:ea typeface="+mn-ea"/>
          <a:cs typeface="+mn-cs"/>
        </a:defRPr>
      </a:lvl3pPr>
      <a:lvl4pPr marL="1346657" algn="l" defTabSz="897728" rtl="0" eaLnBrk="1" latinLnBrk="0" hangingPunct="1">
        <a:defRPr sz="1800" kern="1200">
          <a:solidFill>
            <a:schemeClr val="tx1"/>
          </a:solidFill>
          <a:latin typeface="+mn-lt"/>
          <a:ea typeface="+mn-ea"/>
          <a:cs typeface="+mn-cs"/>
        </a:defRPr>
      </a:lvl4pPr>
      <a:lvl5pPr marL="1795454" algn="l" defTabSz="897728" rtl="0" eaLnBrk="1" latinLnBrk="0" hangingPunct="1">
        <a:defRPr sz="1800" kern="1200">
          <a:solidFill>
            <a:schemeClr val="tx1"/>
          </a:solidFill>
          <a:latin typeface="+mn-lt"/>
          <a:ea typeface="+mn-ea"/>
          <a:cs typeface="+mn-cs"/>
        </a:defRPr>
      </a:lvl5pPr>
      <a:lvl6pPr marL="2243962" algn="l" defTabSz="897728" rtl="0" eaLnBrk="1" latinLnBrk="0" hangingPunct="1">
        <a:defRPr sz="1800" kern="1200">
          <a:solidFill>
            <a:schemeClr val="tx1"/>
          </a:solidFill>
          <a:latin typeface="+mn-lt"/>
          <a:ea typeface="+mn-ea"/>
          <a:cs typeface="+mn-cs"/>
        </a:defRPr>
      </a:lvl6pPr>
      <a:lvl7pPr marL="2692875" algn="l" defTabSz="897728" rtl="0" eaLnBrk="1" latinLnBrk="0" hangingPunct="1">
        <a:defRPr sz="1800" kern="1200">
          <a:solidFill>
            <a:schemeClr val="tx1"/>
          </a:solidFill>
          <a:latin typeface="+mn-lt"/>
          <a:ea typeface="+mn-ea"/>
          <a:cs typeface="+mn-cs"/>
        </a:defRPr>
      </a:lvl7pPr>
      <a:lvl8pPr marL="3141833" algn="l" defTabSz="897728" rtl="0" eaLnBrk="1" latinLnBrk="0" hangingPunct="1">
        <a:defRPr sz="1800" kern="1200">
          <a:solidFill>
            <a:schemeClr val="tx1"/>
          </a:solidFill>
          <a:latin typeface="+mn-lt"/>
          <a:ea typeface="+mn-ea"/>
          <a:cs typeface="+mn-cs"/>
        </a:defRPr>
      </a:lvl8pPr>
      <a:lvl9pPr marL="3590645" algn="l" defTabSz="897728"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36" y="4825328"/>
            <a:ext cx="649537" cy="124650"/>
          </a:xfrm>
          <a:prstGeom prst="rect">
            <a:avLst/>
          </a:prstGeom>
          <a:noFill/>
        </p:spPr>
        <p:txBody>
          <a:bodyPr wrap="square" lIns="0" tIns="0" rIns="0" bIns="0" rtlCol="0" anchor="ctr">
            <a:spAutoFit/>
          </a:bodyPr>
          <a:lstStyle/>
          <a:p>
            <a:pPr defTabSz="89284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2849">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6436" y="4825328"/>
            <a:ext cx="649537" cy="124650"/>
          </a:xfrm>
          <a:prstGeom prst="rect">
            <a:avLst/>
          </a:prstGeom>
          <a:noFill/>
        </p:spPr>
        <p:txBody>
          <a:bodyPr wrap="square" lIns="0" tIns="0" rIns="0" bIns="0" rtlCol="0" anchor="ctr">
            <a:spAutoFit/>
          </a:bodyPr>
          <a:lstStyle/>
          <a:p>
            <a:pPr defTabSz="89284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2849">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531" y="4837275"/>
            <a:ext cx="65" cy="110800"/>
          </a:xfrm>
          <a:prstGeom prst="rect">
            <a:avLst/>
          </a:prstGeom>
        </p:spPr>
        <p:txBody>
          <a:bodyPr vert="horz" wrap="none" lIns="0" tIns="0" rIns="0" bIns="0" rtlCol="0" anchor="ctr" anchorCtr="0">
            <a:spAutoFit/>
          </a:bodyPr>
          <a:lstStyle/>
          <a:p>
            <a:pPr algn="r" defTabSz="892849">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2849">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531" y="4837275"/>
            <a:ext cx="65" cy="110800"/>
          </a:xfrm>
          <a:prstGeom prst="rect">
            <a:avLst/>
          </a:prstGeom>
        </p:spPr>
        <p:txBody>
          <a:bodyPr vert="horz" wrap="none" lIns="0" tIns="0" rIns="0" bIns="0" rtlCol="0" anchor="ctr" anchorCtr="0">
            <a:spAutoFit/>
          </a:bodyPr>
          <a:lstStyle/>
          <a:p>
            <a:pPr algn="r" defTabSz="892849">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2849">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2849">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2849">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4150208085"/>
      </p:ext>
    </p:extLst>
  </p:cSld>
  <p:clrMap bg1="dk2" tx1="lt1" bg2="dk1" tx2="lt2" accent1="accent1" accent2="accent2" accent3="accent3" accent4="accent4" accent5="accent5" accent6="accent6" hlink="hlink" folHlink="folHlink"/>
  <p:sldLayoutIdLst>
    <p:sldLayoutId id="2147485417" r:id="rId1"/>
    <p:sldLayoutId id="2147485418" r:id="rId2"/>
    <p:sldLayoutId id="2147485419" r:id="rId3"/>
    <p:sldLayoutId id="2147485420" r:id="rId4"/>
    <p:sldLayoutId id="2147485421" r:id="rId5"/>
    <p:sldLayoutId id="2147485422" r:id="rId6"/>
    <p:sldLayoutId id="2147485423" r:id="rId7"/>
    <p:sldLayoutId id="2147485424" r:id="rId8"/>
    <p:sldLayoutId id="2147485425" r:id="rId9"/>
    <p:sldLayoutId id="2147485426" r:id="rId10"/>
    <p:sldLayoutId id="2147485427" r:id="rId11"/>
    <p:sldLayoutId id="2147485428" r:id="rId12"/>
    <p:sldLayoutId id="2147485429" r:id="rId13"/>
    <p:sldLayoutId id="2147485430" r:id="rId14"/>
    <p:sldLayoutId id="2147485431" r:id="rId15"/>
    <p:sldLayoutId id="2147485432" r:id="rId16"/>
    <p:sldLayoutId id="2147485433" r:id="rId17"/>
    <p:sldLayoutId id="2147485434" r:id="rId18"/>
    <p:sldLayoutId id="2147485435" r:id="rId19"/>
    <p:sldLayoutId id="2147485436" r:id="rId20"/>
    <p:sldLayoutId id="2147485437" r:id="rId21"/>
    <p:sldLayoutId id="2147485438" r:id="rId22"/>
    <p:sldLayoutId id="2147485440" r:id="rId23"/>
    <p:sldLayoutId id="2147485441" r:id="rId24"/>
    <p:sldLayoutId id="2147485442" r:id="rId25"/>
    <p:sldLayoutId id="2147485443" r:id="rId26"/>
    <p:sldLayoutId id="2147485444" r:id="rId27"/>
    <p:sldLayoutId id="2147485445" r:id="rId28"/>
    <p:sldLayoutId id="2147485446" r:id="rId29"/>
    <p:sldLayoutId id="2147485447" r:id="rId30"/>
    <p:sldLayoutId id="2147485448" r:id="rId31"/>
    <p:sldLayoutId id="2147485449" r:id="rId32"/>
    <p:sldLayoutId id="2147485450" r:id="rId33"/>
    <p:sldLayoutId id="2147485451" r:id="rId34"/>
    <p:sldLayoutId id="2147485452" r:id="rId35"/>
    <p:sldLayoutId id="2147485453" r:id="rId36"/>
    <p:sldLayoutId id="2147485454" r:id="rId37"/>
    <p:sldLayoutId id="2147485455" r:id="rId38"/>
    <p:sldLayoutId id="2147485456" r:id="rId39"/>
    <p:sldLayoutId id="2147485457" r:id="rId40"/>
    <p:sldLayoutId id="2147485458" r:id="rId41"/>
    <p:sldLayoutId id="2147485459" r:id="rId42"/>
    <p:sldLayoutId id="2147485460" r:id="rId43"/>
    <p:sldLayoutId id="2147485461"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645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2849"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943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559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842" indent="-22284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1235" indent="-22760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8193" indent="-21492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7027" indent="-21649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0367" indent="-23077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6377"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2683"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9204"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5664"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2849" rtl="0" eaLnBrk="1" latinLnBrk="0" hangingPunct="1">
        <a:defRPr sz="1800" kern="1200">
          <a:solidFill>
            <a:schemeClr val="tx1"/>
          </a:solidFill>
          <a:latin typeface="+mn-lt"/>
          <a:ea typeface="+mn-ea"/>
          <a:cs typeface="+mn-cs"/>
        </a:defRPr>
      </a:lvl1pPr>
      <a:lvl2pPr marL="446458" algn="l" defTabSz="892849" rtl="0" eaLnBrk="1" latinLnBrk="0" hangingPunct="1">
        <a:defRPr sz="1800" kern="1200">
          <a:solidFill>
            <a:schemeClr val="tx1"/>
          </a:solidFill>
          <a:latin typeface="+mn-lt"/>
          <a:ea typeface="+mn-ea"/>
          <a:cs typeface="+mn-cs"/>
        </a:defRPr>
      </a:lvl2pPr>
      <a:lvl3pPr marL="892849" algn="l" defTabSz="892849" rtl="0" eaLnBrk="1" latinLnBrk="0" hangingPunct="1">
        <a:defRPr sz="1800" kern="1200">
          <a:solidFill>
            <a:schemeClr val="tx1"/>
          </a:solidFill>
          <a:latin typeface="+mn-lt"/>
          <a:ea typeface="+mn-ea"/>
          <a:cs typeface="+mn-cs"/>
        </a:defRPr>
      </a:lvl3pPr>
      <a:lvl4pPr marL="1339430" algn="l" defTabSz="892849" rtl="0" eaLnBrk="1" latinLnBrk="0" hangingPunct="1">
        <a:defRPr sz="1800" kern="1200">
          <a:solidFill>
            <a:schemeClr val="tx1"/>
          </a:solidFill>
          <a:latin typeface="+mn-lt"/>
          <a:ea typeface="+mn-ea"/>
          <a:cs typeface="+mn-cs"/>
        </a:defRPr>
      </a:lvl4pPr>
      <a:lvl5pPr marL="1785599" algn="l" defTabSz="892849" rtl="0" eaLnBrk="1" latinLnBrk="0" hangingPunct="1">
        <a:defRPr sz="1800" kern="1200">
          <a:solidFill>
            <a:schemeClr val="tx1"/>
          </a:solidFill>
          <a:latin typeface="+mn-lt"/>
          <a:ea typeface="+mn-ea"/>
          <a:cs typeface="+mn-cs"/>
        </a:defRPr>
      </a:lvl5pPr>
      <a:lvl6pPr marL="2231727" algn="l" defTabSz="892849" rtl="0" eaLnBrk="1" latinLnBrk="0" hangingPunct="1">
        <a:defRPr sz="1800" kern="1200">
          <a:solidFill>
            <a:schemeClr val="tx1"/>
          </a:solidFill>
          <a:latin typeface="+mn-lt"/>
          <a:ea typeface="+mn-ea"/>
          <a:cs typeface="+mn-cs"/>
        </a:defRPr>
      </a:lvl6pPr>
      <a:lvl7pPr marL="2678202" algn="l" defTabSz="892849" rtl="0" eaLnBrk="1" latinLnBrk="0" hangingPunct="1">
        <a:defRPr sz="1800" kern="1200">
          <a:solidFill>
            <a:schemeClr val="tx1"/>
          </a:solidFill>
          <a:latin typeface="+mn-lt"/>
          <a:ea typeface="+mn-ea"/>
          <a:cs typeface="+mn-cs"/>
        </a:defRPr>
      </a:lvl7pPr>
      <a:lvl8pPr marL="3124751" algn="l" defTabSz="892849" rtl="0" eaLnBrk="1" latinLnBrk="0" hangingPunct="1">
        <a:defRPr sz="1800" kern="1200">
          <a:solidFill>
            <a:schemeClr val="tx1"/>
          </a:solidFill>
          <a:latin typeface="+mn-lt"/>
          <a:ea typeface="+mn-ea"/>
          <a:cs typeface="+mn-cs"/>
        </a:defRPr>
      </a:lvl8pPr>
      <a:lvl9pPr marL="3570980" algn="l" defTabSz="8928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5053"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8921"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48" bIns="0" rtlCol="0" anchor="ctr"/>
          <a:lstStyle>
            <a:lvl1pPr algn="l">
              <a:defRPr sz="800">
                <a:solidFill>
                  <a:srgbClr val="000000">
                    <a:lumMod val="60000"/>
                    <a:lumOff val="40000"/>
                  </a:srgbClr>
                </a:solidFill>
                <a:latin typeface="Museo Sans For Dell" pitchFamily="2" charset="0"/>
                <a:cs typeface="+mn-cs"/>
              </a:defRPr>
            </a:lvl1pPr>
          </a:lstStyle>
          <a:p>
            <a:pPr defTabSz="898921">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48" bIns="0" rtlCol="0" anchor="ctr"/>
          <a:lstStyle>
            <a:lvl1pPr algn="l">
              <a:defRPr sz="700">
                <a:solidFill>
                  <a:srgbClr val="000000">
                    <a:lumMod val="60000"/>
                    <a:lumOff val="40000"/>
                  </a:srgbClr>
                </a:solidFill>
                <a:latin typeface="Museo Sans For Dell" pitchFamily="2" charset="0"/>
                <a:cs typeface="+mn-cs"/>
              </a:defRPr>
            </a:lvl1pPr>
          </a:lstStyle>
          <a:p>
            <a:pPr defTabSz="898921">
              <a:defRPr/>
            </a:pPr>
            <a:fld id="{BAFC9F95-FC62-4769-A095-8D2D490F7992}" type="slidenum">
              <a:rPr lang="en-US" smtClean="0"/>
              <a:pPr defTabSz="898921">
                <a:defRPr/>
              </a:pPr>
              <a:t>‹#›</a:t>
            </a:fld>
            <a:endParaRPr lang="en-US" dirty="0"/>
          </a:p>
        </p:txBody>
      </p:sp>
      <p:sp>
        <p:nvSpPr>
          <p:cNvPr id="2" name="fl"/>
          <p:cNvSpPr txBox="1"/>
          <p:nvPr/>
        </p:nvSpPr>
        <p:spPr>
          <a:xfrm>
            <a:off x="0" y="4913185"/>
            <a:ext cx="9144000" cy="157544"/>
          </a:xfrm>
          <a:prstGeom prst="rect">
            <a:avLst/>
          </a:prstGeom>
          <a:noFill/>
        </p:spPr>
        <p:txBody>
          <a:bodyPr vert="horz" wrap="square" lIns="67548" tIns="34289" rIns="67548" bIns="34289" rtlCol="0">
            <a:spAutoFit/>
          </a:bodyPr>
          <a:lstStyle/>
          <a:p>
            <a:pPr marL="172268" indent="-172268" defTabSz="89892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607085624"/>
      </p:ext>
    </p:extLst>
  </p:cSld>
  <p:clrMap bg1="dk2" tx1="lt1" bg2="dk1" tx2="lt2" accent1="accent1" accent2="accent2" accent3="accent3" accent4="accent4" accent5="accent5" accent6="accent6" hlink="hlink" folHlink="folHlink"/>
  <p:sldLayoutIdLst>
    <p:sldLayoutId id="2147485463" r:id="rId1"/>
    <p:sldLayoutId id="2147485464" r:id="rId2"/>
    <p:sldLayoutId id="2147485465" r:id="rId3"/>
    <p:sldLayoutId id="2147485466" r:id="rId4"/>
    <p:sldLayoutId id="2147485467" r:id="rId5"/>
    <p:sldLayoutId id="2147485468" r:id="rId6"/>
    <p:sldLayoutId id="2147485469" r:id="rId7"/>
    <p:sldLayoutId id="2147485470" r:id="rId8"/>
    <p:sldLayoutId id="2147485471" r:id="rId9"/>
    <p:sldLayoutId id="2147485472" r:id="rId10"/>
    <p:sldLayoutId id="2147485473" r:id="rId11"/>
    <p:sldLayoutId id="2147485474" r:id="rId12"/>
    <p:sldLayoutId id="2147485475" r:id="rId13"/>
    <p:sldLayoutId id="2147485476" r:id="rId14"/>
    <p:sldLayoutId id="2147485477"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71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13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2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40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698" indent="-16869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782" indent="-16512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664" indent="-16274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817" indent="-16393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464" indent="-17438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2500"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9732"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6786"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3982"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130" rtl="0" eaLnBrk="1" latinLnBrk="0" hangingPunct="1">
        <a:defRPr sz="1400" kern="1200">
          <a:solidFill>
            <a:schemeClr val="tx1"/>
          </a:solidFill>
          <a:latin typeface="+mn-lt"/>
          <a:ea typeface="+mn-ea"/>
          <a:cs typeface="+mn-cs"/>
        </a:defRPr>
      </a:lvl1pPr>
      <a:lvl2pPr marL="336710" algn="l" defTabSz="674130" rtl="0" eaLnBrk="1" latinLnBrk="0" hangingPunct="1">
        <a:defRPr sz="1400" kern="1200">
          <a:solidFill>
            <a:schemeClr val="tx1"/>
          </a:solidFill>
          <a:latin typeface="+mn-lt"/>
          <a:ea typeface="+mn-ea"/>
          <a:cs typeface="+mn-cs"/>
        </a:defRPr>
      </a:lvl2pPr>
      <a:lvl3pPr marL="674130" algn="l" defTabSz="674130" rtl="0" eaLnBrk="1" latinLnBrk="0" hangingPunct="1">
        <a:defRPr sz="1400" kern="1200">
          <a:solidFill>
            <a:schemeClr val="tx1"/>
          </a:solidFill>
          <a:latin typeface="+mn-lt"/>
          <a:ea typeface="+mn-ea"/>
          <a:cs typeface="+mn-cs"/>
        </a:defRPr>
      </a:lvl3pPr>
      <a:lvl4pPr marL="1011232" algn="l" defTabSz="674130" rtl="0" eaLnBrk="1" latinLnBrk="0" hangingPunct="1">
        <a:defRPr sz="1400" kern="1200">
          <a:solidFill>
            <a:schemeClr val="tx1"/>
          </a:solidFill>
          <a:latin typeface="+mn-lt"/>
          <a:ea typeface="+mn-ea"/>
          <a:cs typeface="+mn-cs"/>
        </a:defRPr>
      </a:lvl4pPr>
      <a:lvl5pPr marL="1348406" algn="l" defTabSz="674130" rtl="0" eaLnBrk="1" latinLnBrk="0" hangingPunct="1">
        <a:defRPr sz="1400" kern="1200">
          <a:solidFill>
            <a:schemeClr val="tx1"/>
          </a:solidFill>
          <a:latin typeface="+mn-lt"/>
          <a:ea typeface="+mn-ea"/>
          <a:cs typeface="+mn-cs"/>
        </a:defRPr>
      </a:lvl5pPr>
      <a:lvl6pPr marL="1685603" algn="l" defTabSz="674130" rtl="0" eaLnBrk="1" latinLnBrk="0" hangingPunct="1">
        <a:defRPr sz="1400" kern="1200">
          <a:solidFill>
            <a:schemeClr val="tx1"/>
          </a:solidFill>
          <a:latin typeface="+mn-lt"/>
          <a:ea typeface="+mn-ea"/>
          <a:cs typeface="+mn-cs"/>
        </a:defRPr>
      </a:lvl6pPr>
      <a:lvl7pPr marL="2022311" algn="l" defTabSz="674130" rtl="0" eaLnBrk="1" latinLnBrk="0" hangingPunct="1">
        <a:defRPr sz="1400" kern="1200">
          <a:solidFill>
            <a:schemeClr val="tx1"/>
          </a:solidFill>
          <a:latin typeface="+mn-lt"/>
          <a:ea typeface="+mn-ea"/>
          <a:cs typeface="+mn-cs"/>
        </a:defRPr>
      </a:lvl7pPr>
      <a:lvl8pPr marL="2359288" algn="l" defTabSz="674130" rtl="0" eaLnBrk="1" latinLnBrk="0" hangingPunct="1">
        <a:defRPr sz="1400" kern="1200">
          <a:solidFill>
            <a:schemeClr val="tx1"/>
          </a:solidFill>
          <a:latin typeface="+mn-lt"/>
          <a:ea typeface="+mn-ea"/>
          <a:cs typeface="+mn-cs"/>
        </a:defRPr>
      </a:lvl8pPr>
      <a:lvl9pPr marL="2696437" algn="l" defTabSz="674130" rtl="0" eaLnBrk="1" latinLnBrk="0" hangingPunct="1">
        <a:defRPr sz="14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6077"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30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74" bIns="0" rtlCol="0" anchor="ctr"/>
          <a:lstStyle>
            <a:lvl1pPr algn="l">
              <a:defRPr sz="800">
                <a:solidFill>
                  <a:srgbClr val="000000">
                    <a:lumMod val="60000"/>
                    <a:lumOff val="40000"/>
                  </a:srgbClr>
                </a:solidFill>
                <a:latin typeface="Museo Sans For Dell" pitchFamily="2" charset="0"/>
                <a:cs typeface="+mn-cs"/>
              </a:defRPr>
            </a:lvl1pPr>
          </a:lstStyle>
          <a:p>
            <a:pPr defTabSz="89930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74" bIns="0" rtlCol="0" anchor="ctr"/>
          <a:lstStyle>
            <a:lvl1pPr algn="l">
              <a:defRPr sz="700">
                <a:solidFill>
                  <a:srgbClr val="000000">
                    <a:lumMod val="60000"/>
                    <a:lumOff val="40000"/>
                  </a:srgbClr>
                </a:solidFill>
                <a:latin typeface="Museo Sans For Dell" pitchFamily="2" charset="0"/>
                <a:cs typeface="+mn-cs"/>
              </a:defRPr>
            </a:lvl1pPr>
          </a:lstStyle>
          <a:p>
            <a:pPr defTabSz="899303">
              <a:defRPr/>
            </a:pPr>
            <a:fld id="{BAFC9F95-FC62-4769-A095-8D2D490F7992}" type="slidenum">
              <a:rPr lang="en-US" smtClean="0"/>
              <a:pPr defTabSz="89930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74" tIns="34289" rIns="67574" bIns="34289" rtlCol="0">
            <a:spAutoFit/>
          </a:bodyPr>
          <a:lstStyle/>
          <a:p>
            <a:pPr marL="172336" indent="-172336" defTabSz="89930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531392083"/>
      </p:ext>
    </p:extLst>
  </p:cSld>
  <p:clrMap bg1="dk2" tx1="lt1" bg2="dk1" tx2="lt2" accent1="accent1" accent2="accent2" accent3="accent3" accent4="accent4" accent5="accent5" accent6="accent6" hlink="hlink" folHlink="folHlink"/>
  <p:sldLayoutIdLst>
    <p:sldLayoutId id="2147485480" r:id="rId1"/>
    <p:sldLayoutId id="2147485481" r:id="rId2"/>
    <p:sldLayoutId id="2147485482" r:id="rId3"/>
    <p:sldLayoutId id="2147485483" r:id="rId4"/>
    <p:sldLayoutId id="2147485484" r:id="rId5"/>
    <p:sldLayoutId id="2147485485" r:id="rId6"/>
    <p:sldLayoutId id="2147485486" r:id="rId7"/>
    <p:sldLayoutId id="2147485487" r:id="rId8"/>
    <p:sldLayoutId id="2147485488" r:id="rId9"/>
    <p:sldLayoutId id="2147485489" r:id="rId10"/>
    <p:sldLayoutId id="2147485490" r:id="rId11"/>
    <p:sldLayoutId id="2147485491" r:id="rId12"/>
    <p:sldLayoutId id="2147485492" r:id="rId13"/>
    <p:sldLayoutId id="2147485493" r:id="rId14"/>
    <p:sldLayoutId id="2147485494"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863"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411"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6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967"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66" indent="-1687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961" indent="-1651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944" indent="-1628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208" indent="-1640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974" indent="-17445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3146"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052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721"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505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411" rtl="0" eaLnBrk="1" latinLnBrk="0" hangingPunct="1">
        <a:defRPr sz="1400" kern="1200">
          <a:solidFill>
            <a:schemeClr val="tx1"/>
          </a:solidFill>
          <a:latin typeface="+mn-lt"/>
          <a:ea typeface="+mn-ea"/>
          <a:cs typeface="+mn-cs"/>
        </a:defRPr>
      </a:lvl1pPr>
      <a:lvl2pPr marL="336863" algn="l" defTabSz="674411" rtl="0" eaLnBrk="1" latinLnBrk="0" hangingPunct="1">
        <a:defRPr sz="1400" kern="1200">
          <a:solidFill>
            <a:schemeClr val="tx1"/>
          </a:solidFill>
          <a:latin typeface="+mn-lt"/>
          <a:ea typeface="+mn-ea"/>
          <a:cs typeface="+mn-cs"/>
        </a:defRPr>
      </a:lvl2pPr>
      <a:lvl3pPr marL="674411" algn="l" defTabSz="674411" rtl="0" eaLnBrk="1" latinLnBrk="0" hangingPunct="1">
        <a:defRPr sz="1400" kern="1200">
          <a:solidFill>
            <a:schemeClr val="tx1"/>
          </a:solidFill>
          <a:latin typeface="+mn-lt"/>
          <a:ea typeface="+mn-ea"/>
          <a:cs typeface="+mn-cs"/>
        </a:defRPr>
      </a:lvl3pPr>
      <a:lvl4pPr marL="1011657" algn="l" defTabSz="674411" rtl="0" eaLnBrk="1" latinLnBrk="0" hangingPunct="1">
        <a:defRPr sz="1400" kern="1200">
          <a:solidFill>
            <a:schemeClr val="tx1"/>
          </a:solidFill>
          <a:latin typeface="+mn-lt"/>
          <a:ea typeface="+mn-ea"/>
          <a:cs typeface="+mn-cs"/>
        </a:defRPr>
      </a:lvl4pPr>
      <a:lvl5pPr marL="1348967" algn="l" defTabSz="674411" rtl="0" eaLnBrk="1" latinLnBrk="0" hangingPunct="1">
        <a:defRPr sz="1400" kern="1200">
          <a:solidFill>
            <a:schemeClr val="tx1"/>
          </a:solidFill>
          <a:latin typeface="+mn-lt"/>
          <a:ea typeface="+mn-ea"/>
          <a:cs typeface="+mn-cs"/>
        </a:defRPr>
      </a:lvl5pPr>
      <a:lvl6pPr marL="1686317" algn="l" defTabSz="674411" rtl="0" eaLnBrk="1" latinLnBrk="0" hangingPunct="1">
        <a:defRPr sz="1400" kern="1200">
          <a:solidFill>
            <a:schemeClr val="tx1"/>
          </a:solidFill>
          <a:latin typeface="+mn-lt"/>
          <a:ea typeface="+mn-ea"/>
          <a:cs typeface="+mn-cs"/>
        </a:defRPr>
      </a:lvl6pPr>
      <a:lvl7pPr marL="2023178" algn="l" defTabSz="674411" rtl="0" eaLnBrk="1" latinLnBrk="0" hangingPunct="1">
        <a:defRPr sz="1400" kern="1200">
          <a:solidFill>
            <a:schemeClr val="tx1"/>
          </a:solidFill>
          <a:latin typeface="+mn-lt"/>
          <a:ea typeface="+mn-ea"/>
          <a:cs typeface="+mn-cs"/>
        </a:defRPr>
      </a:lvl7pPr>
      <a:lvl8pPr marL="2360291" algn="l" defTabSz="674411" rtl="0" eaLnBrk="1" latinLnBrk="0" hangingPunct="1">
        <a:defRPr sz="1400" kern="1200">
          <a:solidFill>
            <a:schemeClr val="tx1"/>
          </a:solidFill>
          <a:latin typeface="+mn-lt"/>
          <a:ea typeface="+mn-ea"/>
          <a:cs typeface="+mn-cs"/>
        </a:defRPr>
      </a:lvl8pPr>
      <a:lvl9pPr marL="2697584" algn="l" defTabSz="674411" rtl="0" eaLnBrk="1" latinLnBrk="0" hangingPunct="1">
        <a:defRPr sz="14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7101"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30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74" bIns="0" rtlCol="0" anchor="ctr"/>
          <a:lstStyle>
            <a:lvl1pPr algn="l">
              <a:defRPr sz="800">
                <a:solidFill>
                  <a:srgbClr val="000000">
                    <a:lumMod val="60000"/>
                    <a:lumOff val="40000"/>
                  </a:srgbClr>
                </a:solidFill>
                <a:latin typeface="Museo Sans For Dell" pitchFamily="2" charset="0"/>
                <a:cs typeface="+mn-cs"/>
              </a:defRPr>
            </a:lvl1pPr>
          </a:lstStyle>
          <a:p>
            <a:pPr defTabSz="89930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74" bIns="0" rtlCol="0" anchor="ctr"/>
          <a:lstStyle>
            <a:lvl1pPr algn="l">
              <a:defRPr sz="700">
                <a:solidFill>
                  <a:srgbClr val="000000">
                    <a:lumMod val="60000"/>
                    <a:lumOff val="40000"/>
                  </a:srgbClr>
                </a:solidFill>
                <a:latin typeface="Museo Sans For Dell" pitchFamily="2" charset="0"/>
                <a:cs typeface="+mn-cs"/>
              </a:defRPr>
            </a:lvl1pPr>
          </a:lstStyle>
          <a:p>
            <a:pPr defTabSz="899303">
              <a:defRPr/>
            </a:pPr>
            <a:fld id="{BAFC9F95-FC62-4769-A095-8D2D490F7992}" type="slidenum">
              <a:rPr lang="en-US" smtClean="0"/>
              <a:pPr defTabSz="89930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74" tIns="34289" rIns="67574" bIns="34289" rtlCol="0">
            <a:spAutoFit/>
          </a:bodyPr>
          <a:lstStyle/>
          <a:p>
            <a:pPr marL="172336" indent="-172336" defTabSz="89930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679528937"/>
      </p:ext>
    </p:extLst>
  </p:cSld>
  <p:clrMap bg1="dk2" tx1="lt1" bg2="dk1" tx2="lt2" accent1="accent1" accent2="accent2" accent3="accent3" accent4="accent4" accent5="accent5" accent6="accent6" hlink="hlink" folHlink="folHlink"/>
  <p:sldLayoutIdLst>
    <p:sldLayoutId id="2147485496" r:id="rId1"/>
    <p:sldLayoutId id="2147485497" r:id="rId2"/>
    <p:sldLayoutId id="2147485498" r:id="rId3"/>
    <p:sldLayoutId id="2147485499" r:id="rId4"/>
    <p:sldLayoutId id="2147485500" r:id="rId5"/>
    <p:sldLayoutId id="2147485501" r:id="rId6"/>
    <p:sldLayoutId id="2147485502" r:id="rId7"/>
    <p:sldLayoutId id="2147485503" r:id="rId8"/>
    <p:sldLayoutId id="2147485504" r:id="rId9"/>
    <p:sldLayoutId id="2147485505" r:id="rId10"/>
    <p:sldLayoutId id="2147485506" r:id="rId11"/>
    <p:sldLayoutId id="2147485507" r:id="rId12"/>
    <p:sldLayoutId id="2147485508" r:id="rId13"/>
    <p:sldLayoutId id="2147485509" r:id="rId14"/>
    <p:sldLayoutId id="2147485510"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863"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411"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6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967"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66" indent="-1687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961" indent="-1651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944" indent="-1628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208" indent="-1640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974" indent="-17445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3146"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052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721"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505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411" rtl="0" eaLnBrk="1" latinLnBrk="0" hangingPunct="1">
        <a:defRPr sz="1400" kern="1200">
          <a:solidFill>
            <a:schemeClr val="tx1"/>
          </a:solidFill>
          <a:latin typeface="+mn-lt"/>
          <a:ea typeface="+mn-ea"/>
          <a:cs typeface="+mn-cs"/>
        </a:defRPr>
      </a:lvl1pPr>
      <a:lvl2pPr marL="336863" algn="l" defTabSz="674411" rtl="0" eaLnBrk="1" latinLnBrk="0" hangingPunct="1">
        <a:defRPr sz="1400" kern="1200">
          <a:solidFill>
            <a:schemeClr val="tx1"/>
          </a:solidFill>
          <a:latin typeface="+mn-lt"/>
          <a:ea typeface="+mn-ea"/>
          <a:cs typeface="+mn-cs"/>
        </a:defRPr>
      </a:lvl2pPr>
      <a:lvl3pPr marL="674411" algn="l" defTabSz="674411" rtl="0" eaLnBrk="1" latinLnBrk="0" hangingPunct="1">
        <a:defRPr sz="1400" kern="1200">
          <a:solidFill>
            <a:schemeClr val="tx1"/>
          </a:solidFill>
          <a:latin typeface="+mn-lt"/>
          <a:ea typeface="+mn-ea"/>
          <a:cs typeface="+mn-cs"/>
        </a:defRPr>
      </a:lvl3pPr>
      <a:lvl4pPr marL="1011657" algn="l" defTabSz="674411" rtl="0" eaLnBrk="1" latinLnBrk="0" hangingPunct="1">
        <a:defRPr sz="1400" kern="1200">
          <a:solidFill>
            <a:schemeClr val="tx1"/>
          </a:solidFill>
          <a:latin typeface="+mn-lt"/>
          <a:ea typeface="+mn-ea"/>
          <a:cs typeface="+mn-cs"/>
        </a:defRPr>
      </a:lvl4pPr>
      <a:lvl5pPr marL="1348967" algn="l" defTabSz="674411" rtl="0" eaLnBrk="1" latinLnBrk="0" hangingPunct="1">
        <a:defRPr sz="1400" kern="1200">
          <a:solidFill>
            <a:schemeClr val="tx1"/>
          </a:solidFill>
          <a:latin typeface="+mn-lt"/>
          <a:ea typeface="+mn-ea"/>
          <a:cs typeface="+mn-cs"/>
        </a:defRPr>
      </a:lvl5pPr>
      <a:lvl6pPr marL="1686317" algn="l" defTabSz="674411" rtl="0" eaLnBrk="1" latinLnBrk="0" hangingPunct="1">
        <a:defRPr sz="1400" kern="1200">
          <a:solidFill>
            <a:schemeClr val="tx1"/>
          </a:solidFill>
          <a:latin typeface="+mn-lt"/>
          <a:ea typeface="+mn-ea"/>
          <a:cs typeface="+mn-cs"/>
        </a:defRPr>
      </a:lvl6pPr>
      <a:lvl7pPr marL="2023178" algn="l" defTabSz="674411" rtl="0" eaLnBrk="1" latinLnBrk="0" hangingPunct="1">
        <a:defRPr sz="1400" kern="1200">
          <a:solidFill>
            <a:schemeClr val="tx1"/>
          </a:solidFill>
          <a:latin typeface="+mn-lt"/>
          <a:ea typeface="+mn-ea"/>
          <a:cs typeface="+mn-cs"/>
        </a:defRPr>
      </a:lvl7pPr>
      <a:lvl8pPr marL="2360291" algn="l" defTabSz="674411" rtl="0" eaLnBrk="1" latinLnBrk="0" hangingPunct="1">
        <a:defRPr sz="1400" kern="1200">
          <a:solidFill>
            <a:schemeClr val="tx1"/>
          </a:solidFill>
          <a:latin typeface="+mn-lt"/>
          <a:ea typeface="+mn-ea"/>
          <a:cs typeface="+mn-cs"/>
        </a:defRPr>
      </a:lvl8pPr>
      <a:lvl9pPr marL="2697584" algn="l" defTabSz="674411" rtl="0" eaLnBrk="1" latinLnBrk="0" hangingPunct="1">
        <a:defRPr sz="14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8124"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03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56" bIns="0" rtlCol="0" anchor="ctr"/>
          <a:lstStyle>
            <a:lvl1pPr algn="l">
              <a:defRPr sz="800">
                <a:solidFill>
                  <a:srgbClr val="000000">
                    <a:lumMod val="60000"/>
                    <a:lumOff val="40000"/>
                  </a:srgbClr>
                </a:solidFill>
                <a:latin typeface="Museo Sans For Dell" pitchFamily="2" charset="0"/>
                <a:cs typeface="+mn-cs"/>
              </a:defRPr>
            </a:lvl1pPr>
          </a:lstStyle>
          <a:p>
            <a:pPr defTabSz="89903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56" bIns="0" rtlCol="0" anchor="ctr"/>
          <a:lstStyle>
            <a:lvl1pPr algn="l">
              <a:defRPr sz="700">
                <a:solidFill>
                  <a:srgbClr val="000000">
                    <a:lumMod val="60000"/>
                    <a:lumOff val="40000"/>
                  </a:srgbClr>
                </a:solidFill>
                <a:latin typeface="Museo Sans For Dell" pitchFamily="2" charset="0"/>
                <a:cs typeface="+mn-cs"/>
              </a:defRPr>
            </a:lvl1pPr>
          </a:lstStyle>
          <a:p>
            <a:pPr defTabSz="899033">
              <a:defRPr/>
            </a:pPr>
            <a:fld id="{BAFC9F95-FC62-4769-A095-8D2D490F7992}" type="slidenum">
              <a:rPr lang="en-US" smtClean="0"/>
              <a:pPr defTabSz="89903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56" tIns="34289" rIns="67556" bIns="34289" rtlCol="0">
            <a:spAutoFit/>
          </a:bodyPr>
          <a:lstStyle/>
          <a:p>
            <a:pPr marL="172288" indent="-172288" defTabSz="89903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350824318"/>
      </p:ext>
    </p:extLst>
  </p:cSld>
  <p:clrMap bg1="dk2" tx1="lt1" bg2="dk1" tx2="lt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5" r:id="rId13"/>
    <p:sldLayoutId id="2147485526" r:id="rId14"/>
    <p:sldLayoutId id="2147485527"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75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213"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3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57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18" indent="-16871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835" indent="-16514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746" indent="-16276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932" indent="-16395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614" indent="-17440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2690"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9965"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061"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4297"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213" rtl="0" eaLnBrk="1" latinLnBrk="0" hangingPunct="1">
        <a:defRPr sz="1400" kern="1200">
          <a:solidFill>
            <a:schemeClr val="tx1"/>
          </a:solidFill>
          <a:latin typeface="+mn-lt"/>
          <a:ea typeface="+mn-ea"/>
          <a:cs typeface="+mn-cs"/>
        </a:defRPr>
      </a:lvl1pPr>
      <a:lvl2pPr marL="336755" algn="l" defTabSz="674213" rtl="0" eaLnBrk="1" latinLnBrk="0" hangingPunct="1">
        <a:defRPr sz="1400" kern="1200">
          <a:solidFill>
            <a:schemeClr val="tx1"/>
          </a:solidFill>
          <a:latin typeface="+mn-lt"/>
          <a:ea typeface="+mn-ea"/>
          <a:cs typeface="+mn-cs"/>
        </a:defRPr>
      </a:lvl2pPr>
      <a:lvl3pPr marL="674213" algn="l" defTabSz="674213" rtl="0" eaLnBrk="1" latinLnBrk="0" hangingPunct="1">
        <a:defRPr sz="1400" kern="1200">
          <a:solidFill>
            <a:schemeClr val="tx1"/>
          </a:solidFill>
          <a:latin typeface="+mn-lt"/>
          <a:ea typeface="+mn-ea"/>
          <a:cs typeface="+mn-cs"/>
        </a:defRPr>
      </a:lvl3pPr>
      <a:lvl4pPr marL="1011357" algn="l" defTabSz="674213" rtl="0" eaLnBrk="1" latinLnBrk="0" hangingPunct="1">
        <a:defRPr sz="1400" kern="1200">
          <a:solidFill>
            <a:schemeClr val="tx1"/>
          </a:solidFill>
          <a:latin typeface="+mn-lt"/>
          <a:ea typeface="+mn-ea"/>
          <a:cs typeface="+mn-cs"/>
        </a:defRPr>
      </a:lvl4pPr>
      <a:lvl5pPr marL="1348571" algn="l" defTabSz="674213" rtl="0" eaLnBrk="1" latinLnBrk="0" hangingPunct="1">
        <a:defRPr sz="1400" kern="1200">
          <a:solidFill>
            <a:schemeClr val="tx1"/>
          </a:solidFill>
          <a:latin typeface="+mn-lt"/>
          <a:ea typeface="+mn-ea"/>
          <a:cs typeface="+mn-cs"/>
        </a:defRPr>
      </a:lvl5pPr>
      <a:lvl6pPr marL="1685813" algn="l" defTabSz="674213" rtl="0" eaLnBrk="1" latinLnBrk="0" hangingPunct="1">
        <a:defRPr sz="1400" kern="1200">
          <a:solidFill>
            <a:schemeClr val="tx1"/>
          </a:solidFill>
          <a:latin typeface="+mn-lt"/>
          <a:ea typeface="+mn-ea"/>
          <a:cs typeface="+mn-cs"/>
        </a:defRPr>
      </a:lvl6pPr>
      <a:lvl7pPr marL="2022566" algn="l" defTabSz="674213" rtl="0" eaLnBrk="1" latinLnBrk="0" hangingPunct="1">
        <a:defRPr sz="1400" kern="1200">
          <a:solidFill>
            <a:schemeClr val="tx1"/>
          </a:solidFill>
          <a:latin typeface="+mn-lt"/>
          <a:ea typeface="+mn-ea"/>
          <a:cs typeface="+mn-cs"/>
        </a:defRPr>
      </a:lvl7pPr>
      <a:lvl8pPr marL="2359583" algn="l" defTabSz="674213" rtl="0" eaLnBrk="1" latinLnBrk="0" hangingPunct="1">
        <a:defRPr sz="1400" kern="1200">
          <a:solidFill>
            <a:schemeClr val="tx1"/>
          </a:solidFill>
          <a:latin typeface="+mn-lt"/>
          <a:ea typeface="+mn-ea"/>
          <a:cs typeface="+mn-cs"/>
        </a:defRPr>
      </a:lvl8pPr>
      <a:lvl9pPr marL="2696774" algn="l" defTabSz="674213"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538"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36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36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365" tIns="34289" rIns="67365" bIns="34289" rtlCol="0">
            <a:spAutoFit/>
          </a:bodyPr>
          <a:lstStyle/>
          <a:p>
            <a:pPr marL="171780" indent="-17178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718907130"/>
      </p:ext>
    </p:extLst>
  </p:cSld>
  <p:clrMap bg1="dk2" tx1="lt1" bg2="dk1" tx2="lt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 id="2147484574" r:id="rId11"/>
    <p:sldLayoutId id="2147484575" r:id="rId12"/>
    <p:sldLayoutId id="2147484576" r:id="rId13"/>
    <p:sldLayoutId id="2147484577" r:id="rId14"/>
    <p:sldLayoutId id="2147484578"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561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117"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818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438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210" indent="-16821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2501" indent="-16463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8651" indent="-16225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6011" indent="-16344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1804" indent="-17389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7864" indent="-17389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4069" indent="-17389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0164" indent="-17389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6296" indent="-17389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117" rtl="0" eaLnBrk="1" latinLnBrk="0" hangingPunct="1">
        <a:defRPr sz="1400" kern="1200">
          <a:solidFill>
            <a:schemeClr val="tx1"/>
          </a:solidFill>
          <a:latin typeface="+mn-lt"/>
          <a:ea typeface="+mn-ea"/>
          <a:cs typeface="+mn-cs"/>
        </a:defRPr>
      </a:lvl1pPr>
      <a:lvl2pPr marL="335612" algn="l" defTabSz="672117" rtl="0" eaLnBrk="1" latinLnBrk="0" hangingPunct="1">
        <a:defRPr sz="1400" kern="1200">
          <a:solidFill>
            <a:schemeClr val="tx1"/>
          </a:solidFill>
          <a:latin typeface="+mn-lt"/>
          <a:ea typeface="+mn-ea"/>
          <a:cs typeface="+mn-cs"/>
        </a:defRPr>
      </a:lvl2pPr>
      <a:lvl3pPr marL="672117" algn="l" defTabSz="672117" rtl="0" eaLnBrk="1" latinLnBrk="0" hangingPunct="1">
        <a:defRPr sz="1400" kern="1200">
          <a:solidFill>
            <a:schemeClr val="tx1"/>
          </a:solidFill>
          <a:latin typeface="+mn-lt"/>
          <a:ea typeface="+mn-ea"/>
          <a:cs typeface="+mn-cs"/>
        </a:defRPr>
      </a:lvl3pPr>
      <a:lvl4pPr marL="1008182" algn="l" defTabSz="672117" rtl="0" eaLnBrk="1" latinLnBrk="0" hangingPunct="1">
        <a:defRPr sz="1400" kern="1200">
          <a:solidFill>
            <a:schemeClr val="tx1"/>
          </a:solidFill>
          <a:latin typeface="+mn-lt"/>
          <a:ea typeface="+mn-ea"/>
          <a:cs typeface="+mn-cs"/>
        </a:defRPr>
      </a:lvl4pPr>
      <a:lvl5pPr marL="1344380" algn="l" defTabSz="672117" rtl="0" eaLnBrk="1" latinLnBrk="0" hangingPunct="1">
        <a:defRPr sz="1400" kern="1200">
          <a:solidFill>
            <a:schemeClr val="tx1"/>
          </a:solidFill>
          <a:latin typeface="+mn-lt"/>
          <a:ea typeface="+mn-ea"/>
          <a:cs typeface="+mn-cs"/>
        </a:defRPr>
      </a:lvl5pPr>
      <a:lvl6pPr marL="1680479" algn="l" defTabSz="672117" rtl="0" eaLnBrk="1" latinLnBrk="0" hangingPunct="1">
        <a:defRPr sz="1400" kern="1200">
          <a:solidFill>
            <a:schemeClr val="tx1"/>
          </a:solidFill>
          <a:latin typeface="+mn-lt"/>
          <a:ea typeface="+mn-ea"/>
          <a:cs typeface="+mn-cs"/>
        </a:defRPr>
      </a:lvl6pPr>
      <a:lvl7pPr marL="2016089" algn="l" defTabSz="672117" rtl="0" eaLnBrk="1" latinLnBrk="0" hangingPunct="1">
        <a:defRPr sz="1400" kern="1200">
          <a:solidFill>
            <a:schemeClr val="tx1"/>
          </a:solidFill>
          <a:latin typeface="+mn-lt"/>
          <a:ea typeface="+mn-ea"/>
          <a:cs typeface="+mn-cs"/>
        </a:defRPr>
      </a:lvl7pPr>
      <a:lvl8pPr marL="2352114" algn="l" defTabSz="672117" rtl="0" eaLnBrk="1" latinLnBrk="0" hangingPunct="1">
        <a:defRPr sz="1400" kern="1200">
          <a:solidFill>
            <a:schemeClr val="tx1"/>
          </a:solidFill>
          <a:latin typeface="+mn-lt"/>
          <a:ea typeface="+mn-ea"/>
          <a:cs typeface="+mn-cs"/>
        </a:defRPr>
      </a:lvl8pPr>
      <a:lvl9pPr marL="2688252" algn="l" defTabSz="672117" rtl="0" eaLnBrk="1" latinLnBrk="0" hangingPunct="1">
        <a:defRPr sz="14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3"/>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9148"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641"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96" bIns="0" rtlCol="0" anchor="ctr"/>
          <a:lstStyle>
            <a:lvl1pPr algn="l">
              <a:defRPr sz="800">
                <a:solidFill>
                  <a:srgbClr val="000000">
                    <a:lumMod val="60000"/>
                    <a:lumOff val="40000"/>
                  </a:srgbClr>
                </a:solidFill>
                <a:latin typeface="Museo Sans For Dell" pitchFamily="2" charset="0"/>
                <a:cs typeface="+mn-cs"/>
              </a:defRPr>
            </a:lvl1pPr>
          </a:lstStyle>
          <a:p>
            <a:pPr defTabSz="899641">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96" bIns="0" rtlCol="0" anchor="ctr"/>
          <a:lstStyle>
            <a:lvl1pPr algn="l">
              <a:defRPr sz="700">
                <a:solidFill>
                  <a:srgbClr val="000000">
                    <a:lumMod val="60000"/>
                    <a:lumOff val="40000"/>
                  </a:srgbClr>
                </a:solidFill>
                <a:latin typeface="Museo Sans For Dell" pitchFamily="2" charset="0"/>
                <a:cs typeface="+mn-cs"/>
              </a:defRPr>
            </a:lvl1pPr>
          </a:lstStyle>
          <a:p>
            <a:pPr defTabSz="899641">
              <a:defRPr/>
            </a:pPr>
            <a:fld id="{BAFC9F95-FC62-4769-A095-8D2D490F7992}" type="slidenum">
              <a:rPr lang="en-US" smtClean="0"/>
              <a:pPr defTabSz="899641">
                <a:defRPr/>
              </a:pPr>
              <a:t>‹#›</a:t>
            </a:fld>
            <a:endParaRPr lang="en-US" dirty="0"/>
          </a:p>
        </p:txBody>
      </p:sp>
      <p:sp>
        <p:nvSpPr>
          <p:cNvPr id="2" name="fl"/>
          <p:cNvSpPr txBox="1"/>
          <p:nvPr/>
        </p:nvSpPr>
        <p:spPr>
          <a:xfrm>
            <a:off x="0" y="4913185"/>
            <a:ext cx="9144000" cy="157544"/>
          </a:xfrm>
          <a:prstGeom prst="rect">
            <a:avLst/>
          </a:prstGeom>
          <a:noFill/>
        </p:spPr>
        <p:txBody>
          <a:bodyPr vert="horz" wrap="square" lIns="67596" tIns="34289" rIns="67596" bIns="34289" rtlCol="0">
            <a:spAutoFit/>
          </a:bodyPr>
          <a:lstStyle/>
          <a:p>
            <a:pPr marL="172396" indent="-172396" defTabSz="89964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063135073"/>
      </p:ext>
    </p:extLst>
  </p:cSld>
  <p:clrMap bg1="dk2" tx1="lt1" bg2="dk1" tx2="lt2" accent1="accent1" accent2="accent2" accent3="accent3" accent4="accent4" accent5="accent5" accent6="accent6" hlink="hlink" folHlink="folHlink"/>
  <p:sldLayoutIdLst>
    <p:sldLayoutId id="2147485529" r:id="rId1"/>
    <p:sldLayoutId id="2147485530" r:id="rId2"/>
    <p:sldLayoutId id="2147485531" r:id="rId3"/>
    <p:sldLayoutId id="2147485532" r:id="rId4"/>
    <p:sldLayoutId id="2147485533" r:id="rId5"/>
    <p:sldLayoutId id="2147485534" r:id="rId6"/>
    <p:sldLayoutId id="2147485535" r:id="rId7"/>
    <p:sldLayoutId id="2147485536" r:id="rId8"/>
    <p:sldLayoutId id="2147485537" r:id="rId9"/>
    <p:sldLayoutId id="2147485538" r:id="rId10"/>
    <p:sldLayoutId id="2147485539" r:id="rId11"/>
    <p:sldLayoutId id="2147485540" r:id="rId12"/>
    <p:sldLayoutId id="2147485541" r:id="rId13"/>
    <p:sldLayoutId id="2147485542" r:id="rId14"/>
    <p:sldLayoutId id="2147485543" r:id="rId15"/>
    <p:sldLayoutId id="2147485544" r:id="rId16"/>
    <p:sldLayoutId id="2147485545" r:id="rId17"/>
    <p:sldLayoutId id="2147485546" r:id="rId18"/>
    <p:sldLayoutId id="2147485547" r:id="rId19"/>
    <p:sldLayoutId id="2147485548" r:id="rId20"/>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998"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658"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0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9462"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826" indent="-16882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118" indent="-16525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192" indent="-16287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553" indent="-16406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6424" indent="-17451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3716"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1220"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8546"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5998"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658" rtl="0" eaLnBrk="1" latinLnBrk="0" hangingPunct="1">
        <a:defRPr sz="1400" kern="1200">
          <a:solidFill>
            <a:schemeClr val="tx1"/>
          </a:solidFill>
          <a:latin typeface="+mn-lt"/>
          <a:ea typeface="+mn-ea"/>
          <a:cs typeface="+mn-cs"/>
        </a:defRPr>
      </a:lvl1pPr>
      <a:lvl2pPr marL="336998" algn="l" defTabSz="674658" rtl="0" eaLnBrk="1" latinLnBrk="0" hangingPunct="1">
        <a:defRPr sz="1400" kern="1200">
          <a:solidFill>
            <a:schemeClr val="tx1"/>
          </a:solidFill>
          <a:latin typeface="+mn-lt"/>
          <a:ea typeface="+mn-ea"/>
          <a:cs typeface="+mn-cs"/>
        </a:defRPr>
      </a:lvl2pPr>
      <a:lvl3pPr marL="674658" algn="l" defTabSz="674658" rtl="0" eaLnBrk="1" latinLnBrk="0" hangingPunct="1">
        <a:defRPr sz="1400" kern="1200">
          <a:solidFill>
            <a:schemeClr val="tx1"/>
          </a:solidFill>
          <a:latin typeface="+mn-lt"/>
          <a:ea typeface="+mn-ea"/>
          <a:cs typeface="+mn-cs"/>
        </a:defRPr>
      </a:lvl3pPr>
      <a:lvl4pPr marL="1012032" algn="l" defTabSz="674658" rtl="0" eaLnBrk="1" latinLnBrk="0" hangingPunct="1">
        <a:defRPr sz="1400" kern="1200">
          <a:solidFill>
            <a:schemeClr val="tx1"/>
          </a:solidFill>
          <a:latin typeface="+mn-lt"/>
          <a:ea typeface="+mn-ea"/>
          <a:cs typeface="+mn-cs"/>
        </a:defRPr>
      </a:lvl4pPr>
      <a:lvl5pPr marL="1349462" algn="l" defTabSz="674658" rtl="0" eaLnBrk="1" latinLnBrk="0" hangingPunct="1">
        <a:defRPr sz="1400" kern="1200">
          <a:solidFill>
            <a:schemeClr val="tx1"/>
          </a:solidFill>
          <a:latin typeface="+mn-lt"/>
          <a:ea typeface="+mn-ea"/>
          <a:cs typeface="+mn-cs"/>
        </a:defRPr>
      </a:lvl5pPr>
      <a:lvl6pPr marL="1686947" algn="l" defTabSz="674658" rtl="0" eaLnBrk="1" latinLnBrk="0" hangingPunct="1">
        <a:defRPr sz="1400" kern="1200">
          <a:solidFill>
            <a:schemeClr val="tx1"/>
          </a:solidFill>
          <a:latin typeface="+mn-lt"/>
          <a:ea typeface="+mn-ea"/>
          <a:cs typeface="+mn-cs"/>
        </a:defRPr>
      </a:lvl6pPr>
      <a:lvl7pPr marL="2023943" algn="l" defTabSz="674658" rtl="0" eaLnBrk="1" latinLnBrk="0" hangingPunct="1">
        <a:defRPr sz="1400" kern="1200">
          <a:solidFill>
            <a:schemeClr val="tx1"/>
          </a:solidFill>
          <a:latin typeface="+mn-lt"/>
          <a:ea typeface="+mn-ea"/>
          <a:cs typeface="+mn-cs"/>
        </a:defRPr>
      </a:lvl7pPr>
      <a:lvl8pPr marL="2361176" algn="l" defTabSz="674658" rtl="0" eaLnBrk="1" latinLnBrk="0" hangingPunct="1">
        <a:defRPr sz="1400" kern="1200">
          <a:solidFill>
            <a:schemeClr val="tx1"/>
          </a:solidFill>
          <a:latin typeface="+mn-lt"/>
          <a:ea typeface="+mn-ea"/>
          <a:cs typeface="+mn-cs"/>
        </a:defRPr>
      </a:lvl8pPr>
      <a:lvl9pPr marL="2698597" algn="l" defTabSz="674658" rtl="0" eaLnBrk="1" latinLnBrk="0" hangingPunct="1">
        <a:defRPr sz="14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4"/>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0172" name="think-cell Slide" r:id="rId25" imgW="270" imgH="270" progId="TCLayout.ActiveDocument.1">
                  <p:embed/>
                </p:oleObj>
              </mc:Choice>
              <mc:Fallback>
                <p:oleObj name="think-cell Slide" r:id="rId25" imgW="270" imgH="270" progId="TCLayout.ActiveDocument.1">
                  <p:embed/>
                  <p:pic>
                    <p:nvPicPr>
                      <p:cNvPr id="0" name=""/>
                      <p:cNvPicPr/>
                      <p:nvPr/>
                    </p:nvPicPr>
                    <p:blipFill>
                      <a:blip r:embed="rId26"/>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900001"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20" bIns="0" rtlCol="0" anchor="ctr"/>
          <a:lstStyle>
            <a:lvl1pPr algn="l">
              <a:defRPr sz="800">
                <a:solidFill>
                  <a:srgbClr val="000000">
                    <a:lumMod val="60000"/>
                    <a:lumOff val="40000"/>
                  </a:srgbClr>
                </a:solidFill>
                <a:latin typeface="Museo Sans For Dell" pitchFamily="2" charset="0"/>
                <a:cs typeface="+mn-cs"/>
              </a:defRPr>
            </a:lvl1pPr>
          </a:lstStyle>
          <a:p>
            <a:pPr defTabSz="900001">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20" bIns="0" rtlCol="0" anchor="ctr"/>
          <a:lstStyle>
            <a:lvl1pPr algn="l">
              <a:defRPr sz="700">
                <a:solidFill>
                  <a:srgbClr val="000000">
                    <a:lumMod val="60000"/>
                    <a:lumOff val="40000"/>
                  </a:srgbClr>
                </a:solidFill>
                <a:latin typeface="Museo Sans For Dell" pitchFamily="2" charset="0"/>
                <a:cs typeface="+mn-cs"/>
              </a:defRPr>
            </a:lvl1pPr>
          </a:lstStyle>
          <a:p>
            <a:pPr defTabSz="900001">
              <a:defRPr/>
            </a:pPr>
            <a:fld id="{BAFC9F95-FC62-4769-A095-8D2D490F7992}" type="slidenum">
              <a:rPr lang="en-US" smtClean="0"/>
              <a:pPr defTabSz="900001">
                <a:defRPr/>
              </a:pPr>
              <a:t>‹#›</a:t>
            </a:fld>
            <a:endParaRPr lang="en-US" dirty="0"/>
          </a:p>
        </p:txBody>
      </p:sp>
      <p:sp>
        <p:nvSpPr>
          <p:cNvPr id="2" name="fl"/>
          <p:cNvSpPr txBox="1"/>
          <p:nvPr/>
        </p:nvSpPr>
        <p:spPr>
          <a:xfrm>
            <a:off x="0" y="4913185"/>
            <a:ext cx="9144000" cy="157544"/>
          </a:xfrm>
          <a:prstGeom prst="rect">
            <a:avLst/>
          </a:prstGeom>
          <a:noFill/>
        </p:spPr>
        <p:txBody>
          <a:bodyPr vert="horz" wrap="square" lIns="67620" tIns="34289" rIns="67620" bIns="34289" rtlCol="0">
            <a:spAutoFit/>
          </a:bodyPr>
          <a:lstStyle/>
          <a:p>
            <a:pPr marL="172460" indent="-172460" defTabSz="90000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491523938"/>
      </p:ext>
    </p:extLst>
  </p:cSld>
  <p:clrMap bg1="dk2" tx1="lt1" bg2="dk1" tx2="lt2" accent1="accent1" accent2="accent2" accent3="accent3" accent4="accent4" accent5="accent5" accent6="accent6" hlink="hlink" folHlink="folHlink"/>
  <p:sldLayoutIdLst>
    <p:sldLayoutId id="2147485550" r:id="rId1"/>
    <p:sldLayoutId id="2147485551" r:id="rId2"/>
    <p:sldLayoutId id="2147485552" r:id="rId3"/>
    <p:sldLayoutId id="2147485553" r:id="rId4"/>
    <p:sldLayoutId id="2147485554" r:id="rId5"/>
    <p:sldLayoutId id="2147485555" r:id="rId6"/>
    <p:sldLayoutId id="2147485556" r:id="rId7"/>
    <p:sldLayoutId id="2147485557" r:id="rId8"/>
    <p:sldLayoutId id="2147485558" r:id="rId9"/>
    <p:sldLayoutId id="2147485559" r:id="rId10"/>
    <p:sldLayoutId id="2147485560" r:id="rId11"/>
    <p:sldLayoutId id="2147485561" r:id="rId12"/>
    <p:sldLayoutId id="2147485562" r:id="rId13"/>
    <p:sldLayoutId id="2147485563" r:id="rId14"/>
    <p:sldLayoutId id="2147485564" r:id="rId15"/>
    <p:sldLayoutId id="2147485565" r:id="rId16"/>
    <p:sldLayoutId id="2147485566" r:id="rId17"/>
    <p:sldLayoutId id="2147485567" r:id="rId18"/>
    <p:sldLayoutId id="2147485568" r:id="rId19"/>
    <p:sldLayoutId id="2147485569" r:id="rId20"/>
    <p:sldLayoutId id="2147485570" r:id="rId21"/>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14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92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4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999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890" indent="-16889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286" indent="-16531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456" indent="-16293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921" indent="-16412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6904" indent="-17457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32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196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942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700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922" rtl="0" eaLnBrk="1" latinLnBrk="0" hangingPunct="1">
        <a:defRPr sz="1400" kern="1200">
          <a:solidFill>
            <a:schemeClr val="tx1"/>
          </a:solidFill>
          <a:latin typeface="+mn-lt"/>
          <a:ea typeface="+mn-ea"/>
          <a:cs typeface="+mn-cs"/>
        </a:defRPr>
      </a:lvl1pPr>
      <a:lvl2pPr marL="337142" algn="l" defTabSz="674922" rtl="0" eaLnBrk="1" latinLnBrk="0" hangingPunct="1">
        <a:defRPr sz="1400" kern="1200">
          <a:solidFill>
            <a:schemeClr val="tx1"/>
          </a:solidFill>
          <a:latin typeface="+mn-lt"/>
          <a:ea typeface="+mn-ea"/>
          <a:cs typeface="+mn-cs"/>
        </a:defRPr>
      </a:lvl2pPr>
      <a:lvl3pPr marL="674922" algn="l" defTabSz="674922" rtl="0" eaLnBrk="1" latinLnBrk="0" hangingPunct="1">
        <a:defRPr sz="1400" kern="1200">
          <a:solidFill>
            <a:schemeClr val="tx1"/>
          </a:solidFill>
          <a:latin typeface="+mn-lt"/>
          <a:ea typeface="+mn-ea"/>
          <a:cs typeface="+mn-cs"/>
        </a:defRPr>
      </a:lvl3pPr>
      <a:lvl4pPr marL="1012432" algn="l" defTabSz="674922" rtl="0" eaLnBrk="1" latinLnBrk="0" hangingPunct="1">
        <a:defRPr sz="1400" kern="1200">
          <a:solidFill>
            <a:schemeClr val="tx1"/>
          </a:solidFill>
          <a:latin typeface="+mn-lt"/>
          <a:ea typeface="+mn-ea"/>
          <a:cs typeface="+mn-cs"/>
        </a:defRPr>
      </a:lvl4pPr>
      <a:lvl5pPr marL="1349990" algn="l" defTabSz="674922" rtl="0" eaLnBrk="1" latinLnBrk="0" hangingPunct="1">
        <a:defRPr sz="1400" kern="1200">
          <a:solidFill>
            <a:schemeClr val="tx1"/>
          </a:solidFill>
          <a:latin typeface="+mn-lt"/>
          <a:ea typeface="+mn-ea"/>
          <a:cs typeface="+mn-cs"/>
        </a:defRPr>
      </a:lvl5pPr>
      <a:lvl6pPr marL="1687619" algn="l" defTabSz="674922" rtl="0" eaLnBrk="1" latinLnBrk="0" hangingPunct="1">
        <a:defRPr sz="1400" kern="1200">
          <a:solidFill>
            <a:schemeClr val="tx1"/>
          </a:solidFill>
          <a:latin typeface="+mn-lt"/>
          <a:ea typeface="+mn-ea"/>
          <a:cs typeface="+mn-cs"/>
        </a:defRPr>
      </a:lvl6pPr>
      <a:lvl7pPr marL="2024759" algn="l" defTabSz="674922" rtl="0" eaLnBrk="1" latinLnBrk="0" hangingPunct="1">
        <a:defRPr sz="1400" kern="1200">
          <a:solidFill>
            <a:schemeClr val="tx1"/>
          </a:solidFill>
          <a:latin typeface="+mn-lt"/>
          <a:ea typeface="+mn-ea"/>
          <a:cs typeface="+mn-cs"/>
        </a:defRPr>
      </a:lvl7pPr>
      <a:lvl8pPr marL="2362120" algn="l" defTabSz="674922" rtl="0" eaLnBrk="1" latinLnBrk="0" hangingPunct="1">
        <a:defRPr sz="1400" kern="1200">
          <a:solidFill>
            <a:schemeClr val="tx1"/>
          </a:solidFill>
          <a:latin typeface="+mn-lt"/>
          <a:ea typeface="+mn-ea"/>
          <a:cs typeface="+mn-cs"/>
        </a:defRPr>
      </a:lvl8pPr>
      <a:lvl9pPr marL="2699677" algn="l" defTabSz="674922" rtl="0" eaLnBrk="1" latinLnBrk="0" hangingPunct="1">
        <a:defRPr sz="14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3"/>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1196"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46"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46"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646" tIns="34289" rIns="67646" bIns="34289" rtlCol="0">
            <a:spAutoFit/>
          </a:bodyPr>
          <a:lstStyle/>
          <a:p>
            <a:pPr marL="172528" indent="-17252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1972005"/>
      </p:ext>
    </p:extLst>
  </p:cSld>
  <p:clrMap bg1="dk2" tx1="lt1" bg2="dk1" tx2="lt2" accent1="accent1" accent2="accent2" accent3="accent3" accent4="accent4" accent5="accent5" accent6="accent6" hlink="hlink" folHlink="folHlink"/>
  <p:sldLayoutIdLst>
    <p:sldLayoutId id="2147485572" r:id="rId1"/>
    <p:sldLayoutId id="2147485573" r:id="rId2"/>
    <p:sldLayoutId id="2147485574" r:id="rId3"/>
    <p:sldLayoutId id="2147485575" r:id="rId4"/>
    <p:sldLayoutId id="2147485576" r:id="rId5"/>
    <p:sldLayoutId id="2147485577" r:id="rId6"/>
    <p:sldLayoutId id="2147485578" r:id="rId7"/>
    <p:sldLayoutId id="2147485579" r:id="rId8"/>
    <p:sldLayoutId id="2147485580" r:id="rId9"/>
    <p:sldLayoutId id="2147485581" r:id="rId10"/>
    <p:sldLayoutId id="2147485582" r:id="rId11"/>
    <p:sldLayoutId id="2147485583" r:id="rId12"/>
    <p:sldLayoutId id="2147485584" r:id="rId13"/>
    <p:sldLayoutId id="2147485585" r:id="rId14"/>
    <p:sldLayoutId id="2147485586" r:id="rId15"/>
    <p:sldLayoutId id="2147485587" r:id="rId16"/>
    <p:sldLayoutId id="2147485588" r:id="rId17"/>
    <p:sldLayoutId id="2147485589" r:id="rId18"/>
    <p:sldLayoutId id="2147485590" r:id="rId19"/>
    <p:sldLayoutId id="2147485591" r:id="rId20"/>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29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5209"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8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055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958" indent="-16895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465" indent="-16538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736" indent="-16300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0312" indent="-16419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7414" indent="-17464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970"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2755"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0361"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8077"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5209" rtl="0" eaLnBrk="1" latinLnBrk="0" hangingPunct="1">
        <a:defRPr sz="1400" kern="1200">
          <a:solidFill>
            <a:schemeClr val="tx1"/>
          </a:solidFill>
          <a:latin typeface="+mn-lt"/>
          <a:ea typeface="+mn-ea"/>
          <a:cs typeface="+mn-cs"/>
        </a:defRPr>
      </a:lvl1pPr>
      <a:lvl2pPr marL="337295" algn="l" defTabSz="675209" rtl="0" eaLnBrk="1" latinLnBrk="0" hangingPunct="1">
        <a:defRPr sz="1400" kern="1200">
          <a:solidFill>
            <a:schemeClr val="tx1"/>
          </a:solidFill>
          <a:latin typeface="+mn-lt"/>
          <a:ea typeface="+mn-ea"/>
          <a:cs typeface="+mn-cs"/>
        </a:defRPr>
      </a:lvl2pPr>
      <a:lvl3pPr marL="675209" algn="l" defTabSz="675209" rtl="0" eaLnBrk="1" latinLnBrk="0" hangingPunct="1">
        <a:defRPr sz="1400" kern="1200">
          <a:solidFill>
            <a:schemeClr val="tx1"/>
          </a:solidFill>
          <a:latin typeface="+mn-lt"/>
          <a:ea typeface="+mn-ea"/>
          <a:cs typeface="+mn-cs"/>
        </a:defRPr>
      </a:lvl3pPr>
      <a:lvl4pPr marL="1012857" algn="l" defTabSz="675209" rtl="0" eaLnBrk="1" latinLnBrk="0" hangingPunct="1">
        <a:defRPr sz="1400" kern="1200">
          <a:solidFill>
            <a:schemeClr val="tx1"/>
          </a:solidFill>
          <a:latin typeface="+mn-lt"/>
          <a:ea typeface="+mn-ea"/>
          <a:cs typeface="+mn-cs"/>
        </a:defRPr>
      </a:lvl4pPr>
      <a:lvl5pPr marL="1350551" algn="l" defTabSz="675209" rtl="0" eaLnBrk="1" latinLnBrk="0" hangingPunct="1">
        <a:defRPr sz="1400" kern="1200">
          <a:solidFill>
            <a:schemeClr val="tx1"/>
          </a:solidFill>
          <a:latin typeface="+mn-lt"/>
          <a:ea typeface="+mn-ea"/>
          <a:cs typeface="+mn-cs"/>
        </a:defRPr>
      </a:lvl5pPr>
      <a:lvl6pPr marL="1688333" algn="l" defTabSz="675209" rtl="0" eaLnBrk="1" latinLnBrk="0" hangingPunct="1">
        <a:defRPr sz="1400" kern="1200">
          <a:solidFill>
            <a:schemeClr val="tx1"/>
          </a:solidFill>
          <a:latin typeface="+mn-lt"/>
          <a:ea typeface="+mn-ea"/>
          <a:cs typeface="+mn-cs"/>
        </a:defRPr>
      </a:lvl6pPr>
      <a:lvl7pPr marL="2025626" algn="l" defTabSz="675209" rtl="0" eaLnBrk="1" latinLnBrk="0" hangingPunct="1">
        <a:defRPr sz="1400" kern="1200">
          <a:solidFill>
            <a:schemeClr val="tx1"/>
          </a:solidFill>
          <a:latin typeface="+mn-lt"/>
          <a:ea typeface="+mn-ea"/>
          <a:cs typeface="+mn-cs"/>
        </a:defRPr>
      </a:lvl7pPr>
      <a:lvl8pPr marL="2363123" algn="l" defTabSz="675209" rtl="0" eaLnBrk="1" latinLnBrk="0" hangingPunct="1">
        <a:defRPr sz="1400" kern="1200">
          <a:solidFill>
            <a:schemeClr val="tx1"/>
          </a:solidFill>
          <a:latin typeface="+mn-lt"/>
          <a:ea typeface="+mn-ea"/>
          <a:cs typeface="+mn-cs"/>
        </a:defRPr>
      </a:lvl8pPr>
      <a:lvl9pPr marL="2700824" algn="l" defTabSz="675209" rtl="0" eaLnBrk="1" latinLnBrk="0" hangingPunct="1">
        <a:defRPr sz="14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36" y="4825328"/>
            <a:ext cx="649537" cy="124650"/>
          </a:xfrm>
          <a:prstGeom prst="rect">
            <a:avLst/>
          </a:prstGeom>
          <a:noFill/>
        </p:spPr>
        <p:txBody>
          <a:bodyPr wrap="square" lIns="0" tIns="0" rIns="0" bIns="0" rtlCol="0" anchor="ctr">
            <a:spAutoFit/>
          </a:bodyPr>
          <a:lstStyle/>
          <a:p>
            <a:pPr defTabSz="89284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2849">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6436" y="4825328"/>
            <a:ext cx="649537" cy="124650"/>
          </a:xfrm>
          <a:prstGeom prst="rect">
            <a:avLst/>
          </a:prstGeom>
          <a:noFill/>
        </p:spPr>
        <p:txBody>
          <a:bodyPr wrap="square" lIns="0" tIns="0" rIns="0" bIns="0" rtlCol="0" anchor="ctr">
            <a:spAutoFit/>
          </a:bodyPr>
          <a:lstStyle/>
          <a:p>
            <a:pPr defTabSz="89284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2849">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531" y="4837275"/>
            <a:ext cx="65" cy="110800"/>
          </a:xfrm>
          <a:prstGeom prst="rect">
            <a:avLst/>
          </a:prstGeom>
        </p:spPr>
        <p:txBody>
          <a:bodyPr vert="horz" wrap="none" lIns="0" tIns="0" rIns="0" bIns="0" rtlCol="0" anchor="ctr" anchorCtr="0">
            <a:spAutoFit/>
          </a:bodyPr>
          <a:lstStyle/>
          <a:p>
            <a:pPr algn="r" defTabSz="892849">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2849">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531" y="4837275"/>
            <a:ext cx="65" cy="110800"/>
          </a:xfrm>
          <a:prstGeom prst="rect">
            <a:avLst/>
          </a:prstGeom>
        </p:spPr>
        <p:txBody>
          <a:bodyPr vert="horz" wrap="none" lIns="0" tIns="0" rIns="0" bIns="0" rtlCol="0" anchor="ctr" anchorCtr="0">
            <a:spAutoFit/>
          </a:bodyPr>
          <a:lstStyle/>
          <a:p>
            <a:pPr algn="r" defTabSz="892849">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2849">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2849">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2849">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231973026"/>
      </p:ext>
    </p:extLst>
  </p:cSld>
  <p:clrMap bg1="dk2" tx1="lt1" bg2="dk1" tx2="lt2" accent1="accent1" accent2="accent2" accent3="accent3" accent4="accent4" accent5="accent5" accent6="accent6" hlink="hlink" folHlink="folHlink"/>
  <p:sldLayoutIdLst>
    <p:sldLayoutId id="2147485593" r:id="rId1"/>
    <p:sldLayoutId id="2147485594" r:id="rId2"/>
    <p:sldLayoutId id="2147485595" r:id="rId3"/>
    <p:sldLayoutId id="2147485596" r:id="rId4"/>
    <p:sldLayoutId id="2147485597" r:id="rId5"/>
    <p:sldLayoutId id="2147485598" r:id="rId6"/>
    <p:sldLayoutId id="2147485599" r:id="rId7"/>
    <p:sldLayoutId id="2147485600" r:id="rId8"/>
    <p:sldLayoutId id="2147485601" r:id="rId9"/>
    <p:sldLayoutId id="2147485602" r:id="rId10"/>
    <p:sldLayoutId id="2147485603" r:id="rId11"/>
    <p:sldLayoutId id="2147485604" r:id="rId12"/>
    <p:sldLayoutId id="2147485605" r:id="rId13"/>
    <p:sldLayoutId id="2147485606" r:id="rId14"/>
    <p:sldLayoutId id="2147485607" r:id="rId15"/>
    <p:sldLayoutId id="2147485608" r:id="rId16"/>
    <p:sldLayoutId id="2147485609" r:id="rId17"/>
    <p:sldLayoutId id="2147485610" r:id="rId18"/>
    <p:sldLayoutId id="2147485611" r:id="rId19"/>
    <p:sldLayoutId id="2147485612" r:id="rId20"/>
    <p:sldLayoutId id="2147485613" r:id="rId21"/>
    <p:sldLayoutId id="2147485614" r:id="rId22"/>
    <p:sldLayoutId id="2147485615" r:id="rId23"/>
    <p:sldLayoutId id="2147485616" r:id="rId24"/>
    <p:sldLayoutId id="2147485617" r:id="rId25"/>
    <p:sldLayoutId id="2147485618" r:id="rId26"/>
    <p:sldLayoutId id="2147485619" r:id="rId27"/>
    <p:sldLayoutId id="2147485620" r:id="rId28"/>
    <p:sldLayoutId id="2147485621" r:id="rId29"/>
    <p:sldLayoutId id="2147485622" r:id="rId30"/>
    <p:sldLayoutId id="2147485623" r:id="rId31"/>
    <p:sldLayoutId id="2147485624" r:id="rId32"/>
    <p:sldLayoutId id="2147485625" r:id="rId33"/>
    <p:sldLayoutId id="2147485627" r:id="rId34"/>
    <p:sldLayoutId id="2147485628" r:id="rId35"/>
    <p:sldLayoutId id="2147485629" r:id="rId36"/>
    <p:sldLayoutId id="2147485630" r:id="rId37"/>
    <p:sldLayoutId id="2147485631" r:id="rId38"/>
    <p:sldLayoutId id="2147485632" r:id="rId39"/>
    <p:sldLayoutId id="2147485633" r:id="rId40"/>
    <p:sldLayoutId id="2147485634" r:id="rId41"/>
    <p:sldLayoutId id="2147485635" r:id="rId42"/>
    <p:sldLayoutId id="2147485636" r:id="rId43"/>
    <p:sldLayoutId id="2147485637"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645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2849"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943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559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842" indent="-22284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1235" indent="-22760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8193" indent="-21492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7027" indent="-21649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0367" indent="-23077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6377"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2683"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9204"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5664"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2849" rtl="0" eaLnBrk="1" latinLnBrk="0" hangingPunct="1">
        <a:defRPr sz="1800" kern="1200">
          <a:solidFill>
            <a:schemeClr val="tx1"/>
          </a:solidFill>
          <a:latin typeface="+mn-lt"/>
          <a:ea typeface="+mn-ea"/>
          <a:cs typeface="+mn-cs"/>
        </a:defRPr>
      </a:lvl1pPr>
      <a:lvl2pPr marL="446458" algn="l" defTabSz="892849" rtl="0" eaLnBrk="1" latinLnBrk="0" hangingPunct="1">
        <a:defRPr sz="1800" kern="1200">
          <a:solidFill>
            <a:schemeClr val="tx1"/>
          </a:solidFill>
          <a:latin typeface="+mn-lt"/>
          <a:ea typeface="+mn-ea"/>
          <a:cs typeface="+mn-cs"/>
        </a:defRPr>
      </a:lvl2pPr>
      <a:lvl3pPr marL="892849" algn="l" defTabSz="892849" rtl="0" eaLnBrk="1" latinLnBrk="0" hangingPunct="1">
        <a:defRPr sz="1800" kern="1200">
          <a:solidFill>
            <a:schemeClr val="tx1"/>
          </a:solidFill>
          <a:latin typeface="+mn-lt"/>
          <a:ea typeface="+mn-ea"/>
          <a:cs typeface="+mn-cs"/>
        </a:defRPr>
      </a:lvl3pPr>
      <a:lvl4pPr marL="1339430" algn="l" defTabSz="892849" rtl="0" eaLnBrk="1" latinLnBrk="0" hangingPunct="1">
        <a:defRPr sz="1800" kern="1200">
          <a:solidFill>
            <a:schemeClr val="tx1"/>
          </a:solidFill>
          <a:latin typeface="+mn-lt"/>
          <a:ea typeface="+mn-ea"/>
          <a:cs typeface="+mn-cs"/>
        </a:defRPr>
      </a:lvl4pPr>
      <a:lvl5pPr marL="1785599" algn="l" defTabSz="892849" rtl="0" eaLnBrk="1" latinLnBrk="0" hangingPunct="1">
        <a:defRPr sz="1800" kern="1200">
          <a:solidFill>
            <a:schemeClr val="tx1"/>
          </a:solidFill>
          <a:latin typeface="+mn-lt"/>
          <a:ea typeface="+mn-ea"/>
          <a:cs typeface="+mn-cs"/>
        </a:defRPr>
      </a:lvl5pPr>
      <a:lvl6pPr marL="2231727" algn="l" defTabSz="892849" rtl="0" eaLnBrk="1" latinLnBrk="0" hangingPunct="1">
        <a:defRPr sz="1800" kern="1200">
          <a:solidFill>
            <a:schemeClr val="tx1"/>
          </a:solidFill>
          <a:latin typeface="+mn-lt"/>
          <a:ea typeface="+mn-ea"/>
          <a:cs typeface="+mn-cs"/>
        </a:defRPr>
      </a:lvl6pPr>
      <a:lvl7pPr marL="2678202" algn="l" defTabSz="892849" rtl="0" eaLnBrk="1" latinLnBrk="0" hangingPunct="1">
        <a:defRPr sz="1800" kern="1200">
          <a:solidFill>
            <a:schemeClr val="tx1"/>
          </a:solidFill>
          <a:latin typeface="+mn-lt"/>
          <a:ea typeface="+mn-ea"/>
          <a:cs typeface="+mn-cs"/>
        </a:defRPr>
      </a:lvl7pPr>
      <a:lvl8pPr marL="3124751" algn="l" defTabSz="892849" rtl="0" eaLnBrk="1" latinLnBrk="0" hangingPunct="1">
        <a:defRPr sz="1800" kern="1200">
          <a:solidFill>
            <a:schemeClr val="tx1"/>
          </a:solidFill>
          <a:latin typeface="+mn-lt"/>
          <a:ea typeface="+mn-ea"/>
          <a:cs typeface="+mn-cs"/>
        </a:defRPr>
      </a:lvl8pPr>
      <a:lvl9pPr marL="3570980" algn="l" defTabSz="8928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32"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3305"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74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3305" eaLnBrk="0" hangingPunct="0">
              <a:defRPr/>
            </a:pPr>
            <a:fld id="{9617D136-9632-4CBE-9F87-C2EC49438D9D}" type="slidenum">
              <a:rPr lang="zh-TW" altLang="en-US" smtClean="0">
                <a:ea typeface="SimSun" pitchFamily="2" charset="-122"/>
              </a:rPr>
              <a:pPr defTabSz="673305"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3305" eaLnBrk="0" hangingPunct="0">
              <a:defRPr/>
            </a:pPr>
            <a:endParaRPr lang="zh-TW" altLang="en-US"/>
          </a:p>
        </p:txBody>
      </p:sp>
      <p:pic>
        <p:nvPicPr>
          <p:cNvPr id="13319" name="Picture 14" descr="dell_gray_logo.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48" tIns="44873" rIns="89748" bIns="44873"/>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3305"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3305"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2613172691"/>
      </p:ext>
    </p:extLst>
  </p:cSld>
  <p:clrMap bg1="lt1" tx1="dk1" bg2="lt2" tx2="dk2" accent1="accent1" accent2="accent2" accent3="accent3" accent4="accent4" accent5="accent5" accent6="accent6" hlink="hlink" folHlink="folHlink"/>
  <p:sldLayoutIdLst>
    <p:sldLayoutId id="2147485639" r:id="rId1"/>
    <p:sldLayoutId id="2147485640" r:id="rId2"/>
    <p:sldLayoutId id="2147485641" r:id="rId3"/>
    <p:sldLayoutId id="2147485642" r:id="rId4"/>
    <p:sldLayoutId id="2147485643" r:id="rId5"/>
    <p:sldLayoutId id="2147485644" r:id="rId6"/>
    <p:sldLayoutId id="2147485645" r:id="rId7"/>
    <p:sldLayoutId id="2147485646" r:id="rId8"/>
    <p:sldLayoutId id="2147485647" r:id="rId9"/>
    <p:sldLayoutId id="2147485648" r:id="rId10"/>
    <p:sldLayoutId id="2147485649" r:id="rId11"/>
    <p:sldLayoutId id="2147485650" r:id="rId12"/>
    <p:sldLayoutId id="2147485651" r:id="rId13"/>
    <p:sldLayoutId id="2147485652" r:id="rId14"/>
    <p:sldLayoutId id="2147485654" r:id="rId15"/>
    <p:sldLayoutId id="2147485655" r:id="rId16"/>
    <p:sldLayoutId id="2147485656" r:id="rId17"/>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886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772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665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545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4156" indent="-22415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2714" indent="-21780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1458" indent="-214692"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0522" indent="-21621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4264" indent="-23050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8402"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7344"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6275"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14946"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7728" rtl="0" eaLnBrk="1" latinLnBrk="0" hangingPunct="1">
        <a:defRPr sz="1800" kern="1200">
          <a:solidFill>
            <a:schemeClr val="tx1"/>
          </a:solidFill>
          <a:latin typeface="+mn-lt"/>
          <a:ea typeface="+mn-ea"/>
          <a:cs typeface="+mn-cs"/>
        </a:defRPr>
      </a:lvl1pPr>
      <a:lvl2pPr marL="448867" algn="l" defTabSz="897728" rtl="0" eaLnBrk="1" latinLnBrk="0" hangingPunct="1">
        <a:defRPr sz="1800" kern="1200">
          <a:solidFill>
            <a:schemeClr val="tx1"/>
          </a:solidFill>
          <a:latin typeface="+mn-lt"/>
          <a:ea typeface="+mn-ea"/>
          <a:cs typeface="+mn-cs"/>
        </a:defRPr>
      </a:lvl2pPr>
      <a:lvl3pPr marL="897728" algn="l" defTabSz="897728" rtl="0" eaLnBrk="1" latinLnBrk="0" hangingPunct="1">
        <a:defRPr sz="1800" kern="1200">
          <a:solidFill>
            <a:schemeClr val="tx1"/>
          </a:solidFill>
          <a:latin typeface="+mn-lt"/>
          <a:ea typeface="+mn-ea"/>
          <a:cs typeface="+mn-cs"/>
        </a:defRPr>
      </a:lvl3pPr>
      <a:lvl4pPr marL="1346657" algn="l" defTabSz="897728" rtl="0" eaLnBrk="1" latinLnBrk="0" hangingPunct="1">
        <a:defRPr sz="1800" kern="1200">
          <a:solidFill>
            <a:schemeClr val="tx1"/>
          </a:solidFill>
          <a:latin typeface="+mn-lt"/>
          <a:ea typeface="+mn-ea"/>
          <a:cs typeface="+mn-cs"/>
        </a:defRPr>
      </a:lvl4pPr>
      <a:lvl5pPr marL="1795454" algn="l" defTabSz="897728" rtl="0" eaLnBrk="1" latinLnBrk="0" hangingPunct="1">
        <a:defRPr sz="1800" kern="1200">
          <a:solidFill>
            <a:schemeClr val="tx1"/>
          </a:solidFill>
          <a:latin typeface="+mn-lt"/>
          <a:ea typeface="+mn-ea"/>
          <a:cs typeface="+mn-cs"/>
        </a:defRPr>
      </a:lvl5pPr>
      <a:lvl6pPr marL="2243962" algn="l" defTabSz="897728" rtl="0" eaLnBrk="1" latinLnBrk="0" hangingPunct="1">
        <a:defRPr sz="1800" kern="1200">
          <a:solidFill>
            <a:schemeClr val="tx1"/>
          </a:solidFill>
          <a:latin typeface="+mn-lt"/>
          <a:ea typeface="+mn-ea"/>
          <a:cs typeface="+mn-cs"/>
        </a:defRPr>
      </a:lvl6pPr>
      <a:lvl7pPr marL="2692875" algn="l" defTabSz="897728" rtl="0" eaLnBrk="1" latinLnBrk="0" hangingPunct="1">
        <a:defRPr sz="1800" kern="1200">
          <a:solidFill>
            <a:schemeClr val="tx1"/>
          </a:solidFill>
          <a:latin typeface="+mn-lt"/>
          <a:ea typeface="+mn-ea"/>
          <a:cs typeface="+mn-cs"/>
        </a:defRPr>
      </a:lvl7pPr>
      <a:lvl8pPr marL="3141833" algn="l" defTabSz="897728" rtl="0" eaLnBrk="1" latinLnBrk="0" hangingPunct="1">
        <a:defRPr sz="1800" kern="1200">
          <a:solidFill>
            <a:schemeClr val="tx1"/>
          </a:solidFill>
          <a:latin typeface="+mn-lt"/>
          <a:ea typeface="+mn-ea"/>
          <a:cs typeface="+mn-cs"/>
        </a:defRPr>
      </a:lvl8pPr>
      <a:lvl9pPr marL="3590645" algn="l" defTabSz="897728"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32"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3305"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74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3305" eaLnBrk="0" hangingPunct="0">
              <a:defRPr/>
            </a:pPr>
            <a:fld id="{9617D136-9632-4CBE-9F87-C2EC49438D9D}" type="slidenum">
              <a:rPr lang="zh-TW" altLang="en-US" smtClean="0">
                <a:ea typeface="SimSun" pitchFamily="2" charset="-122"/>
              </a:rPr>
              <a:pPr defTabSz="673305"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3305"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48" tIns="44873" rIns="89748" bIns="44873"/>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3305"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3305"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37805592"/>
      </p:ext>
    </p:extLst>
  </p:cSld>
  <p:clrMap bg1="lt1" tx1="dk1" bg2="lt2" tx2="dk2" accent1="accent1" accent2="accent2" accent3="accent3" accent4="accent4" accent5="accent5" accent6="accent6" hlink="hlink" folHlink="folHlink"/>
  <p:sldLayoutIdLst>
    <p:sldLayoutId id="2147485658" r:id="rId1"/>
    <p:sldLayoutId id="2147485659" r:id="rId2"/>
    <p:sldLayoutId id="2147485660" r:id="rId3"/>
    <p:sldLayoutId id="2147485661" r:id="rId4"/>
    <p:sldLayoutId id="2147485662" r:id="rId5"/>
    <p:sldLayoutId id="2147485663" r:id="rId6"/>
    <p:sldLayoutId id="2147485664" r:id="rId7"/>
    <p:sldLayoutId id="2147485665" r:id="rId8"/>
    <p:sldLayoutId id="2147485666" r:id="rId9"/>
    <p:sldLayoutId id="2147485667" r:id="rId10"/>
    <p:sldLayoutId id="2147485668" r:id="rId11"/>
    <p:sldLayoutId id="2147485669" r:id="rId12"/>
    <p:sldLayoutId id="2147485670" r:id="rId13"/>
    <p:sldLayoutId id="2147485671" r:id="rId14"/>
    <p:sldLayoutId id="2147485672" r:id="rId15"/>
    <p:sldLayoutId id="2147485673" r:id="rId16"/>
    <p:sldLayoutId id="2147485674" r:id="rId17"/>
    <p:sldLayoutId id="2147485675"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886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772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665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545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4156" indent="-22415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2714" indent="-21780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1458" indent="-214692"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0522" indent="-21621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4264" indent="-23050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8402"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7344"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6275"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14946"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7728" rtl="0" eaLnBrk="1" latinLnBrk="0" hangingPunct="1">
        <a:defRPr sz="1800" kern="1200">
          <a:solidFill>
            <a:schemeClr val="tx1"/>
          </a:solidFill>
          <a:latin typeface="+mn-lt"/>
          <a:ea typeface="+mn-ea"/>
          <a:cs typeface="+mn-cs"/>
        </a:defRPr>
      </a:lvl1pPr>
      <a:lvl2pPr marL="448867" algn="l" defTabSz="897728" rtl="0" eaLnBrk="1" latinLnBrk="0" hangingPunct="1">
        <a:defRPr sz="1800" kern="1200">
          <a:solidFill>
            <a:schemeClr val="tx1"/>
          </a:solidFill>
          <a:latin typeface="+mn-lt"/>
          <a:ea typeface="+mn-ea"/>
          <a:cs typeface="+mn-cs"/>
        </a:defRPr>
      </a:lvl2pPr>
      <a:lvl3pPr marL="897728" algn="l" defTabSz="897728" rtl="0" eaLnBrk="1" latinLnBrk="0" hangingPunct="1">
        <a:defRPr sz="1800" kern="1200">
          <a:solidFill>
            <a:schemeClr val="tx1"/>
          </a:solidFill>
          <a:latin typeface="+mn-lt"/>
          <a:ea typeface="+mn-ea"/>
          <a:cs typeface="+mn-cs"/>
        </a:defRPr>
      </a:lvl3pPr>
      <a:lvl4pPr marL="1346657" algn="l" defTabSz="897728" rtl="0" eaLnBrk="1" latinLnBrk="0" hangingPunct="1">
        <a:defRPr sz="1800" kern="1200">
          <a:solidFill>
            <a:schemeClr val="tx1"/>
          </a:solidFill>
          <a:latin typeface="+mn-lt"/>
          <a:ea typeface="+mn-ea"/>
          <a:cs typeface="+mn-cs"/>
        </a:defRPr>
      </a:lvl4pPr>
      <a:lvl5pPr marL="1795454" algn="l" defTabSz="897728" rtl="0" eaLnBrk="1" latinLnBrk="0" hangingPunct="1">
        <a:defRPr sz="1800" kern="1200">
          <a:solidFill>
            <a:schemeClr val="tx1"/>
          </a:solidFill>
          <a:latin typeface="+mn-lt"/>
          <a:ea typeface="+mn-ea"/>
          <a:cs typeface="+mn-cs"/>
        </a:defRPr>
      </a:lvl5pPr>
      <a:lvl6pPr marL="2243962" algn="l" defTabSz="897728" rtl="0" eaLnBrk="1" latinLnBrk="0" hangingPunct="1">
        <a:defRPr sz="1800" kern="1200">
          <a:solidFill>
            <a:schemeClr val="tx1"/>
          </a:solidFill>
          <a:latin typeface="+mn-lt"/>
          <a:ea typeface="+mn-ea"/>
          <a:cs typeface="+mn-cs"/>
        </a:defRPr>
      </a:lvl6pPr>
      <a:lvl7pPr marL="2692875" algn="l" defTabSz="897728" rtl="0" eaLnBrk="1" latinLnBrk="0" hangingPunct="1">
        <a:defRPr sz="1800" kern="1200">
          <a:solidFill>
            <a:schemeClr val="tx1"/>
          </a:solidFill>
          <a:latin typeface="+mn-lt"/>
          <a:ea typeface="+mn-ea"/>
          <a:cs typeface="+mn-cs"/>
        </a:defRPr>
      </a:lvl7pPr>
      <a:lvl8pPr marL="3141833" algn="l" defTabSz="897728" rtl="0" eaLnBrk="1" latinLnBrk="0" hangingPunct="1">
        <a:defRPr sz="1800" kern="1200">
          <a:solidFill>
            <a:schemeClr val="tx1"/>
          </a:solidFill>
          <a:latin typeface="+mn-lt"/>
          <a:ea typeface="+mn-ea"/>
          <a:cs typeface="+mn-cs"/>
        </a:defRPr>
      </a:lvl8pPr>
      <a:lvl9pPr marL="3590645" algn="l" defTabSz="897728"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36" y="4825328"/>
            <a:ext cx="649537" cy="124650"/>
          </a:xfrm>
          <a:prstGeom prst="rect">
            <a:avLst/>
          </a:prstGeom>
          <a:noFill/>
        </p:spPr>
        <p:txBody>
          <a:bodyPr wrap="square" lIns="0" tIns="0" rIns="0" bIns="0" rtlCol="0" anchor="ctr">
            <a:spAutoFit/>
          </a:bodyPr>
          <a:lstStyle/>
          <a:p>
            <a:pPr defTabSz="89284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2849">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6436" y="4825328"/>
            <a:ext cx="649537" cy="124650"/>
          </a:xfrm>
          <a:prstGeom prst="rect">
            <a:avLst/>
          </a:prstGeom>
          <a:noFill/>
        </p:spPr>
        <p:txBody>
          <a:bodyPr wrap="square" lIns="0" tIns="0" rIns="0" bIns="0" rtlCol="0" anchor="ctr">
            <a:spAutoFit/>
          </a:bodyPr>
          <a:lstStyle/>
          <a:p>
            <a:pPr defTabSz="89284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2849">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531" y="4837275"/>
            <a:ext cx="65" cy="110800"/>
          </a:xfrm>
          <a:prstGeom prst="rect">
            <a:avLst/>
          </a:prstGeom>
        </p:spPr>
        <p:txBody>
          <a:bodyPr vert="horz" wrap="none" lIns="0" tIns="0" rIns="0" bIns="0" rtlCol="0" anchor="ctr" anchorCtr="0">
            <a:spAutoFit/>
          </a:bodyPr>
          <a:lstStyle/>
          <a:p>
            <a:pPr algn="r" defTabSz="892849">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2849">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531" y="4837275"/>
            <a:ext cx="65" cy="110800"/>
          </a:xfrm>
          <a:prstGeom prst="rect">
            <a:avLst/>
          </a:prstGeom>
        </p:spPr>
        <p:txBody>
          <a:bodyPr vert="horz" wrap="none" lIns="0" tIns="0" rIns="0" bIns="0" rtlCol="0" anchor="ctr" anchorCtr="0">
            <a:spAutoFit/>
          </a:bodyPr>
          <a:lstStyle/>
          <a:p>
            <a:pPr algn="r" defTabSz="892849">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2849">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2849">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2849">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4189231819"/>
      </p:ext>
    </p:extLst>
  </p:cSld>
  <p:clrMap bg1="dk2" tx1="lt1" bg2="dk1" tx2="lt2" accent1="accent1" accent2="accent2" accent3="accent3" accent4="accent4" accent5="accent5" accent6="accent6" hlink="hlink" folHlink="folHlink"/>
  <p:sldLayoutIdLst>
    <p:sldLayoutId id="2147485677" r:id="rId1"/>
    <p:sldLayoutId id="2147485678" r:id="rId2"/>
    <p:sldLayoutId id="2147485679" r:id="rId3"/>
    <p:sldLayoutId id="2147485680" r:id="rId4"/>
    <p:sldLayoutId id="2147485681" r:id="rId5"/>
    <p:sldLayoutId id="2147485682" r:id="rId6"/>
    <p:sldLayoutId id="2147485683" r:id="rId7"/>
    <p:sldLayoutId id="2147485684" r:id="rId8"/>
    <p:sldLayoutId id="2147485685" r:id="rId9"/>
    <p:sldLayoutId id="2147485686" r:id="rId10"/>
    <p:sldLayoutId id="2147485687" r:id="rId11"/>
    <p:sldLayoutId id="2147485688" r:id="rId12"/>
    <p:sldLayoutId id="2147485689" r:id="rId13"/>
    <p:sldLayoutId id="2147485690" r:id="rId14"/>
    <p:sldLayoutId id="2147485691" r:id="rId15"/>
    <p:sldLayoutId id="2147485692" r:id="rId16"/>
    <p:sldLayoutId id="2147485693" r:id="rId17"/>
    <p:sldLayoutId id="2147485694" r:id="rId18"/>
    <p:sldLayoutId id="2147485695" r:id="rId19"/>
    <p:sldLayoutId id="2147485696" r:id="rId20"/>
    <p:sldLayoutId id="2147485697" r:id="rId21"/>
    <p:sldLayoutId id="2147485698" r:id="rId22"/>
    <p:sldLayoutId id="2147485700" r:id="rId23"/>
    <p:sldLayoutId id="2147485701" r:id="rId24"/>
    <p:sldLayoutId id="2147485702" r:id="rId25"/>
    <p:sldLayoutId id="2147485703" r:id="rId26"/>
    <p:sldLayoutId id="2147485704" r:id="rId27"/>
    <p:sldLayoutId id="2147485705" r:id="rId28"/>
    <p:sldLayoutId id="2147485706" r:id="rId29"/>
    <p:sldLayoutId id="2147485707" r:id="rId30"/>
    <p:sldLayoutId id="2147485708" r:id="rId31"/>
    <p:sldLayoutId id="2147485709" r:id="rId32"/>
    <p:sldLayoutId id="2147485710" r:id="rId33"/>
    <p:sldLayoutId id="2147485711" r:id="rId34"/>
    <p:sldLayoutId id="2147485712" r:id="rId35"/>
    <p:sldLayoutId id="2147485713" r:id="rId36"/>
    <p:sldLayoutId id="2147485714" r:id="rId37"/>
    <p:sldLayoutId id="2147485715" r:id="rId38"/>
    <p:sldLayoutId id="2147485716" r:id="rId39"/>
    <p:sldLayoutId id="2147485717" r:id="rId40"/>
    <p:sldLayoutId id="2147485718" r:id="rId41"/>
    <p:sldLayoutId id="2147485719" r:id="rId42"/>
    <p:sldLayoutId id="2147485720" r:id="rId43"/>
    <p:sldLayoutId id="2147485721"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645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2849"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943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559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842" indent="-22284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1235" indent="-22760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8193" indent="-21492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7027" indent="-21649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0367" indent="-23077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6377"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2683"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9204"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5664"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2849" rtl="0" eaLnBrk="1" latinLnBrk="0" hangingPunct="1">
        <a:defRPr sz="1800" kern="1200">
          <a:solidFill>
            <a:schemeClr val="tx1"/>
          </a:solidFill>
          <a:latin typeface="+mn-lt"/>
          <a:ea typeface="+mn-ea"/>
          <a:cs typeface="+mn-cs"/>
        </a:defRPr>
      </a:lvl1pPr>
      <a:lvl2pPr marL="446458" algn="l" defTabSz="892849" rtl="0" eaLnBrk="1" latinLnBrk="0" hangingPunct="1">
        <a:defRPr sz="1800" kern="1200">
          <a:solidFill>
            <a:schemeClr val="tx1"/>
          </a:solidFill>
          <a:latin typeface="+mn-lt"/>
          <a:ea typeface="+mn-ea"/>
          <a:cs typeface="+mn-cs"/>
        </a:defRPr>
      </a:lvl2pPr>
      <a:lvl3pPr marL="892849" algn="l" defTabSz="892849" rtl="0" eaLnBrk="1" latinLnBrk="0" hangingPunct="1">
        <a:defRPr sz="1800" kern="1200">
          <a:solidFill>
            <a:schemeClr val="tx1"/>
          </a:solidFill>
          <a:latin typeface="+mn-lt"/>
          <a:ea typeface="+mn-ea"/>
          <a:cs typeface="+mn-cs"/>
        </a:defRPr>
      </a:lvl3pPr>
      <a:lvl4pPr marL="1339430" algn="l" defTabSz="892849" rtl="0" eaLnBrk="1" latinLnBrk="0" hangingPunct="1">
        <a:defRPr sz="1800" kern="1200">
          <a:solidFill>
            <a:schemeClr val="tx1"/>
          </a:solidFill>
          <a:latin typeface="+mn-lt"/>
          <a:ea typeface="+mn-ea"/>
          <a:cs typeface="+mn-cs"/>
        </a:defRPr>
      </a:lvl4pPr>
      <a:lvl5pPr marL="1785599" algn="l" defTabSz="892849" rtl="0" eaLnBrk="1" latinLnBrk="0" hangingPunct="1">
        <a:defRPr sz="1800" kern="1200">
          <a:solidFill>
            <a:schemeClr val="tx1"/>
          </a:solidFill>
          <a:latin typeface="+mn-lt"/>
          <a:ea typeface="+mn-ea"/>
          <a:cs typeface="+mn-cs"/>
        </a:defRPr>
      </a:lvl5pPr>
      <a:lvl6pPr marL="2231727" algn="l" defTabSz="892849" rtl="0" eaLnBrk="1" latinLnBrk="0" hangingPunct="1">
        <a:defRPr sz="1800" kern="1200">
          <a:solidFill>
            <a:schemeClr val="tx1"/>
          </a:solidFill>
          <a:latin typeface="+mn-lt"/>
          <a:ea typeface="+mn-ea"/>
          <a:cs typeface="+mn-cs"/>
        </a:defRPr>
      </a:lvl6pPr>
      <a:lvl7pPr marL="2678202" algn="l" defTabSz="892849" rtl="0" eaLnBrk="1" latinLnBrk="0" hangingPunct="1">
        <a:defRPr sz="1800" kern="1200">
          <a:solidFill>
            <a:schemeClr val="tx1"/>
          </a:solidFill>
          <a:latin typeface="+mn-lt"/>
          <a:ea typeface="+mn-ea"/>
          <a:cs typeface="+mn-cs"/>
        </a:defRPr>
      </a:lvl7pPr>
      <a:lvl8pPr marL="3124751" algn="l" defTabSz="892849" rtl="0" eaLnBrk="1" latinLnBrk="0" hangingPunct="1">
        <a:defRPr sz="1800" kern="1200">
          <a:solidFill>
            <a:schemeClr val="tx1"/>
          </a:solidFill>
          <a:latin typeface="+mn-lt"/>
          <a:ea typeface="+mn-ea"/>
          <a:cs typeface="+mn-cs"/>
        </a:defRPr>
      </a:lvl8pPr>
      <a:lvl9pPr marL="3570980" algn="l" defTabSz="8928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099"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6099"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06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606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p:nvSpPr>
        <p:spPr>
          <a:xfrm>
            <a:off x="6765245" y="4784184"/>
            <a:ext cx="1659429" cy="216982"/>
          </a:xfrm>
          <a:prstGeom prst="rect">
            <a:avLst/>
          </a:prstGeom>
          <a:noFill/>
        </p:spPr>
        <p:txBody>
          <a:bodyPr wrap="none" lIns="90194" tIns="45097" rIns="90194" bIns="45097"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Client Program Management</a:t>
            </a:r>
            <a:endParaRPr lang="en-US" sz="1200" dirty="0">
              <a:solidFill>
                <a:srgbClr val="808080"/>
              </a:solidFill>
              <a:latin typeface="arial" panose="020B0604020202020204" pitchFamily="34" charset="0"/>
            </a:endParaRPr>
          </a:p>
        </p:txBody>
      </p:sp>
      <p:sp>
        <p:nvSpPr>
          <p:cNvPr id="11" name="TextBox 10"/>
          <p:cNvSpPr txBox="1"/>
          <p:nvPr/>
        </p:nvSpPr>
        <p:spPr>
          <a:xfrm>
            <a:off x="1551383" y="4784184"/>
            <a:ext cx="1518364" cy="216982"/>
          </a:xfrm>
          <a:prstGeom prst="rect">
            <a:avLst/>
          </a:prstGeom>
          <a:noFill/>
        </p:spPr>
        <p:txBody>
          <a:bodyPr wrap="none" lIns="90194" tIns="45097" rIns="90194" bIns="45097"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Internal Use - Confidential</a:t>
            </a:r>
            <a:endParaRPr lang="en-US" sz="1200" dirty="0">
              <a:solidFill>
                <a:srgbClr val="808080"/>
              </a:solidFill>
              <a:latin typeface="arial" panose="020B0604020202020204" pitchFamily="34" charset="0"/>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 xmlns:a16="http://schemas.microsoft.com/office/drawing/2014/main" id="{9CA3C16B-2485-4A2D-9CF5-B96ED22483CE}"/>
              </a:ext>
            </a:extLst>
          </p:cNvPr>
          <p:cNvSpPr txBox="1"/>
          <p:nvPr/>
        </p:nvSpPr>
        <p:spPr>
          <a:xfrm>
            <a:off x="0" y="5000965"/>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321547600"/>
      </p:ext>
    </p:extLst>
  </p:cSld>
  <p:clrMap bg1="dk2" tx1="lt1" bg2="dk1" tx2="lt2" accent1="accent1" accent2="accent2" accent3="accent3" accent4="accent4" accent5="accent5" accent6="accent6" hlink="hlink" folHlink="folHlink"/>
  <p:sldLayoutIdLst>
    <p:sldLayoutId id="2147485723" r:id="rId1"/>
    <p:sldLayoutId id="2147485724" r:id="rId2"/>
    <p:sldLayoutId id="2147485725" r:id="rId3"/>
    <p:sldLayoutId id="2147485726" r:id="rId4"/>
    <p:sldLayoutId id="2147485727" r:id="rId5"/>
    <p:sldLayoutId id="2147485728" r:id="rId6"/>
    <p:sldLayoutId id="2147485729" r:id="rId7"/>
    <p:sldLayoutId id="2147485730" r:id="rId8"/>
    <p:sldLayoutId id="2147485731" r:id="rId9"/>
    <p:sldLayoutId id="2147485732" r:id="rId10"/>
    <p:sldLayoutId id="2147485733" r:id="rId11"/>
    <p:sldLayoutId id="2147485734" r:id="rId12"/>
    <p:sldLayoutId id="2147485735" r:id="rId13"/>
    <p:sldLayoutId id="2147485736" r:id="rId14"/>
    <p:sldLayoutId id="2147485737" r:id="rId15"/>
    <p:sldLayoutId id="2147485738" r:id="rId16"/>
    <p:sldLayoutId id="2147485739" r:id="rId17"/>
    <p:sldLayoutId id="2147485740" r:id="rId18"/>
    <p:sldLayoutId id="2147485741" r:id="rId19"/>
    <p:sldLayoutId id="2147485742" r:id="rId20"/>
    <p:sldLayoutId id="2147485743" r:id="rId21"/>
    <p:sldLayoutId id="2147485744" r:id="rId2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0165"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038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0551"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076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864" indent="-224864"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5953" indent="-22962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5621" indent="-216926"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7137" indent="-218513"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83510" indent="-23280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33564" indent="-2328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83476" indent="-2328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33727" indent="-2328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83972" indent="-2328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0383" rtl="0" eaLnBrk="1" latinLnBrk="0" hangingPunct="1">
        <a:defRPr sz="1800" kern="1200">
          <a:solidFill>
            <a:schemeClr val="tx1"/>
          </a:solidFill>
          <a:latin typeface="+mn-lt"/>
          <a:ea typeface="+mn-ea"/>
          <a:cs typeface="+mn-cs"/>
        </a:defRPr>
      </a:lvl1pPr>
      <a:lvl2pPr marL="450165" algn="l" defTabSz="900383" rtl="0" eaLnBrk="1" latinLnBrk="0" hangingPunct="1">
        <a:defRPr sz="1800" kern="1200">
          <a:solidFill>
            <a:schemeClr val="tx1"/>
          </a:solidFill>
          <a:latin typeface="+mn-lt"/>
          <a:ea typeface="+mn-ea"/>
          <a:cs typeface="+mn-cs"/>
        </a:defRPr>
      </a:lvl2pPr>
      <a:lvl3pPr marL="900383" algn="l" defTabSz="900383" rtl="0" eaLnBrk="1" latinLnBrk="0" hangingPunct="1">
        <a:defRPr sz="1800" kern="1200">
          <a:solidFill>
            <a:schemeClr val="tx1"/>
          </a:solidFill>
          <a:latin typeface="+mn-lt"/>
          <a:ea typeface="+mn-ea"/>
          <a:cs typeface="+mn-cs"/>
        </a:defRPr>
      </a:lvl3pPr>
      <a:lvl4pPr marL="1350551" algn="l" defTabSz="900383" rtl="0" eaLnBrk="1" latinLnBrk="0" hangingPunct="1">
        <a:defRPr sz="1800" kern="1200">
          <a:solidFill>
            <a:schemeClr val="tx1"/>
          </a:solidFill>
          <a:latin typeface="+mn-lt"/>
          <a:ea typeface="+mn-ea"/>
          <a:cs typeface="+mn-cs"/>
        </a:defRPr>
      </a:lvl4pPr>
      <a:lvl5pPr marL="1800764" algn="l" defTabSz="900383" rtl="0" eaLnBrk="1" latinLnBrk="0" hangingPunct="1">
        <a:defRPr sz="1800" kern="1200">
          <a:solidFill>
            <a:schemeClr val="tx1"/>
          </a:solidFill>
          <a:latin typeface="+mn-lt"/>
          <a:ea typeface="+mn-ea"/>
          <a:cs typeface="+mn-cs"/>
        </a:defRPr>
      </a:lvl5pPr>
      <a:lvl6pPr marL="2250570" algn="l" defTabSz="900383" rtl="0" eaLnBrk="1" latinLnBrk="0" hangingPunct="1">
        <a:defRPr sz="1800" kern="1200">
          <a:solidFill>
            <a:schemeClr val="tx1"/>
          </a:solidFill>
          <a:latin typeface="+mn-lt"/>
          <a:ea typeface="+mn-ea"/>
          <a:cs typeface="+mn-cs"/>
        </a:defRPr>
      </a:lvl6pPr>
      <a:lvl7pPr marL="2700824" algn="l" defTabSz="900383" rtl="0" eaLnBrk="1" latinLnBrk="0" hangingPunct="1">
        <a:defRPr sz="1800" kern="1200">
          <a:solidFill>
            <a:schemeClr val="tx1"/>
          </a:solidFill>
          <a:latin typeface="+mn-lt"/>
          <a:ea typeface="+mn-ea"/>
          <a:cs typeface="+mn-cs"/>
        </a:defRPr>
      </a:lvl7pPr>
      <a:lvl8pPr marL="3151037" algn="l" defTabSz="900383" rtl="0" eaLnBrk="1" latinLnBrk="0" hangingPunct="1">
        <a:defRPr sz="1800" kern="1200">
          <a:solidFill>
            <a:schemeClr val="tx1"/>
          </a:solidFill>
          <a:latin typeface="+mn-lt"/>
          <a:ea typeface="+mn-ea"/>
          <a:cs typeface="+mn-cs"/>
        </a:defRPr>
      </a:lvl8pPr>
      <a:lvl9pPr marL="3601265" algn="l" defTabSz="90038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496"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89814"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3866">
              <a:defRPr/>
            </a:pPr>
            <a:fld id="{20FE3A23-B949-4828-A943-DC5D8F8A3399}" type="slidenum">
              <a:rPr lang="en-US" smtClean="0"/>
              <a:pPr defTabSz="673866">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3866">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89820" tIns="44909" rIns="89820" bIns="44909"/>
          <a:lstStyle/>
          <a:p>
            <a:pPr defTabSz="673866">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3866">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1103218559"/>
      </p:ext>
    </p:extLst>
  </p:cSld>
  <p:clrMap bg1="dk2" tx1="lt1" bg2="dk1" tx2="lt2" accent1="accent1" accent2="accent2" accent3="accent3" accent4="accent4" accent5="accent5" accent6="accent6" hlink="hlink" folHlink="folHlink"/>
  <p:sldLayoutIdLst>
    <p:sldLayoutId id="2147485748" r:id="rId1"/>
    <p:sldLayoutId id="2147485749" r:id="rId2"/>
    <p:sldLayoutId id="2147485750" r:id="rId3"/>
    <p:sldLayoutId id="2147485751" r:id="rId4"/>
    <p:sldLayoutId id="2147485752" r:id="rId5"/>
    <p:sldLayoutId id="2147485753" r:id="rId6"/>
    <p:sldLayoutId id="2147485754" r:id="rId7"/>
    <p:sldLayoutId id="2147485755" r:id="rId8"/>
    <p:sldLayoutId id="2147485756" r:id="rId9"/>
    <p:sldLayoutId id="2147485757" r:id="rId10"/>
    <p:sldLayoutId id="2147485758" r:id="rId11"/>
    <p:sldLayoutId id="2147485759" r:id="rId12"/>
    <p:sldLayoutId id="2147485761" r:id="rId13"/>
    <p:sldLayoutId id="2147485762" r:id="rId14"/>
    <p:sldLayoutId id="2147485763" r:id="rId15"/>
    <p:sldLayoutId id="2147485764" r:id="rId16"/>
    <p:sldLayoutId id="2147485765" r:id="rId17"/>
    <p:sldLayoutId id="2147485766"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4807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607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423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2148"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785" indent="-222785"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3218" indent="-218021"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90698" indent="-214872"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20066" indent="-216434"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75668" indent="-230720"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23805"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1646"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9772"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67910"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6075" rtl="0" eaLnBrk="1" latinLnBrk="0" hangingPunct="1">
        <a:defRPr sz="1800" kern="1200">
          <a:solidFill>
            <a:schemeClr val="tx1"/>
          </a:solidFill>
          <a:latin typeface="+mn-lt"/>
          <a:ea typeface="+mn-ea"/>
          <a:cs typeface="+mn-cs"/>
        </a:defRPr>
      </a:lvl1pPr>
      <a:lvl2pPr marL="448070" algn="l" defTabSz="896075" rtl="0" eaLnBrk="1" latinLnBrk="0" hangingPunct="1">
        <a:defRPr sz="1800" kern="1200">
          <a:solidFill>
            <a:schemeClr val="tx1"/>
          </a:solidFill>
          <a:latin typeface="+mn-lt"/>
          <a:ea typeface="+mn-ea"/>
          <a:cs typeface="+mn-cs"/>
        </a:defRPr>
      </a:lvl2pPr>
      <a:lvl3pPr marL="896075" algn="l" defTabSz="896075" rtl="0" eaLnBrk="1" latinLnBrk="0" hangingPunct="1">
        <a:defRPr sz="1800" kern="1200">
          <a:solidFill>
            <a:schemeClr val="tx1"/>
          </a:solidFill>
          <a:latin typeface="+mn-lt"/>
          <a:ea typeface="+mn-ea"/>
          <a:cs typeface="+mn-cs"/>
        </a:defRPr>
      </a:lvl3pPr>
      <a:lvl4pPr marL="1344236" algn="l" defTabSz="896075" rtl="0" eaLnBrk="1" latinLnBrk="0" hangingPunct="1">
        <a:defRPr sz="1800" kern="1200">
          <a:solidFill>
            <a:schemeClr val="tx1"/>
          </a:solidFill>
          <a:latin typeface="+mn-lt"/>
          <a:ea typeface="+mn-ea"/>
          <a:cs typeface="+mn-cs"/>
        </a:defRPr>
      </a:lvl4pPr>
      <a:lvl5pPr marL="1792148" algn="l" defTabSz="896075" rtl="0" eaLnBrk="1" latinLnBrk="0" hangingPunct="1">
        <a:defRPr sz="1800" kern="1200">
          <a:solidFill>
            <a:schemeClr val="tx1"/>
          </a:solidFill>
          <a:latin typeface="+mn-lt"/>
          <a:ea typeface="+mn-ea"/>
          <a:cs typeface="+mn-cs"/>
        </a:defRPr>
      </a:lvl5pPr>
      <a:lvl6pPr marL="2239859" algn="l" defTabSz="896075" rtl="0" eaLnBrk="1" latinLnBrk="0" hangingPunct="1">
        <a:defRPr sz="1800" kern="1200">
          <a:solidFill>
            <a:schemeClr val="tx1"/>
          </a:solidFill>
          <a:latin typeface="+mn-lt"/>
          <a:ea typeface="+mn-ea"/>
          <a:cs typeface="+mn-cs"/>
        </a:defRPr>
      </a:lvl6pPr>
      <a:lvl7pPr marL="2687972" algn="l" defTabSz="896075" rtl="0" eaLnBrk="1" latinLnBrk="0" hangingPunct="1">
        <a:defRPr sz="1800" kern="1200">
          <a:solidFill>
            <a:schemeClr val="tx1"/>
          </a:solidFill>
          <a:latin typeface="+mn-lt"/>
          <a:ea typeface="+mn-ea"/>
          <a:cs typeface="+mn-cs"/>
        </a:defRPr>
      </a:lvl7pPr>
      <a:lvl8pPr marL="3136124" algn="l" defTabSz="896075" rtl="0" eaLnBrk="1" latinLnBrk="0" hangingPunct="1">
        <a:defRPr sz="1800" kern="1200">
          <a:solidFill>
            <a:schemeClr val="tx1"/>
          </a:solidFill>
          <a:latin typeface="+mn-lt"/>
          <a:ea typeface="+mn-ea"/>
          <a:cs typeface="+mn-cs"/>
        </a:defRPr>
      </a:lvl8pPr>
      <a:lvl9pPr marL="3584057" algn="l" defTabSz="896075"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17"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3553"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77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3553" eaLnBrk="0" hangingPunct="0">
              <a:defRPr/>
            </a:pPr>
            <a:fld id="{9617D136-9632-4CBE-9F87-C2EC49438D9D}" type="slidenum">
              <a:rPr lang="zh-TW" altLang="en-US" smtClean="0">
                <a:ea typeface="SimSun" pitchFamily="2" charset="-122"/>
              </a:rPr>
              <a:pPr defTabSz="673553"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3553" eaLnBrk="0" hangingPunct="0">
              <a:defRPr/>
            </a:pPr>
            <a:endParaRPr lang="zh-TW" altLang="en-US"/>
          </a:p>
        </p:txBody>
      </p:sp>
      <p:pic>
        <p:nvPicPr>
          <p:cNvPr id="13319" name="Picture 14" descr="dell_gray_logo.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78" tIns="44888" rIns="89778" bIns="44888"/>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3553"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3553"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3547673403"/>
      </p:ext>
    </p:extLst>
  </p:cSld>
  <p:clrMap bg1="lt1" tx1="dk1" bg2="lt2" tx2="dk2" accent1="accent1" accent2="accent2" accent3="accent3" accent4="accent4" accent5="accent5" accent6="accent6" hlink="hlink" folHlink="folHlink"/>
  <p:sldLayoutIdLst>
    <p:sldLayoutId id="2147485768" r:id="rId1"/>
    <p:sldLayoutId id="2147485769" r:id="rId2"/>
    <p:sldLayoutId id="2147485770" r:id="rId3"/>
    <p:sldLayoutId id="2147485771" r:id="rId4"/>
    <p:sldLayoutId id="2147485772" r:id="rId5"/>
    <p:sldLayoutId id="2147485773" r:id="rId6"/>
    <p:sldLayoutId id="2147485774" r:id="rId7"/>
    <p:sldLayoutId id="2147485775" r:id="rId8"/>
    <p:sldLayoutId id="2147485776" r:id="rId9"/>
    <p:sldLayoutId id="2147485777" r:id="rId10"/>
    <p:sldLayoutId id="2147485778" r:id="rId11"/>
    <p:sldLayoutId id="2147485780" r:id="rId12"/>
    <p:sldLayoutId id="2147485783" r:id="rId13"/>
    <p:sldLayoutId id="2147485784" r:id="rId14"/>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9032"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8066"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7152"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6129"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4246" indent="-22424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2924" indent="-21789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1788" indent="-214767"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0972" indent="-21630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4849" indent="-23059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9324"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8439"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7535"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16386"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8066" rtl="0" eaLnBrk="1" latinLnBrk="0" hangingPunct="1">
        <a:defRPr sz="1800" kern="1200">
          <a:solidFill>
            <a:schemeClr val="tx1"/>
          </a:solidFill>
          <a:latin typeface="+mn-lt"/>
          <a:ea typeface="+mn-ea"/>
          <a:cs typeface="+mn-cs"/>
        </a:defRPr>
      </a:lvl1pPr>
      <a:lvl2pPr marL="449032" algn="l" defTabSz="898066" rtl="0" eaLnBrk="1" latinLnBrk="0" hangingPunct="1">
        <a:defRPr sz="1800" kern="1200">
          <a:solidFill>
            <a:schemeClr val="tx1"/>
          </a:solidFill>
          <a:latin typeface="+mn-lt"/>
          <a:ea typeface="+mn-ea"/>
          <a:cs typeface="+mn-cs"/>
        </a:defRPr>
      </a:lvl2pPr>
      <a:lvl3pPr marL="898066" algn="l" defTabSz="898066" rtl="0" eaLnBrk="1" latinLnBrk="0" hangingPunct="1">
        <a:defRPr sz="1800" kern="1200">
          <a:solidFill>
            <a:schemeClr val="tx1"/>
          </a:solidFill>
          <a:latin typeface="+mn-lt"/>
          <a:ea typeface="+mn-ea"/>
          <a:cs typeface="+mn-cs"/>
        </a:defRPr>
      </a:lvl3pPr>
      <a:lvl4pPr marL="1347152" algn="l" defTabSz="898066" rtl="0" eaLnBrk="1" latinLnBrk="0" hangingPunct="1">
        <a:defRPr sz="1800" kern="1200">
          <a:solidFill>
            <a:schemeClr val="tx1"/>
          </a:solidFill>
          <a:latin typeface="+mn-lt"/>
          <a:ea typeface="+mn-ea"/>
          <a:cs typeface="+mn-cs"/>
        </a:defRPr>
      </a:lvl4pPr>
      <a:lvl5pPr marL="1796129" algn="l" defTabSz="898066" rtl="0" eaLnBrk="1" latinLnBrk="0" hangingPunct="1">
        <a:defRPr sz="1800" kern="1200">
          <a:solidFill>
            <a:schemeClr val="tx1"/>
          </a:solidFill>
          <a:latin typeface="+mn-lt"/>
          <a:ea typeface="+mn-ea"/>
          <a:cs typeface="+mn-cs"/>
        </a:defRPr>
      </a:lvl5pPr>
      <a:lvl6pPr marL="2244802" algn="l" defTabSz="898066" rtl="0" eaLnBrk="1" latinLnBrk="0" hangingPunct="1">
        <a:defRPr sz="1800" kern="1200">
          <a:solidFill>
            <a:schemeClr val="tx1"/>
          </a:solidFill>
          <a:latin typeface="+mn-lt"/>
          <a:ea typeface="+mn-ea"/>
          <a:cs typeface="+mn-cs"/>
        </a:defRPr>
      </a:lvl6pPr>
      <a:lvl7pPr marL="2693880" algn="l" defTabSz="898066" rtl="0" eaLnBrk="1" latinLnBrk="0" hangingPunct="1">
        <a:defRPr sz="1800" kern="1200">
          <a:solidFill>
            <a:schemeClr val="tx1"/>
          </a:solidFill>
          <a:latin typeface="+mn-lt"/>
          <a:ea typeface="+mn-ea"/>
          <a:cs typeface="+mn-cs"/>
        </a:defRPr>
      </a:lvl7pPr>
      <a:lvl8pPr marL="3143003" algn="l" defTabSz="898066" rtl="0" eaLnBrk="1" latinLnBrk="0" hangingPunct="1">
        <a:defRPr sz="1800" kern="1200">
          <a:solidFill>
            <a:schemeClr val="tx1"/>
          </a:solidFill>
          <a:latin typeface="+mn-lt"/>
          <a:ea typeface="+mn-ea"/>
          <a:cs typeface="+mn-cs"/>
        </a:defRPr>
      </a:lvl8pPr>
      <a:lvl9pPr marL="3591995" algn="l" defTabSz="89806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562"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73"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73"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73" tIns="34289" rIns="67473" bIns="34289" rtlCol="0">
            <a:spAutoFit/>
          </a:bodyPr>
          <a:lstStyle/>
          <a:p>
            <a:pPr marL="172068" indent="-17206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465599483"/>
      </p:ext>
    </p:extLst>
  </p:cSld>
  <p:clrMap bg1="dk2" tx1="lt1" bg2="dk1" tx2="lt2" accent1="accent1" accent2="accent2" accent3="accent3" accent4="accent4" accent5="accent5" accent6="accent6" hlink="hlink" folHlink="folHlink"/>
  <p:sldLayoutIdLst>
    <p:sldLayoutId id="2147484580" r:id="rId1"/>
    <p:sldLayoutId id="2147484581" r:id="rId2"/>
    <p:sldLayoutId id="2147484582" r:id="rId3"/>
    <p:sldLayoutId id="2147484583" r:id="rId4"/>
    <p:sldLayoutId id="2147484584" r:id="rId5"/>
    <p:sldLayoutId id="2147484585" r:id="rId6"/>
    <p:sldLayoutId id="2147484586" r:id="rId7"/>
    <p:sldLayoutId id="2147484587" r:id="rId8"/>
    <p:sldLayoutId id="2147484588" r:id="rId9"/>
    <p:sldLayoutId id="2147484589" r:id="rId10"/>
    <p:sldLayoutId id="2147484590" r:id="rId11"/>
    <p:sldLayoutId id="2147484591" r:id="rId12"/>
    <p:sldLayoutId id="2147484592" r:id="rId13"/>
    <p:sldLayoutId id="2147484593" r:id="rId14"/>
    <p:sldLayoutId id="2147484594"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26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3305"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98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675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498" indent="-16849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257" indent="-16492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839" indent="-16254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667" indent="-16373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964" indent="-17418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0600" indent="-1741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7407" indent="-1741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4052" indent="-1741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0832" indent="-1741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3305" rtl="0" eaLnBrk="1" latinLnBrk="0" hangingPunct="1">
        <a:defRPr sz="1400" kern="1200">
          <a:solidFill>
            <a:schemeClr val="tx1"/>
          </a:solidFill>
          <a:latin typeface="+mn-lt"/>
          <a:ea typeface="+mn-ea"/>
          <a:cs typeface="+mn-cs"/>
        </a:defRPr>
      </a:lvl1pPr>
      <a:lvl2pPr marL="336260" algn="l" defTabSz="673305" rtl="0" eaLnBrk="1" latinLnBrk="0" hangingPunct="1">
        <a:defRPr sz="1400" kern="1200">
          <a:solidFill>
            <a:schemeClr val="tx1"/>
          </a:solidFill>
          <a:latin typeface="+mn-lt"/>
          <a:ea typeface="+mn-ea"/>
          <a:cs typeface="+mn-cs"/>
        </a:defRPr>
      </a:lvl2pPr>
      <a:lvl3pPr marL="673305" algn="l" defTabSz="673305" rtl="0" eaLnBrk="1" latinLnBrk="0" hangingPunct="1">
        <a:defRPr sz="1400" kern="1200">
          <a:solidFill>
            <a:schemeClr val="tx1"/>
          </a:solidFill>
          <a:latin typeface="+mn-lt"/>
          <a:ea typeface="+mn-ea"/>
          <a:cs typeface="+mn-cs"/>
        </a:defRPr>
      </a:lvl3pPr>
      <a:lvl4pPr marL="1009982" algn="l" defTabSz="673305" rtl="0" eaLnBrk="1" latinLnBrk="0" hangingPunct="1">
        <a:defRPr sz="1400" kern="1200">
          <a:solidFill>
            <a:schemeClr val="tx1"/>
          </a:solidFill>
          <a:latin typeface="+mn-lt"/>
          <a:ea typeface="+mn-ea"/>
          <a:cs typeface="+mn-cs"/>
        </a:defRPr>
      </a:lvl4pPr>
      <a:lvl5pPr marL="1346756" algn="l" defTabSz="673305" rtl="0" eaLnBrk="1" latinLnBrk="0" hangingPunct="1">
        <a:defRPr sz="1400" kern="1200">
          <a:solidFill>
            <a:schemeClr val="tx1"/>
          </a:solidFill>
          <a:latin typeface="+mn-lt"/>
          <a:ea typeface="+mn-ea"/>
          <a:cs typeface="+mn-cs"/>
        </a:defRPr>
      </a:lvl5pPr>
      <a:lvl6pPr marL="1683503" algn="l" defTabSz="673305" rtl="0" eaLnBrk="1" latinLnBrk="0" hangingPunct="1">
        <a:defRPr sz="1400" kern="1200">
          <a:solidFill>
            <a:schemeClr val="tx1"/>
          </a:solidFill>
          <a:latin typeface="+mn-lt"/>
          <a:ea typeface="+mn-ea"/>
          <a:cs typeface="+mn-cs"/>
        </a:defRPr>
      </a:lvl6pPr>
      <a:lvl7pPr marL="2019761" algn="l" defTabSz="673305" rtl="0" eaLnBrk="1" latinLnBrk="0" hangingPunct="1">
        <a:defRPr sz="1400" kern="1200">
          <a:solidFill>
            <a:schemeClr val="tx1"/>
          </a:solidFill>
          <a:latin typeface="+mn-lt"/>
          <a:ea typeface="+mn-ea"/>
          <a:cs typeface="+mn-cs"/>
        </a:defRPr>
      </a:lvl7pPr>
      <a:lvl8pPr marL="2356338" algn="l" defTabSz="673305" rtl="0" eaLnBrk="1" latinLnBrk="0" hangingPunct="1">
        <a:defRPr sz="1400" kern="1200">
          <a:solidFill>
            <a:schemeClr val="tx1"/>
          </a:solidFill>
          <a:latin typeface="+mn-lt"/>
          <a:ea typeface="+mn-ea"/>
          <a:cs typeface="+mn-cs"/>
        </a:defRPr>
      </a:lvl8pPr>
      <a:lvl9pPr marL="2693076" algn="l" defTabSz="673305" rtl="0" eaLnBrk="1" latinLnBrk="0" hangingPunct="1">
        <a:defRPr sz="14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17"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3553"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77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3553" eaLnBrk="0" hangingPunct="0">
              <a:defRPr/>
            </a:pPr>
            <a:fld id="{9617D136-9632-4CBE-9F87-C2EC49438D9D}" type="slidenum">
              <a:rPr lang="zh-TW" altLang="en-US" smtClean="0">
                <a:ea typeface="SimSun" pitchFamily="2" charset="-122"/>
              </a:rPr>
              <a:pPr defTabSz="673553"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3553"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78" tIns="44888" rIns="89778" bIns="44888"/>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3553"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3553"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850620256"/>
      </p:ext>
    </p:extLst>
  </p:cSld>
  <p:clrMap bg1="lt1" tx1="dk1" bg2="lt2" tx2="dk2" accent1="accent1" accent2="accent2" accent3="accent3" accent4="accent4" accent5="accent5" accent6="accent6" hlink="hlink" folHlink="folHlink"/>
  <p:sldLayoutIdLst>
    <p:sldLayoutId id="2147485787" r:id="rId1"/>
    <p:sldLayoutId id="2147485788" r:id="rId2"/>
    <p:sldLayoutId id="2147485789" r:id="rId3"/>
    <p:sldLayoutId id="2147485790" r:id="rId4"/>
    <p:sldLayoutId id="2147485791" r:id="rId5"/>
    <p:sldLayoutId id="2147485792" r:id="rId6"/>
    <p:sldLayoutId id="2147485793" r:id="rId7"/>
    <p:sldLayoutId id="2147485794" r:id="rId8"/>
    <p:sldLayoutId id="2147485795" r:id="rId9"/>
    <p:sldLayoutId id="2147485796" r:id="rId10"/>
    <p:sldLayoutId id="2147485797" r:id="rId11"/>
    <p:sldLayoutId id="2147485798" r:id="rId12"/>
    <p:sldLayoutId id="2147485799" r:id="rId13"/>
    <p:sldLayoutId id="2147485800" r:id="rId14"/>
    <p:sldLayoutId id="2147485801" r:id="rId15"/>
    <p:sldLayoutId id="2147485802" r:id="rId16"/>
    <p:sldLayoutId id="2147485803" r:id="rId17"/>
    <p:sldLayoutId id="2147485804"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9032"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8066"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7152"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6129"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4246" indent="-22424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2924" indent="-21789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1788" indent="-214767"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0972" indent="-21630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4849" indent="-23059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9324"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8439"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7535"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16386"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8066" rtl="0" eaLnBrk="1" latinLnBrk="0" hangingPunct="1">
        <a:defRPr sz="1800" kern="1200">
          <a:solidFill>
            <a:schemeClr val="tx1"/>
          </a:solidFill>
          <a:latin typeface="+mn-lt"/>
          <a:ea typeface="+mn-ea"/>
          <a:cs typeface="+mn-cs"/>
        </a:defRPr>
      </a:lvl1pPr>
      <a:lvl2pPr marL="449032" algn="l" defTabSz="898066" rtl="0" eaLnBrk="1" latinLnBrk="0" hangingPunct="1">
        <a:defRPr sz="1800" kern="1200">
          <a:solidFill>
            <a:schemeClr val="tx1"/>
          </a:solidFill>
          <a:latin typeface="+mn-lt"/>
          <a:ea typeface="+mn-ea"/>
          <a:cs typeface="+mn-cs"/>
        </a:defRPr>
      </a:lvl2pPr>
      <a:lvl3pPr marL="898066" algn="l" defTabSz="898066" rtl="0" eaLnBrk="1" latinLnBrk="0" hangingPunct="1">
        <a:defRPr sz="1800" kern="1200">
          <a:solidFill>
            <a:schemeClr val="tx1"/>
          </a:solidFill>
          <a:latin typeface="+mn-lt"/>
          <a:ea typeface="+mn-ea"/>
          <a:cs typeface="+mn-cs"/>
        </a:defRPr>
      </a:lvl3pPr>
      <a:lvl4pPr marL="1347152" algn="l" defTabSz="898066" rtl="0" eaLnBrk="1" latinLnBrk="0" hangingPunct="1">
        <a:defRPr sz="1800" kern="1200">
          <a:solidFill>
            <a:schemeClr val="tx1"/>
          </a:solidFill>
          <a:latin typeface="+mn-lt"/>
          <a:ea typeface="+mn-ea"/>
          <a:cs typeface="+mn-cs"/>
        </a:defRPr>
      </a:lvl4pPr>
      <a:lvl5pPr marL="1796129" algn="l" defTabSz="898066" rtl="0" eaLnBrk="1" latinLnBrk="0" hangingPunct="1">
        <a:defRPr sz="1800" kern="1200">
          <a:solidFill>
            <a:schemeClr val="tx1"/>
          </a:solidFill>
          <a:latin typeface="+mn-lt"/>
          <a:ea typeface="+mn-ea"/>
          <a:cs typeface="+mn-cs"/>
        </a:defRPr>
      </a:lvl5pPr>
      <a:lvl6pPr marL="2244802" algn="l" defTabSz="898066" rtl="0" eaLnBrk="1" latinLnBrk="0" hangingPunct="1">
        <a:defRPr sz="1800" kern="1200">
          <a:solidFill>
            <a:schemeClr val="tx1"/>
          </a:solidFill>
          <a:latin typeface="+mn-lt"/>
          <a:ea typeface="+mn-ea"/>
          <a:cs typeface="+mn-cs"/>
        </a:defRPr>
      </a:lvl6pPr>
      <a:lvl7pPr marL="2693880" algn="l" defTabSz="898066" rtl="0" eaLnBrk="1" latinLnBrk="0" hangingPunct="1">
        <a:defRPr sz="1800" kern="1200">
          <a:solidFill>
            <a:schemeClr val="tx1"/>
          </a:solidFill>
          <a:latin typeface="+mn-lt"/>
          <a:ea typeface="+mn-ea"/>
          <a:cs typeface="+mn-cs"/>
        </a:defRPr>
      </a:lvl7pPr>
      <a:lvl8pPr marL="3143003" algn="l" defTabSz="898066" rtl="0" eaLnBrk="1" latinLnBrk="0" hangingPunct="1">
        <a:defRPr sz="1800" kern="1200">
          <a:solidFill>
            <a:schemeClr val="tx1"/>
          </a:solidFill>
          <a:latin typeface="+mn-lt"/>
          <a:ea typeface="+mn-ea"/>
          <a:cs typeface="+mn-cs"/>
        </a:defRPr>
      </a:lvl8pPr>
      <a:lvl9pPr marL="3591995" algn="l" defTabSz="898066"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21" y="4825328"/>
            <a:ext cx="649537" cy="124650"/>
          </a:xfrm>
          <a:prstGeom prst="rect">
            <a:avLst/>
          </a:prstGeom>
          <a:noFill/>
        </p:spPr>
        <p:txBody>
          <a:bodyPr wrap="square" lIns="0" tIns="0" rIns="0" bIns="0" rtlCol="0" anchor="ctr">
            <a:spAutoFit/>
          </a:bodyPr>
          <a:lstStyle/>
          <a:p>
            <a:pPr defTabSz="89317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3179">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6421" y="4825328"/>
            <a:ext cx="649537" cy="124650"/>
          </a:xfrm>
          <a:prstGeom prst="rect">
            <a:avLst/>
          </a:prstGeom>
          <a:noFill/>
        </p:spPr>
        <p:txBody>
          <a:bodyPr wrap="square" lIns="0" tIns="0" rIns="0" bIns="0" rtlCol="0" anchor="ctr">
            <a:spAutoFit/>
          </a:bodyPr>
          <a:lstStyle/>
          <a:p>
            <a:pPr defTabSz="89317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3179">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511" y="4837275"/>
            <a:ext cx="65" cy="110800"/>
          </a:xfrm>
          <a:prstGeom prst="rect">
            <a:avLst/>
          </a:prstGeom>
        </p:spPr>
        <p:txBody>
          <a:bodyPr vert="horz" wrap="none" lIns="0" tIns="0" rIns="0" bIns="0" rtlCol="0" anchor="ctr" anchorCtr="0">
            <a:spAutoFit/>
          </a:bodyPr>
          <a:lstStyle/>
          <a:p>
            <a:pPr algn="r" defTabSz="893179">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3179">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511" y="4837275"/>
            <a:ext cx="65" cy="110800"/>
          </a:xfrm>
          <a:prstGeom prst="rect">
            <a:avLst/>
          </a:prstGeom>
        </p:spPr>
        <p:txBody>
          <a:bodyPr vert="horz" wrap="none" lIns="0" tIns="0" rIns="0" bIns="0" rtlCol="0" anchor="ctr" anchorCtr="0">
            <a:spAutoFit/>
          </a:bodyPr>
          <a:lstStyle/>
          <a:p>
            <a:pPr algn="r" defTabSz="893179">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3179">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3179">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3179">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693563619"/>
      </p:ext>
    </p:extLst>
  </p:cSld>
  <p:clrMap bg1="dk2" tx1="lt1" bg2="dk1" tx2="lt2" accent1="accent1" accent2="accent2" accent3="accent3" accent4="accent4" accent5="accent5" accent6="accent6" hlink="hlink" folHlink="folHlink"/>
  <p:sldLayoutIdLst>
    <p:sldLayoutId id="2147485806" r:id="rId1"/>
    <p:sldLayoutId id="2147485807" r:id="rId2"/>
    <p:sldLayoutId id="2147485808" r:id="rId3"/>
    <p:sldLayoutId id="2147485809" r:id="rId4"/>
    <p:sldLayoutId id="2147485810" r:id="rId5"/>
    <p:sldLayoutId id="2147485811" r:id="rId6"/>
    <p:sldLayoutId id="2147485812" r:id="rId7"/>
    <p:sldLayoutId id="2147485813" r:id="rId8"/>
    <p:sldLayoutId id="2147485814" r:id="rId9"/>
    <p:sldLayoutId id="2147485815" r:id="rId10"/>
    <p:sldLayoutId id="2147485816" r:id="rId11"/>
    <p:sldLayoutId id="2147485817" r:id="rId12"/>
    <p:sldLayoutId id="2147485818" r:id="rId13"/>
    <p:sldLayoutId id="2147485819" r:id="rId14"/>
    <p:sldLayoutId id="2147485820" r:id="rId15"/>
    <p:sldLayoutId id="2147485821" r:id="rId16"/>
    <p:sldLayoutId id="2147485822" r:id="rId17"/>
    <p:sldLayoutId id="2147485823" r:id="rId18"/>
    <p:sldLayoutId id="2147485824" r:id="rId19"/>
    <p:sldLayoutId id="2147485825" r:id="rId20"/>
    <p:sldLayoutId id="2147485826" r:id="rId21"/>
    <p:sldLayoutId id="2147485827" r:id="rId22"/>
    <p:sldLayoutId id="2147485829" r:id="rId23"/>
    <p:sldLayoutId id="2147485830" r:id="rId24"/>
    <p:sldLayoutId id="2147485831" r:id="rId25"/>
    <p:sldLayoutId id="2147485832" r:id="rId26"/>
    <p:sldLayoutId id="2147485833" r:id="rId27"/>
    <p:sldLayoutId id="2147485834" r:id="rId28"/>
    <p:sldLayoutId id="2147485835" r:id="rId29"/>
    <p:sldLayoutId id="2147485836" r:id="rId30"/>
    <p:sldLayoutId id="2147485837" r:id="rId31"/>
    <p:sldLayoutId id="2147485838" r:id="rId32"/>
    <p:sldLayoutId id="2147485839" r:id="rId33"/>
    <p:sldLayoutId id="2147485840" r:id="rId34"/>
    <p:sldLayoutId id="2147485841" r:id="rId35"/>
    <p:sldLayoutId id="2147485842" r:id="rId36"/>
    <p:sldLayoutId id="2147485843" r:id="rId37"/>
    <p:sldLayoutId id="2147485844" r:id="rId38"/>
    <p:sldLayoutId id="2147485845" r:id="rId39"/>
    <p:sldLayoutId id="2147485846" r:id="rId40"/>
    <p:sldLayoutId id="2147485847" r:id="rId41"/>
    <p:sldLayoutId id="2147485848" r:id="rId42"/>
    <p:sldLayoutId id="2147485849" r:id="rId43"/>
    <p:sldLayoutId id="2147485850"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662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3179"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9925"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627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932" indent="-22293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1445" indent="-22769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8523" indent="-21499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7477" indent="-21658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0952" indent="-23086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7142"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3605"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0284"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6924"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3179" rtl="0" eaLnBrk="1" latinLnBrk="0" hangingPunct="1">
        <a:defRPr sz="1800" kern="1200">
          <a:solidFill>
            <a:schemeClr val="tx1"/>
          </a:solidFill>
          <a:latin typeface="+mn-lt"/>
          <a:ea typeface="+mn-ea"/>
          <a:cs typeface="+mn-cs"/>
        </a:defRPr>
      </a:lvl1pPr>
      <a:lvl2pPr marL="446623" algn="l" defTabSz="893179" rtl="0" eaLnBrk="1" latinLnBrk="0" hangingPunct="1">
        <a:defRPr sz="1800" kern="1200">
          <a:solidFill>
            <a:schemeClr val="tx1"/>
          </a:solidFill>
          <a:latin typeface="+mn-lt"/>
          <a:ea typeface="+mn-ea"/>
          <a:cs typeface="+mn-cs"/>
        </a:defRPr>
      </a:lvl2pPr>
      <a:lvl3pPr marL="893179" algn="l" defTabSz="893179" rtl="0" eaLnBrk="1" latinLnBrk="0" hangingPunct="1">
        <a:defRPr sz="1800" kern="1200">
          <a:solidFill>
            <a:schemeClr val="tx1"/>
          </a:solidFill>
          <a:latin typeface="+mn-lt"/>
          <a:ea typeface="+mn-ea"/>
          <a:cs typeface="+mn-cs"/>
        </a:defRPr>
      </a:lvl3pPr>
      <a:lvl4pPr marL="1339925" algn="l" defTabSz="893179" rtl="0" eaLnBrk="1" latinLnBrk="0" hangingPunct="1">
        <a:defRPr sz="1800" kern="1200">
          <a:solidFill>
            <a:schemeClr val="tx1"/>
          </a:solidFill>
          <a:latin typeface="+mn-lt"/>
          <a:ea typeface="+mn-ea"/>
          <a:cs typeface="+mn-cs"/>
        </a:defRPr>
      </a:lvl4pPr>
      <a:lvl5pPr marL="1786274" algn="l" defTabSz="893179" rtl="0" eaLnBrk="1" latinLnBrk="0" hangingPunct="1">
        <a:defRPr sz="1800" kern="1200">
          <a:solidFill>
            <a:schemeClr val="tx1"/>
          </a:solidFill>
          <a:latin typeface="+mn-lt"/>
          <a:ea typeface="+mn-ea"/>
          <a:cs typeface="+mn-cs"/>
        </a:defRPr>
      </a:lvl5pPr>
      <a:lvl6pPr marL="2232560" algn="l" defTabSz="893179" rtl="0" eaLnBrk="1" latinLnBrk="0" hangingPunct="1">
        <a:defRPr sz="1800" kern="1200">
          <a:solidFill>
            <a:schemeClr val="tx1"/>
          </a:solidFill>
          <a:latin typeface="+mn-lt"/>
          <a:ea typeface="+mn-ea"/>
          <a:cs typeface="+mn-cs"/>
        </a:defRPr>
      </a:lvl6pPr>
      <a:lvl7pPr marL="2679207" algn="l" defTabSz="893179" rtl="0" eaLnBrk="1" latinLnBrk="0" hangingPunct="1">
        <a:defRPr sz="1800" kern="1200">
          <a:solidFill>
            <a:schemeClr val="tx1"/>
          </a:solidFill>
          <a:latin typeface="+mn-lt"/>
          <a:ea typeface="+mn-ea"/>
          <a:cs typeface="+mn-cs"/>
        </a:defRPr>
      </a:lvl7pPr>
      <a:lvl8pPr marL="3125921" algn="l" defTabSz="893179" rtl="0" eaLnBrk="1" latinLnBrk="0" hangingPunct="1">
        <a:defRPr sz="1800" kern="1200">
          <a:solidFill>
            <a:schemeClr val="tx1"/>
          </a:solidFill>
          <a:latin typeface="+mn-lt"/>
          <a:ea typeface="+mn-ea"/>
          <a:cs typeface="+mn-cs"/>
        </a:defRPr>
      </a:lvl8pPr>
      <a:lvl9pPr marL="3572315" algn="l" defTabSz="89317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21" y="4825328"/>
            <a:ext cx="649537" cy="124650"/>
          </a:xfrm>
          <a:prstGeom prst="rect">
            <a:avLst/>
          </a:prstGeom>
          <a:noFill/>
        </p:spPr>
        <p:txBody>
          <a:bodyPr wrap="square" lIns="0" tIns="0" rIns="0" bIns="0" rtlCol="0" anchor="ctr">
            <a:spAutoFit/>
          </a:bodyPr>
          <a:lstStyle/>
          <a:p>
            <a:pPr defTabSz="89317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3179">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6421" y="4825328"/>
            <a:ext cx="649537" cy="124650"/>
          </a:xfrm>
          <a:prstGeom prst="rect">
            <a:avLst/>
          </a:prstGeom>
          <a:noFill/>
        </p:spPr>
        <p:txBody>
          <a:bodyPr wrap="square" lIns="0" tIns="0" rIns="0" bIns="0" rtlCol="0" anchor="ctr">
            <a:spAutoFit/>
          </a:bodyPr>
          <a:lstStyle/>
          <a:p>
            <a:pPr defTabSz="89317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3179">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511" y="4837275"/>
            <a:ext cx="65" cy="110800"/>
          </a:xfrm>
          <a:prstGeom prst="rect">
            <a:avLst/>
          </a:prstGeom>
        </p:spPr>
        <p:txBody>
          <a:bodyPr vert="horz" wrap="none" lIns="0" tIns="0" rIns="0" bIns="0" rtlCol="0" anchor="ctr" anchorCtr="0">
            <a:spAutoFit/>
          </a:bodyPr>
          <a:lstStyle/>
          <a:p>
            <a:pPr algn="r" defTabSz="893179">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3179">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511" y="4837275"/>
            <a:ext cx="65" cy="110800"/>
          </a:xfrm>
          <a:prstGeom prst="rect">
            <a:avLst/>
          </a:prstGeom>
        </p:spPr>
        <p:txBody>
          <a:bodyPr vert="horz" wrap="none" lIns="0" tIns="0" rIns="0" bIns="0" rtlCol="0" anchor="ctr" anchorCtr="0">
            <a:spAutoFit/>
          </a:bodyPr>
          <a:lstStyle/>
          <a:p>
            <a:pPr algn="r" defTabSz="893179">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3179">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3179">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3179">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377841598"/>
      </p:ext>
    </p:extLst>
  </p:cSld>
  <p:clrMap bg1="dk2" tx1="lt1" bg2="dk1" tx2="lt2" accent1="accent1" accent2="accent2" accent3="accent3" accent4="accent4" accent5="accent5" accent6="accent6" hlink="hlink" folHlink="folHlink"/>
  <p:sldLayoutIdLst>
    <p:sldLayoutId id="2147485852" r:id="rId1"/>
    <p:sldLayoutId id="2147485853" r:id="rId2"/>
    <p:sldLayoutId id="2147485854" r:id="rId3"/>
    <p:sldLayoutId id="2147485855" r:id="rId4"/>
    <p:sldLayoutId id="2147485856" r:id="rId5"/>
    <p:sldLayoutId id="2147485857" r:id="rId6"/>
    <p:sldLayoutId id="2147485858" r:id="rId7"/>
    <p:sldLayoutId id="2147485859" r:id="rId8"/>
    <p:sldLayoutId id="2147485860" r:id="rId9"/>
    <p:sldLayoutId id="2147485861" r:id="rId10"/>
    <p:sldLayoutId id="2147485862" r:id="rId11"/>
    <p:sldLayoutId id="2147485863" r:id="rId12"/>
    <p:sldLayoutId id="2147485864" r:id="rId13"/>
    <p:sldLayoutId id="2147485865" r:id="rId14"/>
    <p:sldLayoutId id="2147485866" r:id="rId15"/>
    <p:sldLayoutId id="2147485867" r:id="rId16"/>
    <p:sldLayoutId id="2147485868" r:id="rId17"/>
    <p:sldLayoutId id="2147485869" r:id="rId18"/>
    <p:sldLayoutId id="2147485870" r:id="rId19"/>
    <p:sldLayoutId id="2147485871" r:id="rId20"/>
    <p:sldLayoutId id="2147485872" r:id="rId21"/>
    <p:sldLayoutId id="2147485873" r:id="rId22"/>
    <p:sldLayoutId id="2147485875" r:id="rId23"/>
    <p:sldLayoutId id="2147485876" r:id="rId24"/>
    <p:sldLayoutId id="2147485877" r:id="rId25"/>
    <p:sldLayoutId id="2147485878" r:id="rId26"/>
    <p:sldLayoutId id="2147485879" r:id="rId27"/>
    <p:sldLayoutId id="2147485880" r:id="rId28"/>
    <p:sldLayoutId id="2147485881" r:id="rId29"/>
    <p:sldLayoutId id="2147485882" r:id="rId30"/>
    <p:sldLayoutId id="2147485883" r:id="rId31"/>
    <p:sldLayoutId id="2147485884" r:id="rId32"/>
    <p:sldLayoutId id="2147485885" r:id="rId33"/>
    <p:sldLayoutId id="2147485886" r:id="rId34"/>
    <p:sldLayoutId id="2147485887" r:id="rId35"/>
    <p:sldLayoutId id="2147485888" r:id="rId36"/>
    <p:sldLayoutId id="2147485889" r:id="rId37"/>
    <p:sldLayoutId id="2147485890" r:id="rId38"/>
    <p:sldLayoutId id="2147485891" r:id="rId39"/>
    <p:sldLayoutId id="2147485892" r:id="rId40"/>
    <p:sldLayoutId id="2147485893" r:id="rId41"/>
    <p:sldLayoutId id="2147485894" r:id="rId42"/>
    <p:sldLayoutId id="2147485895" r:id="rId43"/>
    <p:sldLayoutId id="2147485896"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662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3179"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9925"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627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932" indent="-22293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1445" indent="-22769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8523" indent="-21499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7477" indent="-21658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0952" indent="-23086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7142"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3605"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0284"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6924"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3179" rtl="0" eaLnBrk="1" latinLnBrk="0" hangingPunct="1">
        <a:defRPr sz="1800" kern="1200">
          <a:solidFill>
            <a:schemeClr val="tx1"/>
          </a:solidFill>
          <a:latin typeface="+mn-lt"/>
          <a:ea typeface="+mn-ea"/>
          <a:cs typeface="+mn-cs"/>
        </a:defRPr>
      </a:lvl1pPr>
      <a:lvl2pPr marL="446623" algn="l" defTabSz="893179" rtl="0" eaLnBrk="1" latinLnBrk="0" hangingPunct="1">
        <a:defRPr sz="1800" kern="1200">
          <a:solidFill>
            <a:schemeClr val="tx1"/>
          </a:solidFill>
          <a:latin typeface="+mn-lt"/>
          <a:ea typeface="+mn-ea"/>
          <a:cs typeface="+mn-cs"/>
        </a:defRPr>
      </a:lvl2pPr>
      <a:lvl3pPr marL="893179" algn="l" defTabSz="893179" rtl="0" eaLnBrk="1" latinLnBrk="0" hangingPunct="1">
        <a:defRPr sz="1800" kern="1200">
          <a:solidFill>
            <a:schemeClr val="tx1"/>
          </a:solidFill>
          <a:latin typeface="+mn-lt"/>
          <a:ea typeface="+mn-ea"/>
          <a:cs typeface="+mn-cs"/>
        </a:defRPr>
      </a:lvl3pPr>
      <a:lvl4pPr marL="1339925" algn="l" defTabSz="893179" rtl="0" eaLnBrk="1" latinLnBrk="0" hangingPunct="1">
        <a:defRPr sz="1800" kern="1200">
          <a:solidFill>
            <a:schemeClr val="tx1"/>
          </a:solidFill>
          <a:latin typeface="+mn-lt"/>
          <a:ea typeface="+mn-ea"/>
          <a:cs typeface="+mn-cs"/>
        </a:defRPr>
      </a:lvl4pPr>
      <a:lvl5pPr marL="1786274" algn="l" defTabSz="893179" rtl="0" eaLnBrk="1" latinLnBrk="0" hangingPunct="1">
        <a:defRPr sz="1800" kern="1200">
          <a:solidFill>
            <a:schemeClr val="tx1"/>
          </a:solidFill>
          <a:latin typeface="+mn-lt"/>
          <a:ea typeface="+mn-ea"/>
          <a:cs typeface="+mn-cs"/>
        </a:defRPr>
      </a:lvl5pPr>
      <a:lvl6pPr marL="2232560" algn="l" defTabSz="893179" rtl="0" eaLnBrk="1" latinLnBrk="0" hangingPunct="1">
        <a:defRPr sz="1800" kern="1200">
          <a:solidFill>
            <a:schemeClr val="tx1"/>
          </a:solidFill>
          <a:latin typeface="+mn-lt"/>
          <a:ea typeface="+mn-ea"/>
          <a:cs typeface="+mn-cs"/>
        </a:defRPr>
      </a:lvl6pPr>
      <a:lvl7pPr marL="2679207" algn="l" defTabSz="893179" rtl="0" eaLnBrk="1" latinLnBrk="0" hangingPunct="1">
        <a:defRPr sz="1800" kern="1200">
          <a:solidFill>
            <a:schemeClr val="tx1"/>
          </a:solidFill>
          <a:latin typeface="+mn-lt"/>
          <a:ea typeface="+mn-ea"/>
          <a:cs typeface="+mn-cs"/>
        </a:defRPr>
      </a:lvl7pPr>
      <a:lvl8pPr marL="3125921" algn="l" defTabSz="893179" rtl="0" eaLnBrk="1" latinLnBrk="0" hangingPunct="1">
        <a:defRPr sz="1800" kern="1200">
          <a:solidFill>
            <a:schemeClr val="tx1"/>
          </a:solidFill>
          <a:latin typeface="+mn-lt"/>
          <a:ea typeface="+mn-ea"/>
          <a:cs typeface="+mn-cs"/>
        </a:defRPr>
      </a:lvl8pPr>
      <a:lvl9pPr marL="3572315" algn="l" defTabSz="89317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496"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89814"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3866">
              <a:defRPr/>
            </a:pPr>
            <a:fld id="{20FE3A23-B949-4828-A943-DC5D8F8A3399}" type="slidenum">
              <a:rPr lang="en-US" smtClean="0"/>
              <a:pPr defTabSz="673866">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3866">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89820" tIns="44909" rIns="89820" bIns="44909"/>
          <a:lstStyle/>
          <a:p>
            <a:pPr defTabSz="673866">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3866">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3364450861"/>
      </p:ext>
    </p:extLst>
  </p:cSld>
  <p:clrMap bg1="dk2" tx1="lt1" bg2="dk1" tx2="lt2" accent1="accent1" accent2="accent2" accent3="accent3" accent4="accent4" accent5="accent5" accent6="accent6" hlink="hlink" folHlink="folHlink"/>
  <p:sldLayoutIdLst>
    <p:sldLayoutId id="2147485898" r:id="rId1"/>
    <p:sldLayoutId id="2147485899" r:id="rId2"/>
    <p:sldLayoutId id="2147485900" r:id="rId3"/>
    <p:sldLayoutId id="2147485901" r:id="rId4"/>
    <p:sldLayoutId id="2147485902" r:id="rId5"/>
    <p:sldLayoutId id="2147485903" r:id="rId6"/>
    <p:sldLayoutId id="2147485904" r:id="rId7"/>
    <p:sldLayoutId id="2147485905" r:id="rId8"/>
    <p:sldLayoutId id="2147485906" r:id="rId9"/>
    <p:sldLayoutId id="2147485907" r:id="rId10"/>
    <p:sldLayoutId id="2147485908" r:id="rId11"/>
    <p:sldLayoutId id="2147485909" r:id="rId12"/>
    <p:sldLayoutId id="2147485911" r:id="rId13"/>
    <p:sldLayoutId id="2147485912" r:id="rId14"/>
    <p:sldLayoutId id="2147485913" r:id="rId15"/>
    <p:sldLayoutId id="2147485914" r:id="rId16"/>
    <p:sldLayoutId id="2147485915" r:id="rId17"/>
    <p:sldLayoutId id="2147485916"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4807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607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423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2148"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785" indent="-222785"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3218" indent="-218021"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90698" indent="-214872"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20066" indent="-216434"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75668" indent="-230720"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23805"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1646"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9772"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67910"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6075" rtl="0" eaLnBrk="1" latinLnBrk="0" hangingPunct="1">
        <a:defRPr sz="1800" kern="1200">
          <a:solidFill>
            <a:schemeClr val="tx1"/>
          </a:solidFill>
          <a:latin typeface="+mn-lt"/>
          <a:ea typeface="+mn-ea"/>
          <a:cs typeface="+mn-cs"/>
        </a:defRPr>
      </a:lvl1pPr>
      <a:lvl2pPr marL="448070" algn="l" defTabSz="896075" rtl="0" eaLnBrk="1" latinLnBrk="0" hangingPunct="1">
        <a:defRPr sz="1800" kern="1200">
          <a:solidFill>
            <a:schemeClr val="tx1"/>
          </a:solidFill>
          <a:latin typeface="+mn-lt"/>
          <a:ea typeface="+mn-ea"/>
          <a:cs typeface="+mn-cs"/>
        </a:defRPr>
      </a:lvl2pPr>
      <a:lvl3pPr marL="896075" algn="l" defTabSz="896075" rtl="0" eaLnBrk="1" latinLnBrk="0" hangingPunct="1">
        <a:defRPr sz="1800" kern="1200">
          <a:solidFill>
            <a:schemeClr val="tx1"/>
          </a:solidFill>
          <a:latin typeface="+mn-lt"/>
          <a:ea typeface="+mn-ea"/>
          <a:cs typeface="+mn-cs"/>
        </a:defRPr>
      </a:lvl3pPr>
      <a:lvl4pPr marL="1344236" algn="l" defTabSz="896075" rtl="0" eaLnBrk="1" latinLnBrk="0" hangingPunct="1">
        <a:defRPr sz="1800" kern="1200">
          <a:solidFill>
            <a:schemeClr val="tx1"/>
          </a:solidFill>
          <a:latin typeface="+mn-lt"/>
          <a:ea typeface="+mn-ea"/>
          <a:cs typeface="+mn-cs"/>
        </a:defRPr>
      </a:lvl4pPr>
      <a:lvl5pPr marL="1792148" algn="l" defTabSz="896075" rtl="0" eaLnBrk="1" latinLnBrk="0" hangingPunct="1">
        <a:defRPr sz="1800" kern="1200">
          <a:solidFill>
            <a:schemeClr val="tx1"/>
          </a:solidFill>
          <a:latin typeface="+mn-lt"/>
          <a:ea typeface="+mn-ea"/>
          <a:cs typeface="+mn-cs"/>
        </a:defRPr>
      </a:lvl5pPr>
      <a:lvl6pPr marL="2239859" algn="l" defTabSz="896075" rtl="0" eaLnBrk="1" latinLnBrk="0" hangingPunct="1">
        <a:defRPr sz="1800" kern="1200">
          <a:solidFill>
            <a:schemeClr val="tx1"/>
          </a:solidFill>
          <a:latin typeface="+mn-lt"/>
          <a:ea typeface="+mn-ea"/>
          <a:cs typeface="+mn-cs"/>
        </a:defRPr>
      </a:lvl6pPr>
      <a:lvl7pPr marL="2687972" algn="l" defTabSz="896075" rtl="0" eaLnBrk="1" latinLnBrk="0" hangingPunct="1">
        <a:defRPr sz="1800" kern="1200">
          <a:solidFill>
            <a:schemeClr val="tx1"/>
          </a:solidFill>
          <a:latin typeface="+mn-lt"/>
          <a:ea typeface="+mn-ea"/>
          <a:cs typeface="+mn-cs"/>
        </a:defRPr>
      </a:lvl7pPr>
      <a:lvl8pPr marL="3136124" algn="l" defTabSz="896075" rtl="0" eaLnBrk="1" latinLnBrk="0" hangingPunct="1">
        <a:defRPr sz="1800" kern="1200">
          <a:solidFill>
            <a:schemeClr val="tx1"/>
          </a:solidFill>
          <a:latin typeface="+mn-lt"/>
          <a:ea typeface="+mn-ea"/>
          <a:cs typeface="+mn-cs"/>
        </a:defRPr>
      </a:lvl8pPr>
      <a:lvl9pPr marL="3584057" algn="l" defTabSz="896075"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7"/>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2208"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20"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20"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620" tIns="34289" rIns="67620" bIns="34289" rtlCol="0">
            <a:spAutoFit/>
          </a:bodyPr>
          <a:lstStyle/>
          <a:p>
            <a:pPr marL="172460" indent="-17246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264639002"/>
      </p:ext>
    </p:extLst>
  </p:cSld>
  <p:clrMap bg1="dk2" tx1="lt1" bg2="dk1" tx2="lt2" accent1="accent1" accent2="accent2" accent3="accent3" accent4="accent4" accent5="accent5" accent6="accent6" hlink="hlink" folHlink="folHlink"/>
  <p:sldLayoutIdLst>
    <p:sldLayoutId id="2147485918" r:id="rId1"/>
    <p:sldLayoutId id="2147485919" r:id="rId2"/>
    <p:sldLayoutId id="2147485920" r:id="rId3"/>
    <p:sldLayoutId id="2147485921" r:id="rId4"/>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14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92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4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999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890" indent="-16889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286" indent="-16531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456" indent="-16293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921" indent="-16412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6904" indent="-17457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32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196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942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700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922" rtl="0" eaLnBrk="1" latinLnBrk="0" hangingPunct="1">
        <a:defRPr sz="1400" kern="1200">
          <a:solidFill>
            <a:schemeClr val="tx1"/>
          </a:solidFill>
          <a:latin typeface="+mn-lt"/>
          <a:ea typeface="+mn-ea"/>
          <a:cs typeface="+mn-cs"/>
        </a:defRPr>
      </a:lvl1pPr>
      <a:lvl2pPr marL="337142" algn="l" defTabSz="674922" rtl="0" eaLnBrk="1" latinLnBrk="0" hangingPunct="1">
        <a:defRPr sz="1400" kern="1200">
          <a:solidFill>
            <a:schemeClr val="tx1"/>
          </a:solidFill>
          <a:latin typeface="+mn-lt"/>
          <a:ea typeface="+mn-ea"/>
          <a:cs typeface="+mn-cs"/>
        </a:defRPr>
      </a:lvl2pPr>
      <a:lvl3pPr marL="674922" algn="l" defTabSz="674922" rtl="0" eaLnBrk="1" latinLnBrk="0" hangingPunct="1">
        <a:defRPr sz="1400" kern="1200">
          <a:solidFill>
            <a:schemeClr val="tx1"/>
          </a:solidFill>
          <a:latin typeface="+mn-lt"/>
          <a:ea typeface="+mn-ea"/>
          <a:cs typeface="+mn-cs"/>
        </a:defRPr>
      </a:lvl3pPr>
      <a:lvl4pPr marL="1012432" algn="l" defTabSz="674922" rtl="0" eaLnBrk="1" latinLnBrk="0" hangingPunct="1">
        <a:defRPr sz="1400" kern="1200">
          <a:solidFill>
            <a:schemeClr val="tx1"/>
          </a:solidFill>
          <a:latin typeface="+mn-lt"/>
          <a:ea typeface="+mn-ea"/>
          <a:cs typeface="+mn-cs"/>
        </a:defRPr>
      </a:lvl4pPr>
      <a:lvl5pPr marL="1349990" algn="l" defTabSz="674922" rtl="0" eaLnBrk="1" latinLnBrk="0" hangingPunct="1">
        <a:defRPr sz="1400" kern="1200">
          <a:solidFill>
            <a:schemeClr val="tx1"/>
          </a:solidFill>
          <a:latin typeface="+mn-lt"/>
          <a:ea typeface="+mn-ea"/>
          <a:cs typeface="+mn-cs"/>
        </a:defRPr>
      </a:lvl5pPr>
      <a:lvl6pPr marL="1687619" algn="l" defTabSz="674922" rtl="0" eaLnBrk="1" latinLnBrk="0" hangingPunct="1">
        <a:defRPr sz="1400" kern="1200">
          <a:solidFill>
            <a:schemeClr val="tx1"/>
          </a:solidFill>
          <a:latin typeface="+mn-lt"/>
          <a:ea typeface="+mn-ea"/>
          <a:cs typeface="+mn-cs"/>
        </a:defRPr>
      </a:lvl6pPr>
      <a:lvl7pPr marL="2024759" algn="l" defTabSz="674922" rtl="0" eaLnBrk="1" latinLnBrk="0" hangingPunct="1">
        <a:defRPr sz="1400" kern="1200">
          <a:solidFill>
            <a:schemeClr val="tx1"/>
          </a:solidFill>
          <a:latin typeface="+mn-lt"/>
          <a:ea typeface="+mn-ea"/>
          <a:cs typeface="+mn-cs"/>
        </a:defRPr>
      </a:lvl7pPr>
      <a:lvl8pPr marL="2362120" algn="l" defTabSz="674922" rtl="0" eaLnBrk="1" latinLnBrk="0" hangingPunct="1">
        <a:defRPr sz="1400" kern="1200">
          <a:solidFill>
            <a:schemeClr val="tx1"/>
          </a:solidFill>
          <a:latin typeface="+mn-lt"/>
          <a:ea typeface="+mn-ea"/>
          <a:cs typeface="+mn-cs"/>
        </a:defRPr>
      </a:lvl8pPr>
      <a:lvl9pPr marL="2699677" algn="l" defTabSz="674922" rtl="0" eaLnBrk="1" latinLnBrk="0" hangingPunct="1">
        <a:defRPr sz="14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3232"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8921"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48" bIns="0" rtlCol="0" anchor="ctr"/>
          <a:lstStyle>
            <a:lvl1pPr algn="l">
              <a:defRPr sz="800">
                <a:solidFill>
                  <a:srgbClr val="000000">
                    <a:lumMod val="60000"/>
                    <a:lumOff val="40000"/>
                  </a:srgbClr>
                </a:solidFill>
                <a:latin typeface="Museo Sans For Dell" pitchFamily="2" charset="0"/>
                <a:cs typeface="+mn-cs"/>
              </a:defRPr>
            </a:lvl1pPr>
          </a:lstStyle>
          <a:p>
            <a:pPr defTabSz="898921">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48" bIns="0" rtlCol="0" anchor="ctr"/>
          <a:lstStyle>
            <a:lvl1pPr algn="l">
              <a:defRPr sz="700">
                <a:solidFill>
                  <a:srgbClr val="000000">
                    <a:lumMod val="60000"/>
                    <a:lumOff val="40000"/>
                  </a:srgbClr>
                </a:solidFill>
                <a:latin typeface="Museo Sans For Dell" pitchFamily="2" charset="0"/>
                <a:cs typeface="+mn-cs"/>
              </a:defRPr>
            </a:lvl1pPr>
          </a:lstStyle>
          <a:p>
            <a:pPr defTabSz="898921">
              <a:defRPr/>
            </a:pPr>
            <a:fld id="{BAFC9F95-FC62-4769-A095-8D2D490F7992}" type="slidenum">
              <a:rPr lang="en-US" smtClean="0"/>
              <a:pPr defTabSz="898921">
                <a:defRPr/>
              </a:pPr>
              <a:t>‹#›</a:t>
            </a:fld>
            <a:endParaRPr lang="en-US" dirty="0"/>
          </a:p>
        </p:txBody>
      </p:sp>
      <p:sp>
        <p:nvSpPr>
          <p:cNvPr id="2" name="fl"/>
          <p:cNvSpPr txBox="1"/>
          <p:nvPr/>
        </p:nvSpPr>
        <p:spPr>
          <a:xfrm>
            <a:off x="0" y="4913185"/>
            <a:ext cx="9144000" cy="157544"/>
          </a:xfrm>
          <a:prstGeom prst="rect">
            <a:avLst/>
          </a:prstGeom>
          <a:noFill/>
        </p:spPr>
        <p:txBody>
          <a:bodyPr vert="horz" wrap="square" lIns="67548" tIns="34289" rIns="67548" bIns="34289" rtlCol="0">
            <a:spAutoFit/>
          </a:bodyPr>
          <a:lstStyle/>
          <a:p>
            <a:pPr marL="172268" indent="-172268" defTabSz="89892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239630610"/>
      </p:ext>
    </p:extLst>
  </p:cSld>
  <p:clrMap bg1="dk2" tx1="lt1" bg2="dk1" tx2="lt2" accent1="accent1" accent2="accent2" accent3="accent3" accent4="accent4" accent5="accent5" accent6="accent6" hlink="hlink" folHlink="folHlink"/>
  <p:sldLayoutIdLst>
    <p:sldLayoutId id="2147485924" r:id="rId1"/>
    <p:sldLayoutId id="2147485925" r:id="rId2"/>
    <p:sldLayoutId id="2147485926" r:id="rId3"/>
    <p:sldLayoutId id="2147485927" r:id="rId4"/>
    <p:sldLayoutId id="2147485928" r:id="rId5"/>
    <p:sldLayoutId id="2147485929" r:id="rId6"/>
    <p:sldLayoutId id="2147485930" r:id="rId7"/>
    <p:sldLayoutId id="2147485931" r:id="rId8"/>
    <p:sldLayoutId id="2147485932" r:id="rId9"/>
    <p:sldLayoutId id="2147485933" r:id="rId10"/>
    <p:sldLayoutId id="2147485934" r:id="rId11"/>
    <p:sldLayoutId id="2147485935" r:id="rId12"/>
    <p:sldLayoutId id="2147485936" r:id="rId13"/>
    <p:sldLayoutId id="2147485937" r:id="rId14"/>
    <p:sldLayoutId id="2147485938"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71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13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2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40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698" indent="-16869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782" indent="-16512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664" indent="-16274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817" indent="-16393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464" indent="-17438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2500"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9732"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6786"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3982"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130" rtl="0" eaLnBrk="1" latinLnBrk="0" hangingPunct="1">
        <a:defRPr sz="1400" kern="1200">
          <a:solidFill>
            <a:schemeClr val="tx1"/>
          </a:solidFill>
          <a:latin typeface="+mn-lt"/>
          <a:ea typeface="+mn-ea"/>
          <a:cs typeface="+mn-cs"/>
        </a:defRPr>
      </a:lvl1pPr>
      <a:lvl2pPr marL="336710" algn="l" defTabSz="674130" rtl="0" eaLnBrk="1" latinLnBrk="0" hangingPunct="1">
        <a:defRPr sz="1400" kern="1200">
          <a:solidFill>
            <a:schemeClr val="tx1"/>
          </a:solidFill>
          <a:latin typeface="+mn-lt"/>
          <a:ea typeface="+mn-ea"/>
          <a:cs typeface="+mn-cs"/>
        </a:defRPr>
      </a:lvl2pPr>
      <a:lvl3pPr marL="674130" algn="l" defTabSz="674130" rtl="0" eaLnBrk="1" latinLnBrk="0" hangingPunct="1">
        <a:defRPr sz="1400" kern="1200">
          <a:solidFill>
            <a:schemeClr val="tx1"/>
          </a:solidFill>
          <a:latin typeface="+mn-lt"/>
          <a:ea typeface="+mn-ea"/>
          <a:cs typeface="+mn-cs"/>
        </a:defRPr>
      </a:lvl3pPr>
      <a:lvl4pPr marL="1011232" algn="l" defTabSz="674130" rtl="0" eaLnBrk="1" latinLnBrk="0" hangingPunct="1">
        <a:defRPr sz="1400" kern="1200">
          <a:solidFill>
            <a:schemeClr val="tx1"/>
          </a:solidFill>
          <a:latin typeface="+mn-lt"/>
          <a:ea typeface="+mn-ea"/>
          <a:cs typeface="+mn-cs"/>
        </a:defRPr>
      </a:lvl4pPr>
      <a:lvl5pPr marL="1348406" algn="l" defTabSz="674130" rtl="0" eaLnBrk="1" latinLnBrk="0" hangingPunct="1">
        <a:defRPr sz="1400" kern="1200">
          <a:solidFill>
            <a:schemeClr val="tx1"/>
          </a:solidFill>
          <a:latin typeface="+mn-lt"/>
          <a:ea typeface="+mn-ea"/>
          <a:cs typeface="+mn-cs"/>
        </a:defRPr>
      </a:lvl5pPr>
      <a:lvl6pPr marL="1685603" algn="l" defTabSz="674130" rtl="0" eaLnBrk="1" latinLnBrk="0" hangingPunct="1">
        <a:defRPr sz="1400" kern="1200">
          <a:solidFill>
            <a:schemeClr val="tx1"/>
          </a:solidFill>
          <a:latin typeface="+mn-lt"/>
          <a:ea typeface="+mn-ea"/>
          <a:cs typeface="+mn-cs"/>
        </a:defRPr>
      </a:lvl6pPr>
      <a:lvl7pPr marL="2022311" algn="l" defTabSz="674130" rtl="0" eaLnBrk="1" latinLnBrk="0" hangingPunct="1">
        <a:defRPr sz="1400" kern="1200">
          <a:solidFill>
            <a:schemeClr val="tx1"/>
          </a:solidFill>
          <a:latin typeface="+mn-lt"/>
          <a:ea typeface="+mn-ea"/>
          <a:cs typeface="+mn-cs"/>
        </a:defRPr>
      </a:lvl7pPr>
      <a:lvl8pPr marL="2359288" algn="l" defTabSz="674130" rtl="0" eaLnBrk="1" latinLnBrk="0" hangingPunct="1">
        <a:defRPr sz="1400" kern="1200">
          <a:solidFill>
            <a:schemeClr val="tx1"/>
          </a:solidFill>
          <a:latin typeface="+mn-lt"/>
          <a:ea typeface="+mn-ea"/>
          <a:cs typeface="+mn-cs"/>
        </a:defRPr>
      </a:lvl8pPr>
      <a:lvl9pPr marL="2696437" algn="l" defTabSz="674130" rtl="0" eaLnBrk="1" latinLnBrk="0" hangingPunct="1">
        <a:defRPr sz="14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4254"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58"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58"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58" tIns="34289" rIns="67458" bIns="34289" rtlCol="0">
            <a:spAutoFit/>
          </a:bodyPr>
          <a:lstStyle/>
          <a:p>
            <a:pPr marL="172028" indent="-17202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945845588"/>
      </p:ext>
    </p:extLst>
  </p:cSld>
  <p:clrMap bg1="dk2" tx1="lt1" bg2="dk1" tx2="lt2" accent1="accent1" accent2="accent2" accent3="accent3" accent4="accent4" accent5="accent5" accent6="accent6" hlink="hlink" folHlink="folHlink"/>
  <p:sldLayoutIdLst>
    <p:sldLayoutId id="2147485941" r:id="rId1"/>
    <p:sldLayoutId id="2147485942" r:id="rId2"/>
    <p:sldLayoutId id="2147485943" r:id="rId3"/>
    <p:sldLayoutId id="2147485944" r:id="rId4"/>
    <p:sldLayoutId id="2147485945" r:id="rId5"/>
    <p:sldLayoutId id="2147485946" r:id="rId6"/>
    <p:sldLayoutId id="2147485947" r:id="rId7"/>
    <p:sldLayoutId id="2147485948" r:id="rId8"/>
    <p:sldLayoutId id="2147485949" r:id="rId9"/>
    <p:sldLayoutId id="2147485950" r:id="rId10"/>
    <p:sldLayoutId id="2147485951" r:id="rId11"/>
    <p:sldLayoutId id="2147485952" r:id="rId12"/>
    <p:sldLayoutId id="2147485953" r:id="rId13"/>
    <p:sldLayoutId id="2147485954" r:id="rId14"/>
    <p:sldLayoutId id="2147485955" r:id="rId15"/>
    <p:sldLayoutId id="2147485956"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17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314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7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642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458" indent="-16845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152" indent="-16488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674" indent="-16250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437" indent="-16369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664" indent="-17414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0220"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6942"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3512"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0202"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3140" rtl="0" eaLnBrk="1" latinLnBrk="0" hangingPunct="1">
        <a:defRPr sz="1400" kern="1200">
          <a:solidFill>
            <a:schemeClr val="tx1"/>
          </a:solidFill>
          <a:latin typeface="+mn-lt"/>
          <a:ea typeface="+mn-ea"/>
          <a:cs typeface="+mn-cs"/>
        </a:defRPr>
      </a:lvl1pPr>
      <a:lvl2pPr marL="336170" algn="l" defTabSz="673140" rtl="0" eaLnBrk="1" latinLnBrk="0" hangingPunct="1">
        <a:defRPr sz="1400" kern="1200">
          <a:solidFill>
            <a:schemeClr val="tx1"/>
          </a:solidFill>
          <a:latin typeface="+mn-lt"/>
          <a:ea typeface="+mn-ea"/>
          <a:cs typeface="+mn-cs"/>
        </a:defRPr>
      </a:lvl2pPr>
      <a:lvl3pPr marL="673140" algn="l" defTabSz="673140" rtl="0" eaLnBrk="1" latinLnBrk="0" hangingPunct="1">
        <a:defRPr sz="1400" kern="1200">
          <a:solidFill>
            <a:schemeClr val="tx1"/>
          </a:solidFill>
          <a:latin typeface="+mn-lt"/>
          <a:ea typeface="+mn-ea"/>
          <a:cs typeface="+mn-cs"/>
        </a:defRPr>
      </a:lvl3pPr>
      <a:lvl4pPr marL="1009732" algn="l" defTabSz="673140" rtl="0" eaLnBrk="1" latinLnBrk="0" hangingPunct="1">
        <a:defRPr sz="1400" kern="1200">
          <a:solidFill>
            <a:schemeClr val="tx1"/>
          </a:solidFill>
          <a:latin typeface="+mn-lt"/>
          <a:ea typeface="+mn-ea"/>
          <a:cs typeface="+mn-cs"/>
        </a:defRPr>
      </a:lvl4pPr>
      <a:lvl5pPr marL="1346426" algn="l" defTabSz="673140" rtl="0" eaLnBrk="1" latinLnBrk="0" hangingPunct="1">
        <a:defRPr sz="1400" kern="1200">
          <a:solidFill>
            <a:schemeClr val="tx1"/>
          </a:solidFill>
          <a:latin typeface="+mn-lt"/>
          <a:ea typeface="+mn-ea"/>
          <a:cs typeface="+mn-cs"/>
        </a:defRPr>
      </a:lvl5pPr>
      <a:lvl6pPr marL="1683083" algn="l" defTabSz="673140" rtl="0" eaLnBrk="1" latinLnBrk="0" hangingPunct="1">
        <a:defRPr sz="1400" kern="1200">
          <a:solidFill>
            <a:schemeClr val="tx1"/>
          </a:solidFill>
          <a:latin typeface="+mn-lt"/>
          <a:ea typeface="+mn-ea"/>
          <a:cs typeface="+mn-cs"/>
        </a:defRPr>
      </a:lvl6pPr>
      <a:lvl7pPr marL="2019251" algn="l" defTabSz="673140" rtl="0" eaLnBrk="1" latinLnBrk="0" hangingPunct="1">
        <a:defRPr sz="1400" kern="1200">
          <a:solidFill>
            <a:schemeClr val="tx1"/>
          </a:solidFill>
          <a:latin typeface="+mn-lt"/>
          <a:ea typeface="+mn-ea"/>
          <a:cs typeface="+mn-cs"/>
        </a:defRPr>
      </a:lvl7pPr>
      <a:lvl8pPr marL="2355748" algn="l" defTabSz="673140" rtl="0" eaLnBrk="1" latinLnBrk="0" hangingPunct="1">
        <a:defRPr sz="1400" kern="1200">
          <a:solidFill>
            <a:schemeClr val="tx1"/>
          </a:solidFill>
          <a:latin typeface="+mn-lt"/>
          <a:ea typeface="+mn-ea"/>
          <a:cs typeface="+mn-cs"/>
        </a:defRPr>
      </a:lvl8pPr>
      <a:lvl9pPr marL="2692406" algn="l" defTabSz="673140" rtl="0" eaLnBrk="1" latinLnBrk="0" hangingPunct="1">
        <a:defRPr sz="14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6296"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03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56" bIns="0" rtlCol="0" anchor="ctr"/>
          <a:lstStyle>
            <a:lvl1pPr algn="l">
              <a:defRPr sz="800">
                <a:solidFill>
                  <a:srgbClr val="000000">
                    <a:lumMod val="60000"/>
                    <a:lumOff val="40000"/>
                  </a:srgbClr>
                </a:solidFill>
                <a:latin typeface="Museo Sans For Dell" pitchFamily="2" charset="0"/>
                <a:cs typeface="+mn-cs"/>
              </a:defRPr>
            </a:lvl1pPr>
          </a:lstStyle>
          <a:p>
            <a:pPr defTabSz="89903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56" bIns="0" rtlCol="0" anchor="ctr"/>
          <a:lstStyle>
            <a:lvl1pPr algn="l">
              <a:defRPr sz="700">
                <a:solidFill>
                  <a:srgbClr val="000000">
                    <a:lumMod val="60000"/>
                    <a:lumOff val="40000"/>
                  </a:srgbClr>
                </a:solidFill>
                <a:latin typeface="Museo Sans For Dell" pitchFamily="2" charset="0"/>
                <a:cs typeface="+mn-cs"/>
              </a:defRPr>
            </a:lvl1pPr>
          </a:lstStyle>
          <a:p>
            <a:pPr defTabSz="899033">
              <a:defRPr/>
            </a:pPr>
            <a:fld id="{BAFC9F95-FC62-4769-A095-8D2D490F7992}" type="slidenum">
              <a:rPr lang="en-US" smtClean="0"/>
              <a:pPr defTabSz="89903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56" tIns="34289" rIns="67556" bIns="34289" rtlCol="0">
            <a:spAutoFit/>
          </a:bodyPr>
          <a:lstStyle/>
          <a:p>
            <a:pPr marL="172288" indent="-172288" defTabSz="89903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674600063"/>
      </p:ext>
    </p:extLst>
  </p:cSld>
  <p:clrMap bg1="dk2" tx1="lt1" bg2="dk1" tx2="lt2" accent1="accent1" accent2="accent2" accent3="accent3" accent4="accent4" accent5="accent5" accent6="accent6" hlink="hlink" folHlink="folHlink"/>
  <p:sldLayoutIdLst>
    <p:sldLayoutId id="2147485959" r:id="rId1"/>
    <p:sldLayoutId id="2147485960" r:id="rId2"/>
    <p:sldLayoutId id="2147485961" r:id="rId3"/>
    <p:sldLayoutId id="2147485962" r:id="rId4"/>
    <p:sldLayoutId id="2147485963" r:id="rId5"/>
    <p:sldLayoutId id="2147485964" r:id="rId6"/>
    <p:sldLayoutId id="2147485965" r:id="rId7"/>
    <p:sldLayoutId id="2147485966" r:id="rId8"/>
    <p:sldLayoutId id="2147485967" r:id="rId9"/>
    <p:sldLayoutId id="2147485968" r:id="rId10"/>
    <p:sldLayoutId id="2147485969" r:id="rId11"/>
    <p:sldLayoutId id="2147485970" r:id="rId12"/>
    <p:sldLayoutId id="2147485972" r:id="rId13"/>
    <p:sldLayoutId id="2147485973" r:id="rId14"/>
    <p:sldLayoutId id="2147485974"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75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213"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3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57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18" indent="-16871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835" indent="-16514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746" indent="-16276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932" indent="-16395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614" indent="-17440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2690"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9965"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061"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4297"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213" rtl="0" eaLnBrk="1" latinLnBrk="0" hangingPunct="1">
        <a:defRPr sz="1400" kern="1200">
          <a:solidFill>
            <a:schemeClr val="tx1"/>
          </a:solidFill>
          <a:latin typeface="+mn-lt"/>
          <a:ea typeface="+mn-ea"/>
          <a:cs typeface="+mn-cs"/>
        </a:defRPr>
      </a:lvl1pPr>
      <a:lvl2pPr marL="336755" algn="l" defTabSz="674213" rtl="0" eaLnBrk="1" latinLnBrk="0" hangingPunct="1">
        <a:defRPr sz="1400" kern="1200">
          <a:solidFill>
            <a:schemeClr val="tx1"/>
          </a:solidFill>
          <a:latin typeface="+mn-lt"/>
          <a:ea typeface="+mn-ea"/>
          <a:cs typeface="+mn-cs"/>
        </a:defRPr>
      </a:lvl2pPr>
      <a:lvl3pPr marL="674213" algn="l" defTabSz="674213" rtl="0" eaLnBrk="1" latinLnBrk="0" hangingPunct="1">
        <a:defRPr sz="1400" kern="1200">
          <a:solidFill>
            <a:schemeClr val="tx1"/>
          </a:solidFill>
          <a:latin typeface="+mn-lt"/>
          <a:ea typeface="+mn-ea"/>
          <a:cs typeface="+mn-cs"/>
        </a:defRPr>
      </a:lvl3pPr>
      <a:lvl4pPr marL="1011357" algn="l" defTabSz="674213" rtl="0" eaLnBrk="1" latinLnBrk="0" hangingPunct="1">
        <a:defRPr sz="1400" kern="1200">
          <a:solidFill>
            <a:schemeClr val="tx1"/>
          </a:solidFill>
          <a:latin typeface="+mn-lt"/>
          <a:ea typeface="+mn-ea"/>
          <a:cs typeface="+mn-cs"/>
        </a:defRPr>
      </a:lvl4pPr>
      <a:lvl5pPr marL="1348571" algn="l" defTabSz="674213" rtl="0" eaLnBrk="1" latinLnBrk="0" hangingPunct="1">
        <a:defRPr sz="1400" kern="1200">
          <a:solidFill>
            <a:schemeClr val="tx1"/>
          </a:solidFill>
          <a:latin typeface="+mn-lt"/>
          <a:ea typeface="+mn-ea"/>
          <a:cs typeface="+mn-cs"/>
        </a:defRPr>
      </a:lvl5pPr>
      <a:lvl6pPr marL="1685813" algn="l" defTabSz="674213" rtl="0" eaLnBrk="1" latinLnBrk="0" hangingPunct="1">
        <a:defRPr sz="1400" kern="1200">
          <a:solidFill>
            <a:schemeClr val="tx1"/>
          </a:solidFill>
          <a:latin typeface="+mn-lt"/>
          <a:ea typeface="+mn-ea"/>
          <a:cs typeface="+mn-cs"/>
        </a:defRPr>
      </a:lvl6pPr>
      <a:lvl7pPr marL="2022566" algn="l" defTabSz="674213" rtl="0" eaLnBrk="1" latinLnBrk="0" hangingPunct="1">
        <a:defRPr sz="1400" kern="1200">
          <a:solidFill>
            <a:schemeClr val="tx1"/>
          </a:solidFill>
          <a:latin typeface="+mn-lt"/>
          <a:ea typeface="+mn-ea"/>
          <a:cs typeface="+mn-cs"/>
        </a:defRPr>
      </a:lvl7pPr>
      <a:lvl8pPr marL="2359583" algn="l" defTabSz="674213" rtl="0" eaLnBrk="1" latinLnBrk="0" hangingPunct="1">
        <a:defRPr sz="1400" kern="1200">
          <a:solidFill>
            <a:schemeClr val="tx1"/>
          </a:solidFill>
          <a:latin typeface="+mn-lt"/>
          <a:ea typeface="+mn-ea"/>
          <a:cs typeface="+mn-cs"/>
        </a:defRPr>
      </a:lvl8pPr>
      <a:lvl9pPr marL="2696774" algn="l" defTabSz="674213" rtl="0" eaLnBrk="1" latinLnBrk="0" hangingPunct="1">
        <a:defRPr sz="14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084"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6084"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045"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6045"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p:nvSpPr>
        <p:spPr>
          <a:xfrm>
            <a:off x="6765245" y="4784184"/>
            <a:ext cx="1659429" cy="216982"/>
          </a:xfrm>
          <a:prstGeom prst="rect">
            <a:avLst/>
          </a:prstGeom>
          <a:noFill/>
        </p:spPr>
        <p:txBody>
          <a:bodyPr wrap="none" lIns="90224" tIns="45112" rIns="90224" bIns="45112"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Client Program Management</a:t>
            </a:r>
            <a:endParaRPr lang="en-US" sz="1200" dirty="0">
              <a:solidFill>
                <a:srgbClr val="808080"/>
              </a:solidFill>
              <a:latin typeface="arial" panose="020B0604020202020204" pitchFamily="34" charset="0"/>
            </a:endParaRPr>
          </a:p>
        </p:txBody>
      </p:sp>
      <p:sp>
        <p:nvSpPr>
          <p:cNvPr id="11" name="TextBox 10"/>
          <p:cNvSpPr txBox="1"/>
          <p:nvPr/>
        </p:nvSpPr>
        <p:spPr>
          <a:xfrm>
            <a:off x="1551383" y="4784184"/>
            <a:ext cx="1518364" cy="216982"/>
          </a:xfrm>
          <a:prstGeom prst="rect">
            <a:avLst/>
          </a:prstGeom>
          <a:noFill/>
        </p:spPr>
        <p:txBody>
          <a:bodyPr wrap="none" lIns="90224" tIns="45112" rIns="90224" bIns="45112"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Internal Use - Confidential</a:t>
            </a:r>
            <a:endParaRPr lang="en-US" sz="1200" dirty="0">
              <a:solidFill>
                <a:srgbClr val="808080"/>
              </a:solidFill>
              <a:latin typeface="arial" panose="020B0604020202020204" pitchFamily="34" charset="0"/>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 xmlns:a16="http://schemas.microsoft.com/office/drawing/2014/main" id="{9CA3C16B-2485-4A2D-9CF5-B96ED22483CE}"/>
              </a:ext>
            </a:extLst>
          </p:cNvPr>
          <p:cNvSpPr txBox="1"/>
          <p:nvPr/>
        </p:nvSpPr>
        <p:spPr>
          <a:xfrm>
            <a:off x="0" y="5000950"/>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4128862461"/>
      </p:ext>
    </p:extLst>
  </p:cSld>
  <p:clrMap bg1="dk2" tx1="lt1" bg2="dk1" tx2="lt2" accent1="accent1" accent2="accent2" accent3="accent3" accent4="accent4" accent5="accent5" accent6="accent6" hlink="hlink" folHlink="folHlink"/>
  <p:sldLayoutIdLst>
    <p:sldLayoutId id="2147485976" r:id="rId1"/>
    <p:sldLayoutId id="2147485977" r:id="rId2"/>
    <p:sldLayoutId id="2147485978" r:id="rId3"/>
    <p:sldLayoutId id="2147485979" r:id="rId4"/>
    <p:sldLayoutId id="2147485980" r:id="rId5"/>
    <p:sldLayoutId id="2147485981" r:id="rId6"/>
    <p:sldLayoutId id="2147485982" r:id="rId7"/>
    <p:sldLayoutId id="2147485983" r:id="rId8"/>
    <p:sldLayoutId id="2147485984" r:id="rId9"/>
    <p:sldLayoutId id="2147485985" r:id="rId10"/>
    <p:sldLayoutId id="2147485986" r:id="rId11"/>
    <p:sldLayoutId id="2147485987" r:id="rId12"/>
    <p:sldLayoutId id="2147485988" r:id="rId13"/>
    <p:sldLayoutId id="2147485989" r:id="rId14"/>
    <p:sldLayoutId id="2147485990" r:id="rId15"/>
    <p:sldLayoutId id="2147485991" r:id="rId16"/>
    <p:sldLayoutId id="2147485992" r:id="rId17"/>
    <p:sldLayoutId id="2147485993" r:id="rId18"/>
    <p:sldLayoutId id="2147485994" r:id="rId19"/>
    <p:sldLayoutId id="2147485995" r:id="rId20"/>
    <p:sldLayoutId id="2147485996" r:id="rId21"/>
    <p:sldLayoutId id="2147485997" r:id="rId22"/>
    <p:sldLayoutId id="2147485998" r:id="rId23"/>
    <p:sldLayoutId id="2147485999" r:id="rId24"/>
    <p:sldLayoutId id="2147486001" r:id="rId25"/>
    <p:sldLayoutId id="2147486002" r:id="rId26"/>
    <p:sldLayoutId id="2147486003" r:id="rId27"/>
    <p:sldLayoutId id="2147486004" r:id="rId28"/>
    <p:sldLayoutId id="2147486005" r:id="rId29"/>
    <p:sldLayoutId id="2147486006" r:id="rId30"/>
    <p:sldLayoutId id="2147486007" r:id="rId31"/>
    <p:sldLayoutId id="2147486008" r:id="rId32"/>
    <p:sldLayoutId id="2147486009" r:id="rId33"/>
    <p:sldLayoutId id="2147486010" r:id="rId34"/>
    <p:sldLayoutId id="2147486011" r:id="rId35"/>
    <p:sldLayoutId id="2147486012" r:id="rId36"/>
    <p:sldLayoutId id="2147486013" r:id="rId37"/>
    <p:sldLayoutId id="2147486014" r:id="rId38"/>
    <p:sldLayoutId id="2147486015" r:id="rId39"/>
    <p:sldLayoutId id="2147486016" r:id="rId40"/>
    <p:sldLayoutId id="2147486017" r:id="rId41"/>
    <p:sldLayoutId id="2147486018" r:id="rId42"/>
    <p:sldLayoutId id="2147486019" r:id="rId43"/>
    <p:sldLayoutId id="2147486020" r:id="rId44"/>
    <p:sldLayoutId id="2147486021" r:id="rId45"/>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033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0721"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104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143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954" indent="-224954"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6163" indent="-22971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5958" indent="-217016"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7587" indent="-218603"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84095" indent="-23289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34329" indent="-23289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84406" indent="-23289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34822" indent="-23289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85232" indent="-23289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0721" rtl="0" eaLnBrk="1" latinLnBrk="0" hangingPunct="1">
        <a:defRPr sz="1800" kern="1200">
          <a:solidFill>
            <a:schemeClr val="tx1"/>
          </a:solidFill>
          <a:latin typeface="+mn-lt"/>
          <a:ea typeface="+mn-ea"/>
          <a:cs typeface="+mn-cs"/>
        </a:defRPr>
      </a:lvl1pPr>
      <a:lvl2pPr marL="450330" algn="l" defTabSz="900721" rtl="0" eaLnBrk="1" latinLnBrk="0" hangingPunct="1">
        <a:defRPr sz="1800" kern="1200">
          <a:solidFill>
            <a:schemeClr val="tx1"/>
          </a:solidFill>
          <a:latin typeface="+mn-lt"/>
          <a:ea typeface="+mn-ea"/>
          <a:cs typeface="+mn-cs"/>
        </a:defRPr>
      </a:lvl2pPr>
      <a:lvl3pPr marL="900721" algn="l" defTabSz="900721" rtl="0" eaLnBrk="1" latinLnBrk="0" hangingPunct="1">
        <a:defRPr sz="1800" kern="1200">
          <a:solidFill>
            <a:schemeClr val="tx1"/>
          </a:solidFill>
          <a:latin typeface="+mn-lt"/>
          <a:ea typeface="+mn-ea"/>
          <a:cs typeface="+mn-cs"/>
        </a:defRPr>
      </a:lvl3pPr>
      <a:lvl4pPr marL="1351046" algn="l" defTabSz="900721" rtl="0" eaLnBrk="1" latinLnBrk="0" hangingPunct="1">
        <a:defRPr sz="1800" kern="1200">
          <a:solidFill>
            <a:schemeClr val="tx1"/>
          </a:solidFill>
          <a:latin typeface="+mn-lt"/>
          <a:ea typeface="+mn-ea"/>
          <a:cs typeface="+mn-cs"/>
        </a:defRPr>
      </a:lvl4pPr>
      <a:lvl5pPr marL="1801439" algn="l" defTabSz="900721" rtl="0" eaLnBrk="1" latinLnBrk="0" hangingPunct="1">
        <a:defRPr sz="1800" kern="1200">
          <a:solidFill>
            <a:schemeClr val="tx1"/>
          </a:solidFill>
          <a:latin typeface="+mn-lt"/>
          <a:ea typeface="+mn-ea"/>
          <a:cs typeface="+mn-cs"/>
        </a:defRPr>
      </a:lvl5pPr>
      <a:lvl6pPr marL="2251410" algn="l" defTabSz="900721" rtl="0" eaLnBrk="1" latinLnBrk="0" hangingPunct="1">
        <a:defRPr sz="1800" kern="1200">
          <a:solidFill>
            <a:schemeClr val="tx1"/>
          </a:solidFill>
          <a:latin typeface="+mn-lt"/>
          <a:ea typeface="+mn-ea"/>
          <a:cs typeface="+mn-cs"/>
        </a:defRPr>
      </a:lvl6pPr>
      <a:lvl7pPr marL="2701837" algn="l" defTabSz="900721" rtl="0" eaLnBrk="1" latinLnBrk="0" hangingPunct="1">
        <a:defRPr sz="1800" kern="1200">
          <a:solidFill>
            <a:schemeClr val="tx1"/>
          </a:solidFill>
          <a:latin typeface="+mn-lt"/>
          <a:ea typeface="+mn-ea"/>
          <a:cs typeface="+mn-cs"/>
        </a:defRPr>
      </a:lvl7pPr>
      <a:lvl8pPr marL="3152207" algn="l" defTabSz="900721" rtl="0" eaLnBrk="1" latinLnBrk="0" hangingPunct="1">
        <a:defRPr sz="1800" kern="1200">
          <a:solidFill>
            <a:schemeClr val="tx1"/>
          </a:solidFill>
          <a:latin typeface="+mn-lt"/>
          <a:ea typeface="+mn-ea"/>
          <a:cs typeface="+mn-cs"/>
        </a:defRPr>
      </a:lvl8pPr>
      <a:lvl9pPr marL="3602615" algn="l" defTabSz="90072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6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21" y="4825328"/>
            <a:ext cx="649537" cy="124650"/>
          </a:xfrm>
          <a:prstGeom prst="rect">
            <a:avLst/>
          </a:prstGeom>
          <a:noFill/>
        </p:spPr>
        <p:txBody>
          <a:bodyPr wrap="square" lIns="0" tIns="0" rIns="0" bIns="0" rtlCol="0" anchor="ctr">
            <a:spAutoFit/>
          </a:bodyPr>
          <a:lstStyle/>
          <a:p>
            <a:pPr defTabSz="89317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3179">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6421" y="4825328"/>
            <a:ext cx="649537" cy="124650"/>
          </a:xfrm>
          <a:prstGeom prst="rect">
            <a:avLst/>
          </a:prstGeom>
          <a:noFill/>
        </p:spPr>
        <p:txBody>
          <a:bodyPr wrap="square" lIns="0" tIns="0" rIns="0" bIns="0" rtlCol="0" anchor="ctr">
            <a:spAutoFit/>
          </a:bodyPr>
          <a:lstStyle/>
          <a:p>
            <a:pPr defTabSz="89317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3179">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511" y="4837275"/>
            <a:ext cx="65" cy="110800"/>
          </a:xfrm>
          <a:prstGeom prst="rect">
            <a:avLst/>
          </a:prstGeom>
        </p:spPr>
        <p:txBody>
          <a:bodyPr vert="horz" wrap="none" lIns="0" tIns="0" rIns="0" bIns="0" rtlCol="0" anchor="ctr" anchorCtr="0">
            <a:spAutoFit/>
          </a:bodyPr>
          <a:lstStyle/>
          <a:p>
            <a:pPr algn="r" defTabSz="893179">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3179">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511" y="4837275"/>
            <a:ext cx="65" cy="110800"/>
          </a:xfrm>
          <a:prstGeom prst="rect">
            <a:avLst/>
          </a:prstGeom>
        </p:spPr>
        <p:txBody>
          <a:bodyPr vert="horz" wrap="none" lIns="0" tIns="0" rIns="0" bIns="0" rtlCol="0" anchor="ctr" anchorCtr="0">
            <a:spAutoFit/>
          </a:bodyPr>
          <a:lstStyle/>
          <a:p>
            <a:pPr algn="r" defTabSz="893179">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3179">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3179">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3179">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4869026"/>
      </p:ext>
    </p:extLst>
  </p:cSld>
  <p:clrMap bg1="dk2" tx1="lt1" bg2="dk1" tx2="lt2" accent1="accent1" accent2="accent2" accent3="accent3" accent4="accent4" accent5="accent5" accent6="accent6" hlink="hlink" folHlink="folHlink"/>
  <p:sldLayoutIdLst>
    <p:sldLayoutId id="2147486025" r:id="rId1"/>
    <p:sldLayoutId id="2147486026" r:id="rId2"/>
    <p:sldLayoutId id="2147486027" r:id="rId3"/>
    <p:sldLayoutId id="2147486028" r:id="rId4"/>
    <p:sldLayoutId id="2147486029" r:id="rId5"/>
    <p:sldLayoutId id="2147486030" r:id="rId6"/>
    <p:sldLayoutId id="2147486031" r:id="rId7"/>
    <p:sldLayoutId id="2147486032" r:id="rId8"/>
    <p:sldLayoutId id="2147486033" r:id="rId9"/>
    <p:sldLayoutId id="2147486034" r:id="rId10"/>
    <p:sldLayoutId id="2147486035" r:id="rId11"/>
    <p:sldLayoutId id="2147486036" r:id="rId12"/>
    <p:sldLayoutId id="2147486037" r:id="rId13"/>
    <p:sldLayoutId id="2147486038" r:id="rId14"/>
    <p:sldLayoutId id="2147486039" r:id="rId15"/>
    <p:sldLayoutId id="2147486040" r:id="rId16"/>
    <p:sldLayoutId id="2147486041" r:id="rId17"/>
    <p:sldLayoutId id="2147486042" r:id="rId18"/>
    <p:sldLayoutId id="2147486043" r:id="rId19"/>
    <p:sldLayoutId id="2147486044" r:id="rId20"/>
    <p:sldLayoutId id="2147486045" r:id="rId21"/>
    <p:sldLayoutId id="2147486046" r:id="rId22"/>
    <p:sldLayoutId id="2147486048" r:id="rId23"/>
    <p:sldLayoutId id="2147486049" r:id="rId24"/>
    <p:sldLayoutId id="2147486050" r:id="rId25"/>
    <p:sldLayoutId id="2147486051" r:id="rId26"/>
    <p:sldLayoutId id="2147486052" r:id="rId27"/>
    <p:sldLayoutId id="2147486053" r:id="rId28"/>
    <p:sldLayoutId id="2147486054" r:id="rId29"/>
    <p:sldLayoutId id="2147486055" r:id="rId30"/>
    <p:sldLayoutId id="2147486056" r:id="rId31"/>
    <p:sldLayoutId id="2147486057" r:id="rId32"/>
    <p:sldLayoutId id="2147486058" r:id="rId33"/>
    <p:sldLayoutId id="2147486059" r:id="rId34"/>
    <p:sldLayoutId id="2147486060" r:id="rId35"/>
    <p:sldLayoutId id="2147486061" r:id="rId36"/>
    <p:sldLayoutId id="2147486062" r:id="rId37"/>
    <p:sldLayoutId id="2147486063" r:id="rId38"/>
    <p:sldLayoutId id="2147486064" r:id="rId39"/>
    <p:sldLayoutId id="2147486065" r:id="rId40"/>
    <p:sldLayoutId id="2147486066" r:id="rId41"/>
    <p:sldLayoutId id="2147486067" r:id="rId42"/>
    <p:sldLayoutId id="2147486068" r:id="rId43"/>
    <p:sldLayoutId id="2147486069"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662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3179"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9925"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627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932" indent="-22293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1445" indent="-22769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8523" indent="-21499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7477" indent="-21658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0952" indent="-23086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7142"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3605"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0284"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6924"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3179" rtl="0" eaLnBrk="1" latinLnBrk="0" hangingPunct="1">
        <a:defRPr sz="1800" kern="1200">
          <a:solidFill>
            <a:schemeClr val="tx1"/>
          </a:solidFill>
          <a:latin typeface="+mn-lt"/>
          <a:ea typeface="+mn-ea"/>
          <a:cs typeface="+mn-cs"/>
        </a:defRPr>
      </a:lvl1pPr>
      <a:lvl2pPr marL="446623" algn="l" defTabSz="893179" rtl="0" eaLnBrk="1" latinLnBrk="0" hangingPunct="1">
        <a:defRPr sz="1800" kern="1200">
          <a:solidFill>
            <a:schemeClr val="tx1"/>
          </a:solidFill>
          <a:latin typeface="+mn-lt"/>
          <a:ea typeface="+mn-ea"/>
          <a:cs typeface="+mn-cs"/>
        </a:defRPr>
      </a:lvl2pPr>
      <a:lvl3pPr marL="893179" algn="l" defTabSz="893179" rtl="0" eaLnBrk="1" latinLnBrk="0" hangingPunct="1">
        <a:defRPr sz="1800" kern="1200">
          <a:solidFill>
            <a:schemeClr val="tx1"/>
          </a:solidFill>
          <a:latin typeface="+mn-lt"/>
          <a:ea typeface="+mn-ea"/>
          <a:cs typeface="+mn-cs"/>
        </a:defRPr>
      </a:lvl3pPr>
      <a:lvl4pPr marL="1339925" algn="l" defTabSz="893179" rtl="0" eaLnBrk="1" latinLnBrk="0" hangingPunct="1">
        <a:defRPr sz="1800" kern="1200">
          <a:solidFill>
            <a:schemeClr val="tx1"/>
          </a:solidFill>
          <a:latin typeface="+mn-lt"/>
          <a:ea typeface="+mn-ea"/>
          <a:cs typeface="+mn-cs"/>
        </a:defRPr>
      </a:lvl4pPr>
      <a:lvl5pPr marL="1786274" algn="l" defTabSz="893179" rtl="0" eaLnBrk="1" latinLnBrk="0" hangingPunct="1">
        <a:defRPr sz="1800" kern="1200">
          <a:solidFill>
            <a:schemeClr val="tx1"/>
          </a:solidFill>
          <a:latin typeface="+mn-lt"/>
          <a:ea typeface="+mn-ea"/>
          <a:cs typeface="+mn-cs"/>
        </a:defRPr>
      </a:lvl5pPr>
      <a:lvl6pPr marL="2232560" algn="l" defTabSz="893179" rtl="0" eaLnBrk="1" latinLnBrk="0" hangingPunct="1">
        <a:defRPr sz="1800" kern="1200">
          <a:solidFill>
            <a:schemeClr val="tx1"/>
          </a:solidFill>
          <a:latin typeface="+mn-lt"/>
          <a:ea typeface="+mn-ea"/>
          <a:cs typeface="+mn-cs"/>
        </a:defRPr>
      </a:lvl6pPr>
      <a:lvl7pPr marL="2679207" algn="l" defTabSz="893179" rtl="0" eaLnBrk="1" latinLnBrk="0" hangingPunct="1">
        <a:defRPr sz="1800" kern="1200">
          <a:solidFill>
            <a:schemeClr val="tx1"/>
          </a:solidFill>
          <a:latin typeface="+mn-lt"/>
          <a:ea typeface="+mn-ea"/>
          <a:cs typeface="+mn-cs"/>
        </a:defRPr>
      </a:lvl7pPr>
      <a:lvl8pPr marL="3125921" algn="l" defTabSz="893179" rtl="0" eaLnBrk="1" latinLnBrk="0" hangingPunct="1">
        <a:defRPr sz="1800" kern="1200">
          <a:solidFill>
            <a:schemeClr val="tx1"/>
          </a:solidFill>
          <a:latin typeface="+mn-lt"/>
          <a:ea typeface="+mn-ea"/>
          <a:cs typeface="+mn-cs"/>
        </a:defRPr>
      </a:lvl8pPr>
      <a:lvl9pPr marL="3572315" algn="l" defTabSz="89317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6"/>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58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4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4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45" tIns="34289" rIns="67445" bIns="34289" rtlCol="0">
            <a:spAutoFit/>
          </a:bodyPr>
          <a:lstStyle/>
          <a:p>
            <a:pPr marL="171992" indent="-171992">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489380383"/>
      </p:ext>
    </p:extLst>
  </p:cSld>
  <p:clrMap bg1="dk2" tx1="lt1" bg2="dk1" tx2="lt2" accent1="accent1" accent2="accent2" accent3="accent3" accent4="accent4" accent5="accent5" accent6="accent6" hlink="hlink" folHlink="folHlink"/>
  <p:sldLayoutIdLst>
    <p:sldLayoutId id="2147484597" r:id="rId1"/>
    <p:sldLayoutId id="2147484598" r:id="rId2"/>
    <p:sldLayoutId id="2147484600" r:id="rId3"/>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089"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99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50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6129"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422" indent="-168422"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058" indent="-164851"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525" indent="-162469"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230" indent="-163660"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394" indent="-174109"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9878"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6524"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3026"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9635"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992" rtl="0" eaLnBrk="1" latinLnBrk="0" hangingPunct="1">
        <a:defRPr sz="1400" kern="1200">
          <a:solidFill>
            <a:schemeClr val="tx1"/>
          </a:solidFill>
          <a:latin typeface="+mn-lt"/>
          <a:ea typeface="+mn-ea"/>
          <a:cs typeface="+mn-cs"/>
        </a:defRPr>
      </a:lvl1pPr>
      <a:lvl2pPr marL="336089" algn="l" defTabSz="672992" rtl="0" eaLnBrk="1" latinLnBrk="0" hangingPunct="1">
        <a:defRPr sz="1400" kern="1200">
          <a:solidFill>
            <a:schemeClr val="tx1"/>
          </a:solidFill>
          <a:latin typeface="+mn-lt"/>
          <a:ea typeface="+mn-ea"/>
          <a:cs typeface="+mn-cs"/>
        </a:defRPr>
      </a:lvl2pPr>
      <a:lvl3pPr marL="672992" algn="l" defTabSz="672992" rtl="0" eaLnBrk="1" latinLnBrk="0" hangingPunct="1">
        <a:defRPr sz="1400" kern="1200">
          <a:solidFill>
            <a:schemeClr val="tx1"/>
          </a:solidFill>
          <a:latin typeface="+mn-lt"/>
          <a:ea typeface="+mn-ea"/>
          <a:cs typeface="+mn-cs"/>
        </a:defRPr>
      </a:lvl3pPr>
      <a:lvl4pPr marL="1009507" algn="l" defTabSz="672992" rtl="0" eaLnBrk="1" latinLnBrk="0" hangingPunct="1">
        <a:defRPr sz="1400" kern="1200">
          <a:solidFill>
            <a:schemeClr val="tx1"/>
          </a:solidFill>
          <a:latin typeface="+mn-lt"/>
          <a:ea typeface="+mn-ea"/>
          <a:cs typeface="+mn-cs"/>
        </a:defRPr>
      </a:lvl4pPr>
      <a:lvl5pPr marL="1346129" algn="l" defTabSz="672992" rtl="0" eaLnBrk="1" latinLnBrk="0" hangingPunct="1">
        <a:defRPr sz="1400" kern="1200">
          <a:solidFill>
            <a:schemeClr val="tx1"/>
          </a:solidFill>
          <a:latin typeface="+mn-lt"/>
          <a:ea typeface="+mn-ea"/>
          <a:cs typeface="+mn-cs"/>
        </a:defRPr>
      </a:lvl5pPr>
      <a:lvl6pPr marL="1682705" algn="l" defTabSz="672992" rtl="0" eaLnBrk="1" latinLnBrk="0" hangingPunct="1">
        <a:defRPr sz="1400" kern="1200">
          <a:solidFill>
            <a:schemeClr val="tx1"/>
          </a:solidFill>
          <a:latin typeface="+mn-lt"/>
          <a:ea typeface="+mn-ea"/>
          <a:cs typeface="+mn-cs"/>
        </a:defRPr>
      </a:lvl6pPr>
      <a:lvl7pPr marL="2018792" algn="l" defTabSz="672992" rtl="0" eaLnBrk="1" latinLnBrk="0" hangingPunct="1">
        <a:defRPr sz="1400" kern="1200">
          <a:solidFill>
            <a:schemeClr val="tx1"/>
          </a:solidFill>
          <a:latin typeface="+mn-lt"/>
          <a:ea typeface="+mn-ea"/>
          <a:cs typeface="+mn-cs"/>
        </a:defRPr>
      </a:lvl7pPr>
      <a:lvl8pPr marL="2355217" algn="l" defTabSz="672992" rtl="0" eaLnBrk="1" latinLnBrk="0" hangingPunct="1">
        <a:defRPr sz="1400" kern="1200">
          <a:solidFill>
            <a:schemeClr val="tx1"/>
          </a:solidFill>
          <a:latin typeface="+mn-lt"/>
          <a:ea typeface="+mn-ea"/>
          <a:cs typeface="+mn-cs"/>
        </a:defRPr>
      </a:lvl8pPr>
      <a:lvl9pPr marL="2691803" algn="l" defTabSz="672992" rtl="0" eaLnBrk="1" latinLnBrk="0" hangingPunct="1">
        <a:defRPr sz="14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6"/>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730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718"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718"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7718" tIns="34289" rIns="67718" bIns="34289" rtlCol="0">
            <a:spAutoFit/>
          </a:bodyPr>
          <a:lstStyle/>
          <a:p>
            <a:pPr marL="172720" indent="-17272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10674306"/>
      </p:ext>
    </p:extLst>
  </p:cSld>
  <p:clrMap bg1="dk2" tx1="lt1" bg2="dk1" tx2="lt2" accent1="accent1" accent2="accent2" accent3="accent3" accent4="accent4" accent5="accent5" accent6="accent6" hlink="hlink" folHlink="folHlink"/>
  <p:sldLayoutIdLst>
    <p:sldLayoutId id="2147486071" r:id="rId1"/>
    <p:sldLayoutId id="2147486072" r:id="rId2"/>
    <p:sldLayoutId id="2147486074" r:id="rId3"/>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727"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6025"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40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2135"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150" indent="-16915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969" indent="-16557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2528" indent="-16319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1416" indent="-16438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8854" indent="-17483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6794" indent="-17483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4986" indent="-17483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3001" indent="-17483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41101" indent="-17483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6025" rtl="0" eaLnBrk="1" latinLnBrk="0" hangingPunct="1">
        <a:defRPr sz="1400" kern="1200">
          <a:solidFill>
            <a:schemeClr val="tx1"/>
          </a:solidFill>
          <a:latin typeface="+mn-lt"/>
          <a:ea typeface="+mn-ea"/>
          <a:cs typeface="+mn-cs"/>
        </a:defRPr>
      </a:lvl1pPr>
      <a:lvl2pPr marL="337727" algn="l" defTabSz="676025" rtl="0" eaLnBrk="1" latinLnBrk="0" hangingPunct="1">
        <a:defRPr sz="1400" kern="1200">
          <a:solidFill>
            <a:schemeClr val="tx1"/>
          </a:solidFill>
          <a:latin typeface="+mn-lt"/>
          <a:ea typeface="+mn-ea"/>
          <a:cs typeface="+mn-cs"/>
        </a:defRPr>
      </a:lvl2pPr>
      <a:lvl3pPr marL="676025" algn="l" defTabSz="676025" rtl="0" eaLnBrk="1" latinLnBrk="0" hangingPunct="1">
        <a:defRPr sz="1400" kern="1200">
          <a:solidFill>
            <a:schemeClr val="tx1"/>
          </a:solidFill>
          <a:latin typeface="+mn-lt"/>
          <a:ea typeface="+mn-ea"/>
          <a:cs typeface="+mn-cs"/>
        </a:defRPr>
      </a:lvl3pPr>
      <a:lvl4pPr marL="1014057" algn="l" defTabSz="676025" rtl="0" eaLnBrk="1" latinLnBrk="0" hangingPunct="1">
        <a:defRPr sz="1400" kern="1200">
          <a:solidFill>
            <a:schemeClr val="tx1"/>
          </a:solidFill>
          <a:latin typeface="+mn-lt"/>
          <a:ea typeface="+mn-ea"/>
          <a:cs typeface="+mn-cs"/>
        </a:defRPr>
      </a:lvl4pPr>
      <a:lvl5pPr marL="1352135" algn="l" defTabSz="676025" rtl="0" eaLnBrk="1" latinLnBrk="0" hangingPunct="1">
        <a:defRPr sz="1400" kern="1200">
          <a:solidFill>
            <a:schemeClr val="tx1"/>
          </a:solidFill>
          <a:latin typeface="+mn-lt"/>
          <a:ea typeface="+mn-ea"/>
          <a:cs typeface="+mn-cs"/>
        </a:defRPr>
      </a:lvl5pPr>
      <a:lvl6pPr marL="1690349" algn="l" defTabSz="676025" rtl="0" eaLnBrk="1" latinLnBrk="0" hangingPunct="1">
        <a:defRPr sz="1400" kern="1200">
          <a:solidFill>
            <a:schemeClr val="tx1"/>
          </a:solidFill>
          <a:latin typeface="+mn-lt"/>
          <a:ea typeface="+mn-ea"/>
          <a:cs typeface="+mn-cs"/>
        </a:defRPr>
      </a:lvl6pPr>
      <a:lvl7pPr marL="2028074" algn="l" defTabSz="676025" rtl="0" eaLnBrk="1" latinLnBrk="0" hangingPunct="1">
        <a:defRPr sz="1400" kern="1200">
          <a:solidFill>
            <a:schemeClr val="tx1"/>
          </a:solidFill>
          <a:latin typeface="+mn-lt"/>
          <a:ea typeface="+mn-ea"/>
          <a:cs typeface="+mn-cs"/>
        </a:defRPr>
      </a:lvl7pPr>
      <a:lvl8pPr marL="2365955" algn="l" defTabSz="676025" rtl="0" eaLnBrk="1" latinLnBrk="0" hangingPunct="1">
        <a:defRPr sz="1400" kern="1200">
          <a:solidFill>
            <a:schemeClr val="tx1"/>
          </a:solidFill>
          <a:latin typeface="+mn-lt"/>
          <a:ea typeface="+mn-ea"/>
          <a:cs typeface="+mn-cs"/>
        </a:defRPr>
      </a:lvl8pPr>
      <a:lvl9pPr marL="2704064" algn="l" defTabSz="676025" rtl="0" eaLnBrk="1" latinLnBrk="0" hangingPunct="1">
        <a:defRPr sz="14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7"/>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832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734"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734"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7734" tIns="34289" rIns="67734" bIns="34289" rtlCol="0">
            <a:spAutoFit/>
          </a:bodyPr>
          <a:lstStyle/>
          <a:p>
            <a:pPr marL="172764" indent="-172764">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847420148"/>
      </p:ext>
    </p:extLst>
  </p:cSld>
  <p:clrMap bg1="dk2" tx1="lt1" bg2="dk1" tx2="lt2" accent1="accent1" accent2="accent2" accent3="accent3" accent4="accent4" accent5="accent5" accent6="accent6" hlink="hlink" folHlink="folHlink"/>
  <p:sldLayoutIdLst>
    <p:sldLayoutId id="2147486077" r:id="rId1"/>
    <p:sldLayoutId id="2147486078" r:id="rId2"/>
    <p:sldLayoutId id="2147486079" r:id="rId3"/>
    <p:sldLayoutId id="2147486080" r:id="rId4"/>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826"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621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43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2498"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194" indent="-169194"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5084" indent="-165623"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2710" indent="-163241"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1669" indent="-164432"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9184" indent="-174881"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7212"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5498"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3606"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41794"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6212" rtl="0" eaLnBrk="1" latinLnBrk="0" hangingPunct="1">
        <a:defRPr sz="1400" kern="1200">
          <a:solidFill>
            <a:schemeClr val="tx1"/>
          </a:solidFill>
          <a:latin typeface="+mn-lt"/>
          <a:ea typeface="+mn-ea"/>
          <a:cs typeface="+mn-cs"/>
        </a:defRPr>
      </a:lvl1pPr>
      <a:lvl2pPr marL="337826" algn="l" defTabSz="676212" rtl="0" eaLnBrk="1" latinLnBrk="0" hangingPunct="1">
        <a:defRPr sz="1400" kern="1200">
          <a:solidFill>
            <a:schemeClr val="tx1"/>
          </a:solidFill>
          <a:latin typeface="+mn-lt"/>
          <a:ea typeface="+mn-ea"/>
          <a:cs typeface="+mn-cs"/>
        </a:defRPr>
      </a:lvl2pPr>
      <a:lvl3pPr marL="676212" algn="l" defTabSz="676212" rtl="0" eaLnBrk="1" latinLnBrk="0" hangingPunct="1">
        <a:defRPr sz="1400" kern="1200">
          <a:solidFill>
            <a:schemeClr val="tx1"/>
          </a:solidFill>
          <a:latin typeface="+mn-lt"/>
          <a:ea typeface="+mn-ea"/>
          <a:cs typeface="+mn-cs"/>
        </a:defRPr>
      </a:lvl3pPr>
      <a:lvl4pPr marL="1014332" algn="l" defTabSz="676212" rtl="0" eaLnBrk="1" latinLnBrk="0" hangingPunct="1">
        <a:defRPr sz="1400" kern="1200">
          <a:solidFill>
            <a:schemeClr val="tx1"/>
          </a:solidFill>
          <a:latin typeface="+mn-lt"/>
          <a:ea typeface="+mn-ea"/>
          <a:cs typeface="+mn-cs"/>
        </a:defRPr>
      </a:lvl4pPr>
      <a:lvl5pPr marL="1352498" algn="l" defTabSz="676212" rtl="0" eaLnBrk="1" latinLnBrk="0" hangingPunct="1">
        <a:defRPr sz="1400" kern="1200">
          <a:solidFill>
            <a:schemeClr val="tx1"/>
          </a:solidFill>
          <a:latin typeface="+mn-lt"/>
          <a:ea typeface="+mn-ea"/>
          <a:cs typeface="+mn-cs"/>
        </a:defRPr>
      </a:lvl5pPr>
      <a:lvl6pPr marL="1690811" algn="l" defTabSz="676212" rtl="0" eaLnBrk="1" latinLnBrk="0" hangingPunct="1">
        <a:defRPr sz="1400" kern="1200">
          <a:solidFill>
            <a:schemeClr val="tx1"/>
          </a:solidFill>
          <a:latin typeface="+mn-lt"/>
          <a:ea typeface="+mn-ea"/>
          <a:cs typeface="+mn-cs"/>
        </a:defRPr>
      </a:lvl6pPr>
      <a:lvl7pPr marL="2028635" algn="l" defTabSz="676212" rtl="0" eaLnBrk="1" latinLnBrk="0" hangingPunct="1">
        <a:defRPr sz="1400" kern="1200">
          <a:solidFill>
            <a:schemeClr val="tx1"/>
          </a:solidFill>
          <a:latin typeface="+mn-lt"/>
          <a:ea typeface="+mn-ea"/>
          <a:cs typeface="+mn-cs"/>
        </a:defRPr>
      </a:lvl7pPr>
      <a:lvl8pPr marL="2366604" algn="l" defTabSz="676212" rtl="0" eaLnBrk="1" latinLnBrk="0" hangingPunct="1">
        <a:defRPr sz="1400" kern="1200">
          <a:solidFill>
            <a:schemeClr val="tx1"/>
          </a:solidFill>
          <a:latin typeface="+mn-lt"/>
          <a:ea typeface="+mn-ea"/>
          <a:cs typeface="+mn-cs"/>
        </a:defRPr>
      </a:lvl8pPr>
      <a:lvl9pPr marL="2704807" algn="l" defTabSz="676212" rtl="0" eaLnBrk="1" latinLnBrk="0" hangingPunct="1">
        <a:defRPr sz="14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426020" y="196176"/>
            <a:ext cx="8279943" cy="622978"/>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lvl="0"/>
            <a:r>
              <a:rPr lang="en-US"/>
              <a:t>Click to edit Master title style</a:t>
            </a:r>
            <a:endParaRPr lang="en-US" dirty="0"/>
          </a:p>
        </p:txBody>
      </p:sp>
      <p:sp>
        <p:nvSpPr>
          <p:cNvPr id="1029" name="Text Placeholder 12"/>
          <p:cNvSpPr>
            <a:spLocks noGrp="1"/>
          </p:cNvSpPr>
          <p:nvPr>
            <p:ph type="body" idx="1"/>
          </p:nvPr>
        </p:nvSpPr>
        <p:spPr bwMode="auto">
          <a:xfrm>
            <a:off x="438714" y="931073"/>
            <a:ext cx="8267136" cy="3612357"/>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Slide Number Placeholder 5"/>
          <p:cNvSpPr>
            <a:spLocks noGrp="1"/>
          </p:cNvSpPr>
          <p:nvPr>
            <p:ph type="sldNum" sz="quarter" idx="4"/>
          </p:nvPr>
        </p:nvSpPr>
        <p:spPr>
          <a:xfrm>
            <a:off x="435656" y="4824269"/>
            <a:ext cx="260349" cy="114299"/>
          </a:xfrm>
          <a:prstGeom prst="rect">
            <a:avLst/>
          </a:prstGeom>
        </p:spPr>
        <p:txBody>
          <a:bodyPr vert="horz" lIns="0" tIns="0" rIns="9030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12" name="Date Placeholder 8"/>
          <p:cNvSpPr>
            <a:spLocks noGrp="1"/>
          </p:cNvSpPr>
          <p:nvPr>
            <p:ph type="dt" sz="half" idx="2"/>
          </p:nvPr>
        </p:nvSpPr>
        <p:spPr>
          <a:xfrm>
            <a:off x="1711532" y="4819510"/>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
        <p:nvSpPr>
          <p:cNvPr id="2" name="fl" descr="                                              Internal Use - Confidential &#10;&#10;"/>
          <p:cNvSpPr txBox="1"/>
          <p:nvPr/>
        </p:nvSpPr>
        <p:spPr>
          <a:xfrm>
            <a:off x="0" y="4516120"/>
            <a:ext cx="9144000" cy="0"/>
          </a:xfrm>
          <a:prstGeom prst="rect">
            <a:avLst/>
          </a:prstGeom>
          <a:noFill/>
        </p:spPr>
        <p:txBody>
          <a:bodyPr vert="horz" wrap="none" lIns="90312" tIns="45156" rIns="90312" bIns="45156" rtlCol="0">
            <a:noAutofit/>
          </a:bodyPr>
          <a:lstStyle/>
          <a:p>
            <a:pPr>
              <a:lnSpc>
                <a:spcPct val="90000"/>
              </a:lnSpc>
              <a:spcBef>
                <a:spcPts val="600"/>
              </a:spcBef>
              <a:spcAft>
                <a:spcPts val="0"/>
              </a:spcAft>
              <a:buClr>
                <a:srgbClr val="0085C3"/>
              </a:buClr>
            </a:pPr>
            <a:r>
              <a:rPr lang="en-US" sz="1000">
                <a:solidFill>
                  <a:srgbClr val="808080"/>
                </a:solidFill>
                <a:latin typeface="arial" panose="020B0604020202020204" pitchFamily="34" charset="0"/>
              </a:rPr>
              <a:t>                                              Internal Use - Confidential </a:t>
            </a:r>
          </a:p>
          <a:p>
            <a:pPr>
              <a:lnSpc>
                <a:spcPct val="90000"/>
              </a:lnSpc>
              <a:spcBef>
                <a:spcPts val="600"/>
              </a:spcBef>
              <a:spcAft>
                <a:spcPts val="0"/>
              </a:spcAft>
              <a:buClr>
                <a:srgbClr val="0085C3"/>
              </a:buClr>
            </a:pPr>
            <a:endParaRPr lang="en-US" sz="1000">
              <a:solidFill>
                <a:srgbClr val="808080"/>
              </a:solidFill>
              <a:latin typeface="arial" panose="020B0604020202020204" pitchFamily="34" charset="0"/>
            </a:endParaRPr>
          </a:p>
          <a:p>
            <a:pPr>
              <a:lnSpc>
                <a:spcPct val="90000"/>
              </a:lnSpc>
              <a:spcBef>
                <a:spcPts val="600"/>
              </a:spcBef>
              <a:spcAft>
                <a:spcPts val="0"/>
              </a:spcAft>
              <a:buClr>
                <a:srgbClr val="0085C3"/>
              </a:buClr>
            </a:pPr>
            <a:endParaRPr lang="en-US" sz="1000" dirty="0" err="1">
              <a:solidFill>
                <a:srgbClr val="808080"/>
              </a:solidFill>
              <a:latin typeface="arial" panose="020B0604020202020204" pitchFamily="34" charset="0"/>
            </a:endParaRPr>
          </a:p>
        </p:txBody>
      </p:sp>
      <p:sp>
        <p:nvSpPr>
          <p:cNvPr id="3" name="MSIPCMContentMarking" descr="{&quot;HashCode&quot;:-1913046509,&quot;Placement&quot;:&quot;Footer&quot;}">
            <a:extLst>
              <a:ext uri="{FF2B5EF4-FFF2-40B4-BE49-F238E27FC236}">
                <a16:creationId xmlns:a16="http://schemas.microsoft.com/office/drawing/2014/main" xmlns="" id="{698BFCAC-85DF-45BD-8B6A-618F6B9C95D2}"/>
              </a:ext>
            </a:extLst>
          </p:cNvPr>
          <p:cNvSpPr txBox="1"/>
          <p:nvPr userDrawn="1"/>
        </p:nvSpPr>
        <p:spPr>
          <a:xfrm>
            <a:off x="0" y="4949519"/>
            <a:ext cx="1028784" cy="193983"/>
          </a:xfrm>
          <a:prstGeom prst="rect">
            <a:avLst/>
          </a:prstGeom>
          <a:noFill/>
        </p:spPr>
        <p:txBody>
          <a:bodyPr vert="horz" wrap="square" lIns="0" tIns="0" rIns="0" bIns="0" rtlCol="0" anchor="ctr" anchorCtr="1">
            <a:noAutofit/>
          </a:bodyPr>
          <a:lstStyle/>
          <a:p>
            <a:pPr>
              <a:lnSpc>
                <a:spcPct val="90000"/>
              </a:lnSpc>
              <a:spcBef>
                <a:spcPts val="0"/>
              </a:spcBef>
              <a:spcAft>
                <a:spcPts val="0"/>
              </a:spcAft>
              <a:buClr>
                <a:srgbClr val="0085C3"/>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181392241"/>
      </p:ext>
    </p:extLst>
  </p:cSld>
  <p:clrMap bg1="dk2" tx1="lt1" bg2="dk1" tx2="lt2" accent1="accent1" accent2="accent2" accent3="accent3" accent4="accent4" accent5="accent5" accent6="accent6" hlink="hlink" folHlink="folHlink"/>
  <p:sldLayoutIdLst>
    <p:sldLayoutId id="2147486083" r:id="rId1"/>
    <p:sldLayoutId id="2147486084" r:id="rId2"/>
    <p:sldLayoutId id="2147486085" r:id="rId3"/>
    <p:sldLayoutId id="2147486086" r:id="rId4"/>
    <p:sldLayoutId id="2147486087" r:id="rId5"/>
    <p:sldLayoutId id="2147486088" r:id="rId6"/>
    <p:sldLayoutId id="2147486089" r:id="rId7"/>
    <p:sldLayoutId id="2147486090" r:id="rId8"/>
    <p:sldLayoutId id="2147486091" r:id="rId9"/>
  </p:sldLayoutIdLst>
  <p:transition spd="med">
    <p:wipe dir="r"/>
  </p:transition>
  <p:hf sldNum="0" hdr="0" ftr="0" dt="0"/>
  <p:txStyles>
    <p:titleStyle>
      <a:lvl1pPr algn="l" rtl="0" eaLnBrk="1" fontAlgn="base" hangingPunct="1">
        <a:lnSpc>
          <a:spcPct val="90000"/>
        </a:lnSpc>
        <a:spcBef>
          <a:spcPct val="0"/>
        </a:spcBef>
        <a:spcAft>
          <a:spcPct val="0"/>
        </a:spcAft>
        <a:defRPr sz="2400" b="0" cap="none" baseline="0">
          <a:solidFill>
            <a:schemeClr val="accent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0759"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1594"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2327"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3185"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5186" indent="-225186" algn="l" rtl="0" eaLnBrk="1" fontAlgn="base" hangingPunct="1">
        <a:lnSpc>
          <a:spcPct val="90000"/>
        </a:lnSpc>
        <a:spcBef>
          <a:spcPts val="1200"/>
        </a:spcBef>
        <a:spcAft>
          <a:spcPts val="0"/>
        </a:spcAft>
        <a:buClr>
          <a:schemeClr val="accent1"/>
        </a:buClr>
        <a:buFont typeface="Arial" pitchFamily="34" charset="0"/>
        <a:buChar char="•"/>
        <a:defRPr sz="1800">
          <a:solidFill>
            <a:schemeClr val="tx1"/>
          </a:solidFill>
          <a:latin typeface="Museo Sans For Dell" pitchFamily="2" charset="0"/>
          <a:ea typeface="Museo Sans For Dell" pitchFamily="2" charset="0"/>
          <a:cs typeface="+mn-cs"/>
        </a:defRPr>
      </a:lvl1pPr>
      <a:lvl2pPr marL="566705" indent="-220427" algn="l" rtl="0" eaLnBrk="1" fontAlgn="base" hangingPunct="1">
        <a:lnSpc>
          <a:spcPct val="90000"/>
        </a:lnSpc>
        <a:spcBef>
          <a:spcPts val="300"/>
        </a:spcBef>
        <a:spcAft>
          <a:spcPts val="0"/>
        </a:spcAft>
        <a:buClr>
          <a:schemeClr val="accent1"/>
        </a:buClr>
        <a:buFont typeface="Museo Sans For Dell" pitchFamily="2" charset="0"/>
        <a:buChar char="–"/>
        <a:defRPr sz="1600" baseline="0">
          <a:solidFill>
            <a:schemeClr val="tx1"/>
          </a:solidFill>
          <a:latin typeface="Museo Sans For Dell" pitchFamily="2" charset="0"/>
          <a:ea typeface="Museo Sans For Dell" pitchFamily="2" charset="0"/>
        </a:defRPr>
      </a:lvl2pPr>
      <a:lvl3pPr marL="896833" indent="-217253" algn="l" rtl="0" eaLnBrk="1" fontAlgn="base" hangingPunct="1">
        <a:lnSpc>
          <a:spcPct val="90000"/>
        </a:lnSpc>
        <a:spcBef>
          <a:spcPts val="300"/>
        </a:spcBef>
        <a:spcAft>
          <a:spcPts val="0"/>
        </a:spcAft>
        <a:buClr>
          <a:schemeClr val="accent1"/>
        </a:buClr>
        <a:buFont typeface="Museo Sans For Dell" pitchFamily="2" charset="0"/>
        <a:buChar char="›"/>
        <a:defRPr sz="1400" baseline="0">
          <a:solidFill>
            <a:schemeClr val="tx1"/>
          </a:solidFill>
          <a:latin typeface="Museo Sans For Dell" pitchFamily="2" charset="0"/>
          <a:ea typeface="Museo Sans For Dell" pitchFamily="2" charset="0"/>
        </a:defRPr>
      </a:lvl3pPr>
      <a:lvl4pPr marL="1228751" indent="-218840" algn="l" rtl="0" eaLnBrk="1" fontAlgn="base" hangingPunct="1">
        <a:lnSpc>
          <a:spcPct val="90000"/>
        </a:lnSpc>
        <a:spcBef>
          <a:spcPts val="300"/>
        </a:spcBef>
        <a:spcAft>
          <a:spcPts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defRPr>
      </a:lvl4pPr>
      <a:lvl5pPr marL="1585610" indent="-23312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36309" indent="-2331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86816" indent="-2331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37679" indent="-2331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88499" indent="-2331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1594" rtl="0" eaLnBrk="1" latinLnBrk="0" hangingPunct="1">
        <a:defRPr sz="1800" kern="1200">
          <a:solidFill>
            <a:schemeClr val="tx1"/>
          </a:solidFill>
          <a:latin typeface="+mn-lt"/>
          <a:ea typeface="+mn-ea"/>
          <a:cs typeface="+mn-cs"/>
        </a:defRPr>
      </a:lvl1pPr>
      <a:lvl2pPr marL="450759" algn="l" defTabSz="901594" rtl="0" eaLnBrk="1" latinLnBrk="0" hangingPunct="1">
        <a:defRPr sz="1800" kern="1200">
          <a:solidFill>
            <a:schemeClr val="tx1"/>
          </a:solidFill>
          <a:latin typeface="+mn-lt"/>
          <a:ea typeface="+mn-ea"/>
          <a:cs typeface="+mn-cs"/>
        </a:defRPr>
      </a:lvl2pPr>
      <a:lvl3pPr marL="901594" algn="l" defTabSz="901594" rtl="0" eaLnBrk="1" latinLnBrk="0" hangingPunct="1">
        <a:defRPr sz="1800" kern="1200">
          <a:solidFill>
            <a:schemeClr val="tx1"/>
          </a:solidFill>
          <a:latin typeface="+mn-lt"/>
          <a:ea typeface="+mn-ea"/>
          <a:cs typeface="+mn-cs"/>
        </a:defRPr>
      </a:lvl3pPr>
      <a:lvl4pPr marL="1352327" algn="l" defTabSz="901594" rtl="0" eaLnBrk="1" latinLnBrk="0" hangingPunct="1">
        <a:defRPr sz="1800" kern="1200">
          <a:solidFill>
            <a:schemeClr val="tx1"/>
          </a:solidFill>
          <a:latin typeface="+mn-lt"/>
          <a:ea typeface="+mn-ea"/>
          <a:cs typeface="+mn-cs"/>
        </a:defRPr>
      </a:lvl4pPr>
      <a:lvl5pPr marL="1803185" algn="l" defTabSz="901594" rtl="0" eaLnBrk="1" latinLnBrk="0" hangingPunct="1">
        <a:defRPr sz="1800" kern="1200">
          <a:solidFill>
            <a:schemeClr val="tx1"/>
          </a:solidFill>
          <a:latin typeface="+mn-lt"/>
          <a:ea typeface="+mn-ea"/>
          <a:cs typeface="+mn-cs"/>
        </a:defRPr>
      </a:lvl5pPr>
      <a:lvl6pPr marL="2253585" algn="l" defTabSz="901594" rtl="0" eaLnBrk="1" latinLnBrk="0" hangingPunct="1">
        <a:defRPr sz="1800" kern="1200">
          <a:solidFill>
            <a:schemeClr val="tx1"/>
          </a:solidFill>
          <a:latin typeface="+mn-lt"/>
          <a:ea typeface="+mn-ea"/>
          <a:cs typeface="+mn-cs"/>
        </a:defRPr>
      </a:lvl6pPr>
      <a:lvl7pPr marL="2704460" algn="l" defTabSz="901594" rtl="0" eaLnBrk="1" latinLnBrk="0" hangingPunct="1">
        <a:defRPr sz="1800" kern="1200">
          <a:solidFill>
            <a:schemeClr val="tx1"/>
          </a:solidFill>
          <a:latin typeface="+mn-lt"/>
          <a:ea typeface="+mn-ea"/>
          <a:cs typeface="+mn-cs"/>
        </a:defRPr>
      </a:lvl7pPr>
      <a:lvl8pPr marL="3155245" algn="l" defTabSz="901594" rtl="0" eaLnBrk="1" latinLnBrk="0" hangingPunct="1">
        <a:defRPr sz="1800" kern="1200">
          <a:solidFill>
            <a:schemeClr val="tx1"/>
          </a:solidFill>
          <a:latin typeface="+mn-lt"/>
          <a:ea typeface="+mn-ea"/>
          <a:cs typeface="+mn-cs"/>
        </a:defRPr>
      </a:lvl8pPr>
      <a:lvl9pPr marL="3606116" algn="l" defTabSz="901594"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9348"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78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78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785" tIns="34289" rIns="67785" bIns="34289" rtlCol="0">
            <a:spAutoFit/>
          </a:bodyPr>
          <a:lstStyle/>
          <a:p>
            <a:pPr marL="172900" indent="-17290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2900" indent="-172900">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3919773185"/>
      </p:ext>
    </p:extLst>
  </p:cSld>
  <p:clrMap bg1="dk2" tx1="lt1" bg2="dk1" tx2="lt2" accent1="accent1" accent2="accent2" accent3="accent3" accent4="accent4" accent5="accent5" accent6="accent6" hlink="hlink" folHlink="folHlink"/>
  <p:sldLayoutIdLst>
    <p:sldLayoutId id="2147486093" r:id="rId1"/>
    <p:sldLayoutId id="2147486094" r:id="rId2"/>
    <p:sldLayoutId id="2147486095" r:id="rId3"/>
    <p:sldLayoutId id="2147486096" r:id="rId4"/>
    <p:sldLayoutId id="2147486097" r:id="rId5"/>
    <p:sldLayoutId id="2147486098" r:id="rId6"/>
    <p:sldLayoutId id="2147486099" r:id="rId7"/>
    <p:sldLayoutId id="2147486100" r:id="rId8"/>
    <p:sldLayoutId id="2147486101" r:id="rId9"/>
    <p:sldLayoutId id="2147486102" r:id="rId10"/>
    <p:sldLayoutId id="2147486103" r:id="rId11"/>
    <p:sldLayoutId id="2147486104" r:id="rId12"/>
    <p:sldLayoutId id="2147486105" r:id="rId13"/>
    <p:sldLayoutId id="2147486106" r:id="rId14"/>
    <p:sldLayoutId id="2147486107" r:id="rId15"/>
    <p:sldLayoutId id="2147486108"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813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679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5186"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362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330" indent="-16933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5441" indent="-16575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3271" indent="-16337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2451" indent="-16456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0204" indent="-175019"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8504" indent="-17501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7079" indent="-17501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5476" indent="-17501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43936" indent="-17501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6790" rtl="0" eaLnBrk="1" latinLnBrk="0" hangingPunct="1">
        <a:defRPr sz="1400" kern="1200">
          <a:solidFill>
            <a:schemeClr val="tx1"/>
          </a:solidFill>
          <a:latin typeface="+mn-lt"/>
          <a:ea typeface="+mn-ea"/>
          <a:cs typeface="+mn-cs"/>
        </a:defRPr>
      </a:lvl1pPr>
      <a:lvl2pPr marL="338132" algn="l" defTabSz="676790" rtl="0" eaLnBrk="1" latinLnBrk="0" hangingPunct="1">
        <a:defRPr sz="1400" kern="1200">
          <a:solidFill>
            <a:schemeClr val="tx1"/>
          </a:solidFill>
          <a:latin typeface="+mn-lt"/>
          <a:ea typeface="+mn-ea"/>
          <a:cs typeface="+mn-cs"/>
        </a:defRPr>
      </a:lvl2pPr>
      <a:lvl3pPr marL="676790" algn="l" defTabSz="676790" rtl="0" eaLnBrk="1" latinLnBrk="0" hangingPunct="1">
        <a:defRPr sz="1400" kern="1200">
          <a:solidFill>
            <a:schemeClr val="tx1"/>
          </a:solidFill>
          <a:latin typeface="+mn-lt"/>
          <a:ea typeface="+mn-ea"/>
          <a:cs typeface="+mn-cs"/>
        </a:defRPr>
      </a:lvl3pPr>
      <a:lvl4pPr marL="1015186" algn="l" defTabSz="676790" rtl="0" eaLnBrk="1" latinLnBrk="0" hangingPunct="1">
        <a:defRPr sz="1400" kern="1200">
          <a:solidFill>
            <a:schemeClr val="tx1"/>
          </a:solidFill>
          <a:latin typeface="+mn-lt"/>
          <a:ea typeface="+mn-ea"/>
          <a:cs typeface="+mn-cs"/>
        </a:defRPr>
      </a:lvl4pPr>
      <a:lvl5pPr marL="1353620" algn="l" defTabSz="676790" rtl="0" eaLnBrk="1" latinLnBrk="0" hangingPunct="1">
        <a:defRPr sz="1400" kern="1200">
          <a:solidFill>
            <a:schemeClr val="tx1"/>
          </a:solidFill>
          <a:latin typeface="+mn-lt"/>
          <a:ea typeface="+mn-ea"/>
          <a:cs typeface="+mn-cs"/>
        </a:defRPr>
      </a:lvl5pPr>
      <a:lvl6pPr marL="1692239" algn="l" defTabSz="676790" rtl="0" eaLnBrk="1" latinLnBrk="0" hangingPunct="1">
        <a:defRPr sz="1400" kern="1200">
          <a:solidFill>
            <a:schemeClr val="tx1"/>
          </a:solidFill>
          <a:latin typeface="+mn-lt"/>
          <a:ea typeface="+mn-ea"/>
          <a:cs typeface="+mn-cs"/>
        </a:defRPr>
      </a:lvl6pPr>
      <a:lvl7pPr marL="2030369" algn="l" defTabSz="676790" rtl="0" eaLnBrk="1" latinLnBrk="0" hangingPunct="1">
        <a:defRPr sz="1400" kern="1200">
          <a:solidFill>
            <a:schemeClr val="tx1"/>
          </a:solidFill>
          <a:latin typeface="+mn-lt"/>
          <a:ea typeface="+mn-ea"/>
          <a:cs typeface="+mn-cs"/>
        </a:defRPr>
      </a:lvl7pPr>
      <a:lvl8pPr marL="2368610" algn="l" defTabSz="676790" rtl="0" eaLnBrk="1" latinLnBrk="0" hangingPunct="1">
        <a:defRPr sz="1400" kern="1200">
          <a:solidFill>
            <a:schemeClr val="tx1"/>
          </a:solidFill>
          <a:latin typeface="+mn-lt"/>
          <a:ea typeface="+mn-ea"/>
          <a:cs typeface="+mn-cs"/>
        </a:defRPr>
      </a:lvl8pPr>
      <a:lvl9pPr marL="2707101" algn="l" defTabSz="676790" rtl="0" eaLnBrk="1" latinLnBrk="0" hangingPunct="1">
        <a:defRPr sz="14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0372"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838"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838"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838" tIns="34289" rIns="67838" bIns="34289" rtlCol="0">
            <a:spAutoFit/>
          </a:bodyPr>
          <a:lstStyle/>
          <a:p>
            <a:pPr marL="173040" indent="-17304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040" indent="-173040">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4062013182"/>
      </p:ext>
    </p:extLst>
  </p:cSld>
  <p:clrMap bg1="dk2" tx1="lt1" bg2="dk1" tx2="lt2" accent1="accent1" accent2="accent2" accent3="accent3" accent4="accent4" accent5="accent5" accent6="accent6" hlink="hlink" folHlink="folHlink"/>
  <p:sldLayoutIdLst>
    <p:sldLayoutId id="2147486110" r:id="rId1"/>
    <p:sldLayoutId id="2147486111" r:id="rId2"/>
    <p:sldLayoutId id="2147486112" r:id="rId3"/>
    <p:sldLayoutId id="2147486113" r:id="rId4"/>
    <p:sldLayoutId id="2147486114" r:id="rId5"/>
    <p:sldLayoutId id="2147486115" r:id="rId6"/>
    <p:sldLayoutId id="2147486116" r:id="rId7"/>
    <p:sldLayoutId id="2147486117" r:id="rId8"/>
    <p:sldLayoutId id="2147486118" r:id="rId9"/>
    <p:sldLayoutId id="2147486119" r:id="rId10"/>
    <p:sldLayoutId id="2147486120" r:id="rId11"/>
    <p:sldLayoutId id="2147486121" r:id="rId12"/>
    <p:sldLayoutId id="2147486122" r:id="rId13"/>
    <p:sldLayoutId id="2147486123" r:id="rId14"/>
    <p:sldLayoutId id="2147486124" r:id="rId15"/>
    <p:sldLayoutId id="2147486125"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8447"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7385"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6078"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4775"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470" indent="-16947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5808" indent="-16589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3848" indent="-16351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3256" indent="-16470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1254" indent="-17517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9834" indent="-1751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8706" indent="-1751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7401" indent="-1751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46141" indent="-1751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7385" rtl="0" eaLnBrk="1" latinLnBrk="0" hangingPunct="1">
        <a:defRPr sz="1400" kern="1200">
          <a:solidFill>
            <a:schemeClr val="tx1"/>
          </a:solidFill>
          <a:latin typeface="+mn-lt"/>
          <a:ea typeface="+mn-ea"/>
          <a:cs typeface="+mn-cs"/>
        </a:defRPr>
      </a:lvl1pPr>
      <a:lvl2pPr marL="338447" algn="l" defTabSz="677385" rtl="0" eaLnBrk="1" latinLnBrk="0" hangingPunct="1">
        <a:defRPr sz="1400" kern="1200">
          <a:solidFill>
            <a:schemeClr val="tx1"/>
          </a:solidFill>
          <a:latin typeface="+mn-lt"/>
          <a:ea typeface="+mn-ea"/>
          <a:cs typeface="+mn-cs"/>
        </a:defRPr>
      </a:lvl2pPr>
      <a:lvl3pPr marL="677385" algn="l" defTabSz="677385" rtl="0" eaLnBrk="1" latinLnBrk="0" hangingPunct="1">
        <a:defRPr sz="1400" kern="1200">
          <a:solidFill>
            <a:schemeClr val="tx1"/>
          </a:solidFill>
          <a:latin typeface="+mn-lt"/>
          <a:ea typeface="+mn-ea"/>
          <a:cs typeface="+mn-cs"/>
        </a:defRPr>
      </a:lvl3pPr>
      <a:lvl4pPr marL="1016078" algn="l" defTabSz="677385" rtl="0" eaLnBrk="1" latinLnBrk="0" hangingPunct="1">
        <a:defRPr sz="1400" kern="1200">
          <a:solidFill>
            <a:schemeClr val="tx1"/>
          </a:solidFill>
          <a:latin typeface="+mn-lt"/>
          <a:ea typeface="+mn-ea"/>
          <a:cs typeface="+mn-cs"/>
        </a:defRPr>
      </a:lvl4pPr>
      <a:lvl5pPr marL="1354775" algn="l" defTabSz="677385" rtl="0" eaLnBrk="1" latinLnBrk="0" hangingPunct="1">
        <a:defRPr sz="1400" kern="1200">
          <a:solidFill>
            <a:schemeClr val="tx1"/>
          </a:solidFill>
          <a:latin typeface="+mn-lt"/>
          <a:ea typeface="+mn-ea"/>
          <a:cs typeface="+mn-cs"/>
        </a:defRPr>
      </a:lvl5pPr>
      <a:lvl6pPr marL="1693709" algn="l" defTabSz="677385" rtl="0" eaLnBrk="1" latinLnBrk="0" hangingPunct="1">
        <a:defRPr sz="1400" kern="1200">
          <a:solidFill>
            <a:schemeClr val="tx1"/>
          </a:solidFill>
          <a:latin typeface="+mn-lt"/>
          <a:ea typeface="+mn-ea"/>
          <a:cs typeface="+mn-cs"/>
        </a:defRPr>
      </a:lvl6pPr>
      <a:lvl7pPr marL="2032154" algn="l" defTabSz="677385" rtl="0" eaLnBrk="1" latinLnBrk="0" hangingPunct="1">
        <a:defRPr sz="1400" kern="1200">
          <a:solidFill>
            <a:schemeClr val="tx1"/>
          </a:solidFill>
          <a:latin typeface="+mn-lt"/>
          <a:ea typeface="+mn-ea"/>
          <a:cs typeface="+mn-cs"/>
        </a:defRPr>
      </a:lvl7pPr>
      <a:lvl8pPr marL="2370675" algn="l" defTabSz="677385" rtl="0" eaLnBrk="1" latinLnBrk="0" hangingPunct="1">
        <a:defRPr sz="1400" kern="1200">
          <a:solidFill>
            <a:schemeClr val="tx1"/>
          </a:solidFill>
          <a:latin typeface="+mn-lt"/>
          <a:ea typeface="+mn-ea"/>
          <a:cs typeface="+mn-cs"/>
        </a:defRPr>
      </a:lvl8pPr>
      <a:lvl9pPr marL="2709464" algn="l" defTabSz="677385" rtl="0" eaLnBrk="1" latinLnBrk="0" hangingPunct="1">
        <a:defRPr sz="14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1394"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892"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892"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892" tIns="34289" rIns="67892" bIns="34289" rtlCol="0">
            <a:spAutoFit/>
          </a:bodyPr>
          <a:lstStyle/>
          <a:p>
            <a:pPr marL="173184" indent="-173184">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184" indent="-173184">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637531782"/>
      </p:ext>
    </p:extLst>
  </p:cSld>
  <p:clrMap bg1="dk2" tx1="lt1" bg2="dk1" tx2="lt2" accent1="accent1" accent2="accent2" accent3="accent3" accent4="accent4" accent5="accent5" accent6="accent6" hlink="hlink" folHlink="folHlink"/>
  <p:sldLayoutIdLst>
    <p:sldLayoutId id="2147486127" r:id="rId1"/>
    <p:sldLayoutId id="2147486128" r:id="rId2"/>
    <p:sldLayoutId id="2147486129" r:id="rId3"/>
    <p:sldLayoutId id="2147486130" r:id="rId4"/>
    <p:sldLayoutId id="2147486131" r:id="rId5"/>
    <p:sldLayoutId id="2147486132" r:id="rId6"/>
    <p:sldLayoutId id="2147486133" r:id="rId7"/>
    <p:sldLayoutId id="2147486134" r:id="rId8"/>
    <p:sldLayoutId id="2147486135" r:id="rId9"/>
    <p:sldLayoutId id="2147486136" r:id="rId10"/>
    <p:sldLayoutId id="2147486137" r:id="rId11"/>
    <p:sldLayoutId id="2147486138" r:id="rId12"/>
    <p:sldLayoutId id="2147486139" r:id="rId13"/>
    <p:sldLayoutId id="2147486140" r:id="rId14"/>
    <p:sldLayoutId id="2147486141" r:id="rId15"/>
    <p:sldLayoutId id="2147486142"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8771"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7997"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6996"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5994"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614" indent="-169614"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6186" indent="-166043"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4442" indent="-163661"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4084" indent="-164852"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2334" indent="-175339"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1202" indent="-17533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0380" indent="-17533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9381" indent="-17533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48409" indent="-17533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7997" rtl="0" eaLnBrk="1" latinLnBrk="0" hangingPunct="1">
        <a:defRPr sz="1400" kern="1200">
          <a:solidFill>
            <a:schemeClr val="tx1"/>
          </a:solidFill>
          <a:latin typeface="+mn-lt"/>
          <a:ea typeface="+mn-ea"/>
          <a:cs typeface="+mn-cs"/>
        </a:defRPr>
      </a:lvl1pPr>
      <a:lvl2pPr marL="338771" algn="l" defTabSz="677997" rtl="0" eaLnBrk="1" latinLnBrk="0" hangingPunct="1">
        <a:defRPr sz="1400" kern="1200">
          <a:solidFill>
            <a:schemeClr val="tx1"/>
          </a:solidFill>
          <a:latin typeface="+mn-lt"/>
          <a:ea typeface="+mn-ea"/>
          <a:cs typeface="+mn-cs"/>
        </a:defRPr>
      </a:lvl2pPr>
      <a:lvl3pPr marL="677997" algn="l" defTabSz="677997" rtl="0" eaLnBrk="1" latinLnBrk="0" hangingPunct="1">
        <a:defRPr sz="1400" kern="1200">
          <a:solidFill>
            <a:schemeClr val="tx1"/>
          </a:solidFill>
          <a:latin typeface="+mn-lt"/>
          <a:ea typeface="+mn-ea"/>
          <a:cs typeface="+mn-cs"/>
        </a:defRPr>
      </a:lvl3pPr>
      <a:lvl4pPr marL="1016996" algn="l" defTabSz="677997" rtl="0" eaLnBrk="1" latinLnBrk="0" hangingPunct="1">
        <a:defRPr sz="1400" kern="1200">
          <a:solidFill>
            <a:schemeClr val="tx1"/>
          </a:solidFill>
          <a:latin typeface="+mn-lt"/>
          <a:ea typeface="+mn-ea"/>
          <a:cs typeface="+mn-cs"/>
        </a:defRPr>
      </a:lvl4pPr>
      <a:lvl5pPr marL="1355994" algn="l" defTabSz="677997" rtl="0" eaLnBrk="1" latinLnBrk="0" hangingPunct="1">
        <a:defRPr sz="1400" kern="1200">
          <a:solidFill>
            <a:schemeClr val="tx1"/>
          </a:solidFill>
          <a:latin typeface="+mn-lt"/>
          <a:ea typeface="+mn-ea"/>
          <a:cs typeface="+mn-cs"/>
        </a:defRPr>
      </a:lvl5pPr>
      <a:lvl6pPr marL="1695221" algn="l" defTabSz="677997" rtl="0" eaLnBrk="1" latinLnBrk="0" hangingPunct="1">
        <a:defRPr sz="1400" kern="1200">
          <a:solidFill>
            <a:schemeClr val="tx1"/>
          </a:solidFill>
          <a:latin typeface="+mn-lt"/>
          <a:ea typeface="+mn-ea"/>
          <a:cs typeface="+mn-cs"/>
        </a:defRPr>
      </a:lvl6pPr>
      <a:lvl7pPr marL="2033990" algn="l" defTabSz="677997" rtl="0" eaLnBrk="1" latinLnBrk="0" hangingPunct="1">
        <a:defRPr sz="1400" kern="1200">
          <a:solidFill>
            <a:schemeClr val="tx1"/>
          </a:solidFill>
          <a:latin typeface="+mn-lt"/>
          <a:ea typeface="+mn-ea"/>
          <a:cs typeface="+mn-cs"/>
        </a:defRPr>
      </a:lvl7pPr>
      <a:lvl8pPr marL="2372799" algn="l" defTabSz="677997" rtl="0" eaLnBrk="1" latinLnBrk="0" hangingPunct="1">
        <a:defRPr sz="1400" kern="1200">
          <a:solidFill>
            <a:schemeClr val="tx1"/>
          </a:solidFill>
          <a:latin typeface="+mn-lt"/>
          <a:ea typeface="+mn-ea"/>
          <a:cs typeface="+mn-cs"/>
        </a:defRPr>
      </a:lvl8pPr>
      <a:lvl9pPr marL="2711894" algn="l" defTabSz="677997" rtl="0" eaLnBrk="1" latinLnBrk="0" hangingPunct="1">
        <a:defRPr sz="14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2418"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949"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949"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949" tIns="34289" rIns="67949" bIns="34289" rtlCol="0">
            <a:spAutoFit/>
          </a:bodyPr>
          <a:lstStyle/>
          <a:p>
            <a:pPr marL="173336" indent="-173336">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336" indent="-173336">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787406216"/>
      </p:ext>
    </p:extLst>
  </p:cSld>
  <p:clrMap bg1="dk2" tx1="lt1" bg2="dk1" tx2="lt2" accent1="accent1" accent2="accent2" accent3="accent3" accent4="accent4" accent5="accent5" accent6="accent6" hlink="hlink" folHlink="folHlink"/>
  <p:sldLayoutIdLst>
    <p:sldLayoutId id="2147486144" r:id="rId1"/>
    <p:sldLayoutId id="2147486145" r:id="rId2"/>
    <p:sldLayoutId id="2147486146" r:id="rId3"/>
    <p:sldLayoutId id="2147486147" r:id="rId4"/>
    <p:sldLayoutId id="2147486148" r:id="rId5"/>
    <p:sldLayoutId id="2147486149" r:id="rId6"/>
    <p:sldLayoutId id="2147486150" r:id="rId7"/>
    <p:sldLayoutId id="2147486151" r:id="rId8"/>
    <p:sldLayoutId id="2147486152" r:id="rId9"/>
    <p:sldLayoutId id="2147486153" r:id="rId10"/>
    <p:sldLayoutId id="2147486154" r:id="rId11"/>
    <p:sldLayoutId id="2147486155" r:id="rId12"/>
    <p:sldLayoutId id="2147486156" r:id="rId13"/>
    <p:sldLayoutId id="2147486157" r:id="rId14"/>
    <p:sldLayoutId id="2147486158" r:id="rId15"/>
    <p:sldLayoutId id="2147486159"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9113"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8643"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7965"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728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766" indent="-1697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6585" indent="-1661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5072" indent="-1638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4958" indent="-1650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3474" indent="-175510"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2646" indent="-175510"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2147" indent="-175510"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11471" indent="-175510"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50803" indent="-175510"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8643" rtl="0" eaLnBrk="1" latinLnBrk="0" hangingPunct="1">
        <a:defRPr sz="1400" kern="1200">
          <a:solidFill>
            <a:schemeClr val="tx1"/>
          </a:solidFill>
          <a:latin typeface="+mn-lt"/>
          <a:ea typeface="+mn-ea"/>
          <a:cs typeface="+mn-cs"/>
        </a:defRPr>
      </a:lvl1pPr>
      <a:lvl2pPr marL="339113" algn="l" defTabSz="678643" rtl="0" eaLnBrk="1" latinLnBrk="0" hangingPunct="1">
        <a:defRPr sz="1400" kern="1200">
          <a:solidFill>
            <a:schemeClr val="tx1"/>
          </a:solidFill>
          <a:latin typeface="+mn-lt"/>
          <a:ea typeface="+mn-ea"/>
          <a:cs typeface="+mn-cs"/>
        </a:defRPr>
      </a:lvl2pPr>
      <a:lvl3pPr marL="678643" algn="l" defTabSz="678643" rtl="0" eaLnBrk="1" latinLnBrk="0" hangingPunct="1">
        <a:defRPr sz="1400" kern="1200">
          <a:solidFill>
            <a:schemeClr val="tx1"/>
          </a:solidFill>
          <a:latin typeface="+mn-lt"/>
          <a:ea typeface="+mn-ea"/>
          <a:cs typeface="+mn-cs"/>
        </a:defRPr>
      </a:lvl3pPr>
      <a:lvl4pPr marL="1017965" algn="l" defTabSz="678643" rtl="0" eaLnBrk="1" latinLnBrk="0" hangingPunct="1">
        <a:defRPr sz="1400" kern="1200">
          <a:solidFill>
            <a:schemeClr val="tx1"/>
          </a:solidFill>
          <a:latin typeface="+mn-lt"/>
          <a:ea typeface="+mn-ea"/>
          <a:cs typeface="+mn-cs"/>
        </a:defRPr>
      </a:lvl4pPr>
      <a:lvl5pPr marL="1357286" algn="l" defTabSz="678643" rtl="0" eaLnBrk="1" latinLnBrk="0" hangingPunct="1">
        <a:defRPr sz="1400" kern="1200">
          <a:solidFill>
            <a:schemeClr val="tx1"/>
          </a:solidFill>
          <a:latin typeface="+mn-lt"/>
          <a:ea typeface="+mn-ea"/>
          <a:cs typeface="+mn-cs"/>
        </a:defRPr>
      </a:lvl5pPr>
      <a:lvl6pPr marL="1696817" algn="l" defTabSz="678643" rtl="0" eaLnBrk="1" latinLnBrk="0" hangingPunct="1">
        <a:defRPr sz="1400" kern="1200">
          <a:solidFill>
            <a:schemeClr val="tx1"/>
          </a:solidFill>
          <a:latin typeface="+mn-lt"/>
          <a:ea typeface="+mn-ea"/>
          <a:cs typeface="+mn-cs"/>
        </a:defRPr>
      </a:lvl6pPr>
      <a:lvl7pPr marL="2035928" algn="l" defTabSz="678643" rtl="0" eaLnBrk="1" latinLnBrk="0" hangingPunct="1">
        <a:defRPr sz="1400" kern="1200">
          <a:solidFill>
            <a:schemeClr val="tx1"/>
          </a:solidFill>
          <a:latin typeface="+mn-lt"/>
          <a:ea typeface="+mn-ea"/>
          <a:cs typeface="+mn-cs"/>
        </a:defRPr>
      </a:lvl7pPr>
      <a:lvl8pPr marL="2375042" algn="l" defTabSz="678643" rtl="0" eaLnBrk="1" latinLnBrk="0" hangingPunct="1">
        <a:defRPr sz="1400" kern="1200">
          <a:solidFill>
            <a:schemeClr val="tx1"/>
          </a:solidFill>
          <a:latin typeface="+mn-lt"/>
          <a:ea typeface="+mn-ea"/>
          <a:cs typeface="+mn-cs"/>
        </a:defRPr>
      </a:lvl8pPr>
      <a:lvl9pPr marL="2714459" algn="l" defTabSz="678643" rtl="0" eaLnBrk="1" latinLnBrk="0" hangingPunct="1">
        <a:defRPr sz="14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3440"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007"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007"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007" tIns="34289" rIns="68007" bIns="34289" rtlCol="0">
            <a:spAutoFit/>
          </a:bodyPr>
          <a:lstStyle/>
          <a:p>
            <a:pPr marL="173492" indent="-173492">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492" indent="-173492">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3517427284"/>
      </p:ext>
    </p:extLst>
  </p:cSld>
  <p:clrMap bg1="dk2" tx1="lt1" bg2="dk1" tx2="lt2" accent1="accent1" accent2="accent2" accent3="accent3" accent4="accent4" accent5="accent5" accent6="accent6" hlink="hlink" folHlink="folHlink"/>
  <p:sldLayoutIdLst>
    <p:sldLayoutId id="2147486161" r:id="rId1"/>
    <p:sldLayoutId id="2147486162" r:id="rId2"/>
    <p:sldLayoutId id="2147486163" r:id="rId3"/>
    <p:sldLayoutId id="2147486164" r:id="rId4"/>
    <p:sldLayoutId id="2147486165" r:id="rId5"/>
    <p:sldLayoutId id="2147486166" r:id="rId6"/>
    <p:sldLayoutId id="2147486167" r:id="rId7"/>
    <p:sldLayoutId id="2147486168" r:id="rId8"/>
    <p:sldLayoutId id="2147486169" r:id="rId9"/>
    <p:sldLayoutId id="2147486170" r:id="rId10"/>
    <p:sldLayoutId id="2147486171" r:id="rId11"/>
    <p:sldLayoutId id="2147486172" r:id="rId12"/>
    <p:sldLayoutId id="2147486173" r:id="rId13"/>
    <p:sldLayoutId id="2147486174" r:id="rId14"/>
    <p:sldLayoutId id="2147486175" r:id="rId15"/>
    <p:sldLayoutId id="2147486176"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9464"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9306"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8960"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8612"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922" indent="-169922"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6995" indent="-166351"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5735" indent="-163969"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5855" indent="-165160"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4644" indent="-17568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4128" indent="-1756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3961" indent="-1756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13616" indent="-1756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53260" indent="-1756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9306" rtl="0" eaLnBrk="1" latinLnBrk="0" hangingPunct="1">
        <a:defRPr sz="1400" kern="1200">
          <a:solidFill>
            <a:schemeClr val="tx1"/>
          </a:solidFill>
          <a:latin typeface="+mn-lt"/>
          <a:ea typeface="+mn-ea"/>
          <a:cs typeface="+mn-cs"/>
        </a:defRPr>
      </a:lvl1pPr>
      <a:lvl2pPr marL="339464" algn="l" defTabSz="679306" rtl="0" eaLnBrk="1" latinLnBrk="0" hangingPunct="1">
        <a:defRPr sz="1400" kern="1200">
          <a:solidFill>
            <a:schemeClr val="tx1"/>
          </a:solidFill>
          <a:latin typeface="+mn-lt"/>
          <a:ea typeface="+mn-ea"/>
          <a:cs typeface="+mn-cs"/>
        </a:defRPr>
      </a:lvl2pPr>
      <a:lvl3pPr marL="679306" algn="l" defTabSz="679306" rtl="0" eaLnBrk="1" latinLnBrk="0" hangingPunct="1">
        <a:defRPr sz="1400" kern="1200">
          <a:solidFill>
            <a:schemeClr val="tx1"/>
          </a:solidFill>
          <a:latin typeface="+mn-lt"/>
          <a:ea typeface="+mn-ea"/>
          <a:cs typeface="+mn-cs"/>
        </a:defRPr>
      </a:lvl3pPr>
      <a:lvl4pPr marL="1018960" algn="l" defTabSz="679306" rtl="0" eaLnBrk="1" latinLnBrk="0" hangingPunct="1">
        <a:defRPr sz="1400" kern="1200">
          <a:solidFill>
            <a:schemeClr val="tx1"/>
          </a:solidFill>
          <a:latin typeface="+mn-lt"/>
          <a:ea typeface="+mn-ea"/>
          <a:cs typeface="+mn-cs"/>
        </a:defRPr>
      </a:lvl4pPr>
      <a:lvl5pPr marL="1358612" algn="l" defTabSz="679306" rtl="0" eaLnBrk="1" latinLnBrk="0" hangingPunct="1">
        <a:defRPr sz="1400" kern="1200">
          <a:solidFill>
            <a:schemeClr val="tx1"/>
          </a:solidFill>
          <a:latin typeface="+mn-lt"/>
          <a:ea typeface="+mn-ea"/>
          <a:cs typeface="+mn-cs"/>
        </a:defRPr>
      </a:lvl5pPr>
      <a:lvl6pPr marL="1698455" algn="l" defTabSz="679306" rtl="0" eaLnBrk="1" latinLnBrk="0" hangingPunct="1">
        <a:defRPr sz="1400" kern="1200">
          <a:solidFill>
            <a:schemeClr val="tx1"/>
          </a:solidFill>
          <a:latin typeface="+mn-lt"/>
          <a:ea typeface="+mn-ea"/>
          <a:cs typeface="+mn-cs"/>
        </a:defRPr>
      </a:lvl6pPr>
      <a:lvl7pPr marL="2037917" algn="l" defTabSz="679306" rtl="0" eaLnBrk="1" latinLnBrk="0" hangingPunct="1">
        <a:defRPr sz="1400" kern="1200">
          <a:solidFill>
            <a:schemeClr val="tx1"/>
          </a:solidFill>
          <a:latin typeface="+mn-lt"/>
          <a:ea typeface="+mn-ea"/>
          <a:cs typeface="+mn-cs"/>
        </a:defRPr>
      </a:lvl7pPr>
      <a:lvl8pPr marL="2377382" algn="l" defTabSz="679306" rtl="0" eaLnBrk="1" latinLnBrk="0" hangingPunct="1">
        <a:defRPr sz="1400" kern="1200">
          <a:solidFill>
            <a:schemeClr val="tx1"/>
          </a:solidFill>
          <a:latin typeface="+mn-lt"/>
          <a:ea typeface="+mn-ea"/>
          <a:cs typeface="+mn-cs"/>
        </a:defRPr>
      </a:lvl8pPr>
      <a:lvl9pPr marL="2717107" algn="l" defTabSz="679306" rtl="0" eaLnBrk="1" latinLnBrk="0" hangingPunct="1">
        <a:defRPr sz="14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8223">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8223">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8223">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8223">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724963990"/>
      </p:ext>
    </p:extLst>
  </p:cSld>
  <p:clrMap bg1="dk2" tx1="lt1" bg2="dk1" tx2="lt2" accent1="accent1" accent2="accent2" accent3="accent3" accent4="accent4" accent5="accent5" accent6="accent6" hlink="hlink" folHlink="folHlink"/>
  <p:sldLayoutIdLst>
    <p:sldLayoutId id="2147486178" r:id="rId1"/>
    <p:sldLayoutId id="2147486179" r:id="rId2"/>
    <p:sldLayoutId id="2147486180" r:id="rId3"/>
    <p:sldLayoutId id="2147486181" r:id="rId4"/>
    <p:sldLayoutId id="2147486182" r:id="rId5"/>
    <p:sldLayoutId id="2147486183" r:id="rId6"/>
    <p:sldLayoutId id="2147486184" r:id="rId7"/>
    <p:sldLayoutId id="2147486185" r:id="rId8"/>
    <p:sldLayoutId id="2147486186" r:id="rId9"/>
    <p:sldLayoutId id="2147486187" r:id="rId10"/>
    <p:sldLayoutId id="2147486188" r:id="rId11"/>
    <p:sldLayoutId id="2147486189" r:id="rId12"/>
    <p:sldLayoutId id="2147486190" r:id="rId13"/>
    <p:sldLayoutId id="2147486191" r:id="rId14"/>
    <p:sldLayoutId id="2147486192" r:id="rId15"/>
    <p:sldLayoutId id="2147486193" r:id="rId16"/>
    <p:sldLayoutId id="2147486194" r:id="rId17"/>
    <p:sldLayoutId id="2147486195" r:id="rId18"/>
    <p:sldLayoutId id="2147486196" r:id="rId19"/>
    <p:sldLayoutId id="2147486197" r:id="rId20"/>
    <p:sldLayoutId id="2147486198" r:id="rId21"/>
    <p:sldLayoutId id="2147486199" r:id="rId22"/>
    <p:sldLayoutId id="2147486201" r:id="rId23"/>
    <p:sldLayoutId id="2147486202" r:id="rId24"/>
    <p:sldLayoutId id="2147486203" r:id="rId25"/>
    <p:sldLayoutId id="2147486204" r:id="rId26"/>
    <p:sldLayoutId id="2147486205" r:id="rId27"/>
    <p:sldLayoutId id="2147486206" r:id="rId28"/>
    <p:sldLayoutId id="2147486207" r:id="rId29"/>
    <p:sldLayoutId id="2147486208" r:id="rId30"/>
    <p:sldLayoutId id="2147486209" r:id="rId31"/>
    <p:sldLayoutId id="2147486210" r:id="rId32"/>
    <p:sldLayoutId id="2147486211" r:id="rId33"/>
    <p:sldLayoutId id="2147486212" r:id="rId34"/>
    <p:sldLayoutId id="2147486213" r:id="rId35"/>
    <p:sldLayoutId id="2147486214" r:id="rId36"/>
    <p:sldLayoutId id="2147486215" r:id="rId37"/>
    <p:sldLayoutId id="2147486216" r:id="rId38"/>
    <p:sldLayoutId id="2147486217" r:id="rId39"/>
    <p:sldLayoutId id="2147486218" r:id="rId40"/>
    <p:sldLayoutId id="2147486219" r:id="rId41"/>
    <p:sldLayoutId id="2147486220" r:id="rId42"/>
    <p:sldLayoutId id="2147486221" r:id="rId43"/>
    <p:sldLayoutId id="2147486222"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9109"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822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7383"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644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288" indent="-22428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4609" indent="-229049"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3495" indent="-21635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4257" indent="-217937"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9766" indent="-23222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866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7524"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6719"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590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8223" rtl="0" eaLnBrk="1" latinLnBrk="0" hangingPunct="1">
        <a:defRPr sz="1800" kern="1200">
          <a:solidFill>
            <a:schemeClr val="tx1"/>
          </a:solidFill>
          <a:latin typeface="+mn-lt"/>
          <a:ea typeface="+mn-ea"/>
          <a:cs typeface="+mn-cs"/>
        </a:defRPr>
      </a:lvl1pPr>
      <a:lvl2pPr marL="449109" algn="l" defTabSz="898223" rtl="0" eaLnBrk="1" latinLnBrk="0" hangingPunct="1">
        <a:defRPr sz="1800" kern="1200">
          <a:solidFill>
            <a:schemeClr val="tx1"/>
          </a:solidFill>
          <a:latin typeface="+mn-lt"/>
          <a:ea typeface="+mn-ea"/>
          <a:cs typeface="+mn-cs"/>
        </a:defRPr>
      </a:lvl2pPr>
      <a:lvl3pPr marL="898223" algn="l" defTabSz="898223" rtl="0" eaLnBrk="1" latinLnBrk="0" hangingPunct="1">
        <a:defRPr sz="1800" kern="1200">
          <a:solidFill>
            <a:schemeClr val="tx1"/>
          </a:solidFill>
          <a:latin typeface="+mn-lt"/>
          <a:ea typeface="+mn-ea"/>
          <a:cs typeface="+mn-cs"/>
        </a:defRPr>
      </a:lvl3pPr>
      <a:lvl4pPr marL="1347383" algn="l" defTabSz="898223" rtl="0" eaLnBrk="1" latinLnBrk="0" hangingPunct="1">
        <a:defRPr sz="1800" kern="1200">
          <a:solidFill>
            <a:schemeClr val="tx1"/>
          </a:solidFill>
          <a:latin typeface="+mn-lt"/>
          <a:ea typeface="+mn-ea"/>
          <a:cs typeface="+mn-cs"/>
        </a:defRPr>
      </a:lvl4pPr>
      <a:lvl5pPr marL="1796444" algn="l" defTabSz="898223" rtl="0" eaLnBrk="1" latinLnBrk="0" hangingPunct="1">
        <a:defRPr sz="1800" kern="1200">
          <a:solidFill>
            <a:schemeClr val="tx1"/>
          </a:solidFill>
          <a:latin typeface="+mn-lt"/>
          <a:ea typeface="+mn-ea"/>
          <a:cs typeface="+mn-cs"/>
        </a:defRPr>
      </a:lvl5pPr>
      <a:lvl6pPr marL="2245194" algn="l" defTabSz="898223" rtl="0" eaLnBrk="1" latinLnBrk="0" hangingPunct="1">
        <a:defRPr sz="1800" kern="1200">
          <a:solidFill>
            <a:schemeClr val="tx1"/>
          </a:solidFill>
          <a:latin typeface="+mn-lt"/>
          <a:ea typeface="+mn-ea"/>
          <a:cs typeface="+mn-cs"/>
        </a:defRPr>
      </a:lvl6pPr>
      <a:lvl7pPr marL="2694349" algn="l" defTabSz="898223" rtl="0" eaLnBrk="1" latinLnBrk="0" hangingPunct="1">
        <a:defRPr sz="1800" kern="1200">
          <a:solidFill>
            <a:schemeClr val="tx1"/>
          </a:solidFill>
          <a:latin typeface="+mn-lt"/>
          <a:ea typeface="+mn-ea"/>
          <a:cs typeface="+mn-cs"/>
        </a:defRPr>
      </a:lvl7pPr>
      <a:lvl8pPr marL="3143549" algn="l" defTabSz="898223" rtl="0" eaLnBrk="1" latinLnBrk="0" hangingPunct="1">
        <a:defRPr sz="1800" kern="1200">
          <a:solidFill>
            <a:schemeClr val="tx1"/>
          </a:solidFill>
          <a:latin typeface="+mn-lt"/>
          <a:ea typeface="+mn-ea"/>
          <a:cs typeface="+mn-cs"/>
        </a:defRPr>
      </a:lvl8pPr>
      <a:lvl9pPr marL="3592625" algn="l" defTabSz="89822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7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8223">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8223">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8223">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8223">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09697300"/>
      </p:ext>
    </p:extLst>
  </p:cSld>
  <p:clrMap bg1="dk2" tx1="lt1" bg2="dk1" tx2="lt2" accent1="accent1" accent2="accent2" accent3="accent3" accent4="accent4" accent5="accent5" accent6="accent6" hlink="hlink" folHlink="folHlink"/>
  <p:sldLayoutIdLst>
    <p:sldLayoutId id="2147486225" r:id="rId1"/>
    <p:sldLayoutId id="2147486226" r:id="rId2"/>
    <p:sldLayoutId id="2147486227" r:id="rId3"/>
    <p:sldLayoutId id="2147486228" r:id="rId4"/>
    <p:sldLayoutId id="2147486229" r:id="rId5"/>
    <p:sldLayoutId id="2147486230" r:id="rId6"/>
    <p:sldLayoutId id="2147486231" r:id="rId7"/>
    <p:sldLayoutId id="2147486232" r:id="rId8"/>
    <p:sldLayoutId id="2147486233" r:id="rId9"/>
    <p:sldLayoutId id="2147486234" r:id="rId10"/>
    <p:sldLayoutId id="2147486235" r:id="rId11"/>
    <p:sldLayoutId id="2147486236" r:id="rId12"/>
    <p:sldLayoutId id="2147486237" r:id="rId13"/>
    <p:sldLayoutId id="2147486238" r:id="rId14"/>
    <p:sldLayoutId id="2147486239" r:id="rId15"/>
    <p:sldLayoutId id="2147486240" r:id="rId16"/>
    <p:sldLayoutId id="2147486241" r:id="rId17"/>
    <p:sldLayoutId id="2147486242" r:id="rId18"/>
    <p:sldLayoutId id="2147486243" r:id="rId19"/>
    <p:sldLayoutId id="2147486244" r:id="rId20"/>
    <p:sldLayoutId id="2147486245" r:id="rId21"/>
    <p:sldLayoutId id="2147486246" r:id="rId22"/>
    <p:sldLayoutId id="2147486248" r:id="rId23"/>
    <p:sldLayoutId id="2147486249" r:id="rId24"/>
    <p:sldLayoutId id="2147486250" r:id="rId25"/>
    <p:sldLayoutId id="2147486251" r:id="rId26"/>
    <p:sldLayoutId id="2147486252" r:id="rId27"/>
    <p:sldLayoutId id="2147486253" r:id="rId28"/>
    <p:sldLayoutId id="2147486254" r:id="rId29"/>
    <p:sldLayoutId id="2147486255" r:id="rId30"/>
    <p:sldLayoutId id="2147486256" r:id="rId31"/>
    <p:sldLayoutId id="2147486257" r:id="rId32"/>
    <p:sldLayoutId id="2147486258" r:id="rId33"/>
    <p:sldLayoutId id="2147486259" r:id="rId34"/>
    <p:sldLayoutId id="2147486260" r:id="rId35"/>
    <p:sldLayoutId id="2147486261" r:id="rId36"/>
    <p:sldLayoutId id="2147486262" r:id="rId37"/>
    <p:sldLayoutId id="2147486263" r:id="rId38"/>
    <p:sldLayoutId id="2147486264" r:id="rId39"/>
    <p:sldLayoutId id="2147486265" r:id="rId40"/>
    <p:sldLayoutId id="2147486266" r:id="rId41"/>
    <p:sldLayoutId id="2147486267" r:id="rId42"/>
    <p:sldLayoutId id="2147486268" r:id="rId43"/>
    <p:sldLayoutId id="2147486269"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9109"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822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7383"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644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288" indent="-22428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4609" indent="-229049"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3495" indent="-21635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4257" indent="-217937"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9766" indent="-23222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866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7524"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6719"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590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8223" rtl="0" eaLnBrk="1" latinLnBrk="0" hangingPunct="1">
        <a:defRPr sz="1800" kern="1200">
          <a:solidFill>
            <a:schemeClr val="tx1"/>
          </a:solidFill>
          <a:latin typeface="+mn-lt"/>
          <a:ea typeface="+mn-ea"/>
          <a:cs typeface="+mn-cs"/>
        </a:defRPr>
      </a:lvl1pPr>
      <a:lvl2pPr marL="449109" algn="l" defTabSz="898223" rtl="0" eaLnBrk="1" latinLnBrk="0" hangingPunct="1">
        <a:defRPr sz="1800" kern="1200">
          <a:solidFill>
            <a:schemeClr val="tx1"/>
          </a:solidFill>
          <a:latin typeface="+mn-lt"/>
          <a:ea typeface="+mn-ea"/>
          <a:cs typeface="+mn-cs"/>
        </a:defRPr>
      </a:lvl2pPr>
      <a:lvl3pPr marL="898223" algn="l" defTabSz="898223" rtl="0" eaLnBrk="1" latinLnBrk="0" hangingPunct="1">
        <a:defRPr sz="1800" kern="1200">
          <a:solidFill>
            <a:schemeClr val="tx1"/>
          </a:solidFill>
          <a:latin typeface="+mn-lt"/>
          <a:ea typeface="+mn-ea"/>
          <a:cs typeface="+mn-cs"/>
        </a:defRPr>
      </a:lvl3pPr>
      <a:lvl4pPr marL="1347383" algn="l" defTabSz="898223" rtl="0" eaLnBrk="1" latinLnBrk="0" hangingPunct="1">
        <a:defRPr sz="1800" kern="1200">
          <a:solidFill>
            <a:schemeClr val="tx1"/>
          </a:solidFill>
          <a:latin typeface="+mn-lt"/>
          <a:ea typeface="+mn-ea"/>
          <a:cs typeface="+mn-cs"/>
        </a:defRPr>
      </a:lvl4pPr>
      <a:lvl5pPr marL="1796444" algn="l" defTabSz="898223" rtl="0" eaLnBrk="1" latinLnBrk="0" hangingPunct="1">
        <a:defRPr sz="1800" kern="1200">
          <a:solidFill>
            <a:schemeClr val="tx1"/>
          </a:solidFill>
          <a:latin typeface="+mn-lt"/>
          <a:ea typeface="+mn-ea"/>
          <a:cs typeface="+mn-cs"/>
        </a:defRPr>
      </a:lvl5pPr>
      <a:lvl6pPr marL="2245194" algn="l" defTabSz="898223" rtl="0" eaLnBrk="1" latinLnBrk="0" hangingPunct="1">
        <a:defRPr sz="1800" kern="1200">
          <a:solidFill>
            <a:schemeClr val="tx1"/>
          </a:solidFill>
          <a:latin typeface="+mn-lt"/>
          <a:ea typeface="+mn-ea"/>
          <a:cs typeface="+mn-cs"/>
        </a:defRPr>
      </a:lvl6pPr>
      <a:lvl7pPr marL="2694349" algn="l" defTabSz="898223" rtl="0" eaLnBrk="1" latinLnBrk="0" hangingPunct="1">
        <a:defRPr sz="1800" kern="1200">
          <a:solidFill>
            <a:schemeClr val="tx1"/>
          </a:solidFill>
          <a:latin typeface="+mn-lt"/>
          <a:ea typeface="+mn-ea"/>
          <a:cs typeface="+mn-cs"/>
        </a:defRPr>
      </a:lvl7pPr>
      <a:lvl8pPr marL="3143549" algn="l" defTabSz="898223" rtl="0" eaLnBrk="1" latinLnBrk="0" hangingPunct="1">
        <a:defRPr sz="1800" kern="1200">
          <a:solidFill>
            <a:schemeClr val="tx1"/>
          </a:solidFill>
          <a:latin typeface="+mn-lt"/>
          <a:ea typeface="+mn-ea"/>
          <a:cs typeface="+mn-cs"/>
        </a:defRPr>
      </a:lvl8pPr>
      <a:lvl9pPr marL="3592625" algn="l" defTabSz="89822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623" y="4825328"/>
            <a:ext cx="649537" cy="124650"/>
          </a:xfrm>
          <a:prstGeom prst="rect">
            <a:avLst/>
          </a:prstGeom>
          <a:noFill/>
        </p:spPr>
        <p:txBody>
          <a:bodyPr wrap="square" lIns="0" tIns="0" rIns="0" bIns="0" rtlCol="0" anchor="ctr">
            <a:spAutoFit/>
          </a:bodyPr>
          <a:lstStyle/>
          <a:p>
            <a:pPr defTabSz="888735">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88735">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6623" y="4825328"/>
            <a:ext cx="649537" cy="124650"/>
          </a:xfrm>
          <a:prstGeom prst="rect">
            <a:avLst/>
          </a:prstGeom>
          <a:noFill/>
        </p:spPr>
        <p:txBody>
          <a:bodyPr wrap="square" lIns="0" tIns="0" rIns="0" bIns="0" rtlCol="0" anchor="ctr">
            <a:spAutoFit/>
          </a:bodyPr>
          <a:lstStyle/>
          <a:p>
            <a:pPr defTabSz="888735">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88735">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787" y="4837275"/>
            <a:ext cx="65" cy="110800"/>
          </a:xfrm>
          <a:prstGeom prst="rect">
            <a:avLst/>
          </a:prstGeom>
        </p:spPr>
        <p:txBody>
          <a:bodyPr vert="horz" wrap="none" lIns="0" tIns="0" rIns="0" bIns="0" rtlCol="0" anchor="ctr" anchorCtr="0">
            <a:spAutoFit/>
          </a:bodyPr>
          <a:lstStyle/>
          <a:p>
            <a:pPr algn="r" defTabSz="888735">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88735">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787" y="4837275"/>
            <a:ext cx="65" cy="110800"/>
          </a:xfrm>
          <a:prstGeom prst="rect">
            <a:avLst/>
          </a:prstGeom>
        </p:spPr>
        <p:txBody>
          <a:bodyPr vert="horz" wrap="none" lIns="0" tIns="0" rIns="0" bIns="0" rtlCol="0" anchor="ctr" anchorCtr="0">
            <a:spAutoFit/>
          </a:bodyPr>
          <a:lstStyle/>
          <a:p>
            <a:pPr algn="r" defTabSz="888735">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88735">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88735">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88735">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212215655"/>
      </p:ext>
    </p:extLst>
  </p:cSld>
  <p:clrMap bg1="dk2" tx1="lt1" bg2="dk1" tx2="lt2" accent1="accent1" accent2="accent2" accent3="accent3" accent4="accent4" accent5="accent5" accent6="accent6" hlink="hlink" folHlink="folHlink"/>
  <p:sldLayoutIdLst>
    <p:sldLayoutId id="2147484602" r:id="rId1"/>
    <p:sldLayoutId id="2147484603" r:id="rId2"/>
    <p:sldLayoutId id="2147484604" r:id="rId3"/>
    <p:sldLayoutId id="2147484605" r:id="rId4"/>
    <p:sldLayoutId id="2147484606" r:id="rId5"/>
    <p:sldLayoutId id="2147484607" r:id="rId6"/>
    <p:sldLayoutId id="2147484608" r:id="rId7"/>
    <p:sldLayoutId id="2147484609" r:id="rId8"/>
    <p:sldLayoutId id="2147484610" r:id="rId9"/>
    <p:sldLayoutId id="2147484611" r:id="rId10"/>
    <p:sldLayoutId id="2147484612" r:id="rId11"/>
    <p:sldLayoutId id="2147484613" r:id="rId12"/>
    <p:sldLayoutId id="2147484614" r:id="rId13"/>
    <p:sldLayoutId id="2147484615" r:id="rId14"/>
    <p:sldLayoutId id="2147484616" r:id="rId15"/>
    <p:sldLayoutId id="2147484617" r:id="rId16"/>
    <p:sldLayoutId id="2147484618" r:id="rId17"/>
    <p:sldLayoutId id="2147484619" r:id="rId18"/>
    <p:sldLayoutId id="2147484620" r:id="rId19"/>
    <p:sldLayoutId id="2147484621" r:id="rId20"/>
    <p:sldLayoutId id="2147484622" r:id="rId21"/>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440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8873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3259"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7718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1720" indent="-22172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58617" indent="-22648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4079" indent="-21398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1417" indent="-21536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3074" indent="-22965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07000" indent="-22965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1213" indent="-22965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895740" indent="-22965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39956" indent="-22965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88735" rtl="0" eaLnBrk="1" latinLnBrk="0" hangingPunct="1">
        <a:defRPr sz="1800" kern="1200">
          <a:solidFill>
            <a:schemeClr val="tx1"/>
          </a:solidFill>
          <a:latin typeface="+mn-lt"/>
          <a:ea typeface="+mn-ea"/>
          <a:cs typeface="+mn-cs"/>
        </a:defRPr>
      </a:lvl1pPr>
      <a:lvl2pPr marL="444401" algn="l" defTabSz="888735" rtl="0" eaLnBrk="1" latinLnBrk="0" hangingPunct="1">
        <a:defRPr sz="1800" kern="1200">
          <a:solidFill>
            <a:schemeClr val="tx1"/>
          </a:solidFill>
          <a:latin typeface="+mn-lt"/>
          <a:ea typeface="+mn-ea"/>
          <a:cs typeface="+mn-cs"/>
        </a:defRPr>
      </a:lvl2pPr>
      <a:lvl3pPr marL="888735" algn="l" defTabSz="888735" rtl="0" eaLnBrk="1" latinLnBrk="0" hangingPunct="1">
        <a:defRPr sz="1800" kern="1200">
          <a:solidFill>
            <a:schemeClr val="tx1"/>
          </a:solidFill>
          <a:latin typeface="+mn-lt"/>
          <a:ea typeface="+mn-ea"/>
          <a:cs typeface="+mn-cs"/>
        </a:defRPr>
      </a:lvl3pPr>
      <a:lvl4pPr marL="1333259" algn="l" defTabSz="888735" rtl="0" eaLnBrk="1" latinLnBrk="0" hangingPunct="1">
        <a:defRPr sz="1800" kern="1200">
          <a:solidFill>
            <a:schemeClr val="tx1"/>
          </a:solidFill>
          <a:latin typeface="+mn-lt"/>
          <a:ea typeface="+mn-ea"/>
          <a:cs typeface="+mn-cs"/>
        </a:defRPr>
      </a:lvl4pPr>
      <a:lvl5pPr marL="1777184" algn="l" defTabSz="888735" rtl="0" eaLnBrk="1" latinLnBrk="0" hangingPunct="1">
        <a:defRPr sz="1800" kern="1200">
          <a:solidFill>
            <a:schemeClr val="tx1"/>
          </a:solidFill>
          <a:latin typeface="+mn-lt"/>
          <a:ea typeface="+mn-ea"/>
          <a:cs typeface="+mn-cs"/>
        </a:defRPr>
      </a:lvl5pPr>
      <a:lvl6pPr marL="2221349" algn="l" defTabSz="888735" rtl="0" eaLnBrk="1" latinLnBrk="0" hangingPunct="1">
        <a:defRPr sz="1800" kern="1200">
          <a:solidFill>
            <a:schemeClr val="tx1"/>
          </a:solidFill>
          <a:latin typeface="+mn-lt"/>
          <a:ea typeface="+mn-ea"/>
          <a:cs typeface="+mn-cs"/>
        </a:defRPr>
      </a:lvl6pPr>
      <a:lvl7pPr marL="2665811" algn="l" defTabSz="888735" rtl="0" eaLnBrk="1" latinLnBrk="0" hangingPunct="1">
        <a:defRPr sz="1800" kern="1200">
          <a:solidFill>
            <a:schemeClr val="tx1"/>
          </a:solidFill>
          <a:latin typeface="+mn-lt"/>
          <a:ea typeface="+mn-ea"/>
          <a:cs typeface="+mn-cs"/>
        </a:defRPr>
      </a:lvl7pPr>
      <a:lvl8pPr marL="3110165" algn="l" defTabSz="888735" rtl="0" eaLnBrk="1" latinLnBrk="0" hangingPunct="1">
        <a:defRPr sz="1800" kern="1200">
          <a:solidFill>
            <a:schemeClr val="tx1"/>
          </a:solidFill>
          <a:latin typeface="+mn-lt"/>
          <a:ea typeface="+mn-ea"/>
          <a:cs typeface="+mn-cs"/>
        </a:defRPr>
      </a:lvl8pPr>
      <a:lvl9pPr marL="3554340" algn="l" defTabSz="88873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8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8223">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8223">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8223">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8223">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4243050473"/>
      </p:ext>
    </p:extLst>
  </p:cSld>
  <p:clrMap bg1="dk2" tx1="lt1" bg2="dk1" tx2="lt2" accent1="accent1" accent2="accent2" accent3="accent3" accent4="accent4" accent5="accent5" accent6="accent6" hlink="hlink" folHlink="folHlink"/>
  <p:sldLayoutIdLst>
    <p:sldLayoutId id="2147486272" r:id="rId1"/>
    <p:sldLayoutId id="2147486273" r:id="rId2"/>
    <p:sldLayoutId id="2147486274" r:id="rId3"/>
    <p:sldLayoutId id="2147486275" r:id="rId4"/>
    <p:sldLayoutId id="2147486276" r:id="rId5"/>
    <p:sldLayoutId id="2147486277" r:id="rId6"/>
    <p:sldLayoutId id="2147486278" r:id="rId7"/>
    <p:sldLayoutId id="2147486279" r:id="rId8"/>
    <p:sldLayoutId id="2147486280" r:id="rId9"/>
    <p:sldLayoutId id="2147486281" r:id="rId10"/>
    <p:sldLayoutId id="2147486282" r:id="rId11"/>
    <p:sldLayoutId id="2147486283" r:id="rId12"/>
    <p:sldLayoutId id="2147486284" r:id="rId13"/>
    <p:sldLayoutId id="2147486285" r:id="rId14"/>
    <p:sldLayoutId id="2147486286" r:id="rId15"/>
    <p:sldLayoutId id="2147486287" r:id="rId16"/>
    <p:sldLayoutId id="2147486288" r:id="rId17"/>
    <p:sldLayoutId id="2147486289" r:id="rId18"/>
    <p:sldLayoutId id="2147486290" r:id="rId19"/>
    <p:sldLayoutId id="2147486291" r:id="rId20"/>
    <p:sldLayoutId id="2147486292" r:id="rId21"/>
    <p:sldLayoutId id="2147486293" r:id="rId22"/>
    <p:sldLayoutId id="2147486295" r:id="rId23"/>
    <p:sldLayoutId id="2147486296" r:id="rId24"/>
    <p:sldLayoutId id="2147486297" r:id="rId25"/>
    <p:sldLayoutId id="2147486298" r:id="rId26"/>
    <p:sldLayoutId id="2147486299" r:id="rId27"/>
    <p:sldLayoutId id="2147486300" r:id="rId28"/>
    <p:sldLayoutId id="2147486301" r:id="rId29"/>
    <p:sldLayoutId id="2147486302" r:id="rId30"/>
    <p:sldLayoutId id="2147486303" r:id="rId31"/>
    <p:sldLayoutId id="2147486304" r:id="rId32"/>
    <p:sldLayoutId id="2147486305" r:id="rId33"/>
    <p:sldLayoutId id="2147486306" r:id="rId34"/>
    <p:sldLayoutId id="2147486307" r:id="rId35"/>
    <p:sldLayoutId id="2147486308" r:id="rId36"/>
    <p:sldLayoutId id="2147486309" r:id="rId37"/>
    <p:sldLayoutId id="2147486310" r:id="rId38"/>
    <p:sldLayoutId id="2147486311" r:id="rId39"/>
    <p:sldLayoutId id="2147486312" r:id="rId40"/>
    <p:sldLayoutId id="2147486313" r:id="rId41"/>
    <p:sldLayoutId id="2147486314" r:id="rId42"/>
    <p:sldLayoutId id="2147486315" r:id="rId43"/>
    <p:sldLayoutId id="2147486316"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9109"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822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7383"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644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288" indent="-22428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4609" indent="-229049"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3495" indent="-21635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4257" indent="-217937"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9766" indent="-23222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866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7524"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6719"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590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8223" rtl="0" eaLnBrk="1" latinLnBrk="0" hangingPunct="1">
        <a:defRPr sz="1800" kern="1200">
          <a:solidFill>
            <a:schemeClr val="tx1"/>
          </a:solidFill>
          <a:latin typeface="+mn-lt"/>
          <a:ea typeface="+mn-ea"/>
          <a:cs typeface="+mn-cs"/>
        </a:defRPr>
      </a:lvl1pPr>
      <a:lvl2pPr marL="449109" algn="l" defTabSz="898223" rtl="0" eaLnBrk="1" latinLnBrk="0" hangingPunct="1">
        <a:defRPr sz="1800" kern="1200">
          <a:solidFill>
            <a:schemeClr val="tx1"/>
          </a:solidFill>
          <a:latin typeface="+mn-lt"/>
          <a:ea typeface="+mn-ea"/>
          <a:cs typeface="+mn-cs"/>
        </a:defRPr>
      </a:lvl2pPr>
      <a:lvl3pPr marL="898223" algn="l" defTabSz="898223" rtl="0" eaLnBrk="1" latinLnBrk="0" hangingPunct="1">
        <a:defRPr sz="1800" kern="1200">
          <a:solidFill>
            <a:schemeClr val="tx1"/>
          </a:solidFill>
          <a:latin typeface="+mn-lt"/>
          <a:ea typeface="+mn-ea"/>
          <a:cs typeface="+mn-cs"/>
        </a:defRPr>
      </a:lvl3pPr>
      <a:lvl4pPr marL="1347383" algn="l" defTabSz="898223" rtl="0" eaLnBrk="1" latinLnBrk="0" hangingPunct="1">
        <a:defRPr sz="1800" kern="1200">
          <a:solidFill>
            <a:schemeClr val="tx1"/>
          </a:solidFill>
          <a:latin typeface="+mn-lt"/>
          <a:ea typeface="+mn-ea"/>
          <a:cs typeface="+mn-cs"/>
        </a:defRPr>
      </a:lvl4pPr>
      <a:lvl5pPr marL="1796444" algn="l" defTabSz="898223" rtl="0" eaLnBrk="1" latinLnBrk="0" hangingPunct="1">
        <a:defRPr sz="1800" kern="1200">
          <a:solidFill>
            <a:schemeClr val="tx1"/>
          </a:solidFill>
          <a:latin typeface="+mn-lt"/>
          <a:ea typeface="+mn-ea"/>
          <a:cs typeface="+mn-cs"/>
        </a:defRPr>
      </a:lvl5pPr>
      <a:lvl6pPr marL="2245194" algn="l" defTabSz="898223" rtl="0" eaLnBrk="1" latinLnBrk="0" hangingPunct="1">
        <a:defRPr sz="1800" kern="1200">
          <a:solidFill>
            <a:schemeClr val="tx1"/>
          </a:solidFill>
          <a:latin typeface="+mn-lt"/>
          <a:ea typeface="+mn-ea"/>
          <a:cs typeface="+mn-cs"/>
        </a:defRPr>
      </a:lvl6pPr>
      <a:lvl7pPr marL="2694349" algn="l" defTabSz="898223" rtl="0" eaLnBrk="1" latinLnBrk="0" hangingPunct="1">
        <a:defRPr sz="1800" kern="1200">
          <a:solidFill>
            <a:schemeClr val="tx1"/>
          </a:solidFill>
          <a:latin typeface="+mn-lt"/>
          <a:ea typeface="+mn-ea"/>
          <a:cs typeface="+mn-cs"/>
        </a:defRPr>
      </a:lvl7pPr>
      <a:lvl8pPr marL="3143549" algn="l" defTabSz="898223" rtl="0" eaLnBrk="1" latinLnBrk="0" hangingPunct="1">
        <a:defRPr sz="1800" kern="1200">
          <a:solidFill>
            <a:schemeClr val="tx1"/>
          </a:solidFill>
          <a:latin typeface="+mn-lt"/>
          <a:ea typeface="+mn-ea"/>
          <a:cs typeface="+mn-cs"/>
        </a:defRPr>
      </a:lvl8pPr>
      <a:lvl9pPr marL="3592625" algn="l" defTabSz="89822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8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294" y="4826411"/>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20209"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902927">
              <a:defRPr/>
            </a:pPr>
            <a:fld id="{20FE3A23-B949-4828-A943-DC5D8F8A3399}" type="slidenum">
              <a:rPr lang="en-US" smtClean="0"/>
              <a:pPr defTabSz="902927">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902927">
              <a:defRPr/>
            </a:pPr>
            <a:endParaRPr lang="zh-TW" altLang="en-US"/>
          </a:p>
        </p:txBody>
      </p:sp>
      <p:pic>
        <p:nvPicPr>
          <p:cNvPr id="90119" name="Picture 14"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20217" tIns="60107" rIns="120217" bIns="60107"/>
          <a:lstStyle/>
          <a:p>
            <a:pPr defTabSz="902927">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902927">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424337783"/>
      </p:ext>
    </p:extLst>
  </p:cSld>
  <p:clrMap bg1="dk2" tx1="lt1" bg2="dk1" tx2="lt2" accent1="accent1" accent2="accent2" accent3="accent3" accent4="accent4" accent5="accent5" accent6="accent6" hlink="hlink" folHlink="folHlink"/>
  <p:sldLayoutIdLst>
    <p:sldLayoutId id="2147486319" r:id="rId1"/>
    <p:sldLayoutId id="2147486320" r:id="rId2"/>
    <p:sldLayoutId id="2147486321" r:id="rId3"/>
    <p:sldLayoutId id="2147486322" r:id="rId4"/>
    <p:sldLayoutId id="2147486323" r:id="rId5"/>
    <p:sldLayoutId id="2147486324" r:id="rId6"/>
    <p:sldLayoutId id="2147486325" r:id="rId7"/>
    <p:sldLayoutId id="2147486326" r:id="rId8"/>
    <p:sldLayoutId id="2147486327" r:id="rId9"/>
    <p:sldLayoutId id="2147486328" r:id="rId10"/>
    <p:sldLayoutId id="2147486329" r:id="rId11"/>
    <p:sldLayoutId id="2147486330" r:id="rId12"/>
    <p:sldLayoutId id="2147486331" r:id="rId13"/>
    <p:sldLayoutId id="2147486332" r:id="rId14"/>
    <p:sldLayoutId id="2147486333" r:id="rId15"/>
    <p:sldLayoutId id="2147486334" r:id="rId16"/>
    <p:sldLayoutId id="2147486335" r:id="rId17"/>
    <p:sldLayoutId id="2147486336" r:id="rId18"/>
    <p:sldLayoutId id="2147486337" r:id="rId19"/>
    <p:sldLayoutId id="2147486338" r:id="rId20"/>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60047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20157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80204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40251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9282" indent="-299282"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55092" indent="-293070"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93955" indent="-288686"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35358" indent="-290591"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111952" indent="-309443"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713592" indent="-3107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313998" indent="-3107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914420" indent="-3107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514856" indent="-3107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200940" rtl="0" eaLnBrk="1" latinLnBrk="0" hangingPunct="1">
        <a:defRPr sz="2400" kern="1200">
          <a:solidFill>
            <a:schemeClr val="tx1"/>
          </a:solidFill>
          <a:latin typeface="+mn-lt"/>
          <a:ea typeface="+mn-ea"/>
          <a:cs typeface="+mn-cs"/>
        </a:defRPr>
      </a:lvl1pPr>
      <a:lvl2pPr marL="600470" algn="l" defTabSz="1200940" rtl="0" eaLnBrk="1" latinLnBrk="0" hangingPunct="1">
        <a:defRPr sz="2400" kern="1200">
          <a:solidFill>
            <a:schemeClr val="tx1"/>
          </a:solidFill>
          <a:latin typeface="+mn-lt"/>
          <a:ea typeface="+mn-ea"/>
          <a:cs typeface="+mn-cs"/>
        </a:defRPr>
      </a:lvl2pPr>
      <a:lvl3pPr marL="1201575" algn="l" defTabSz="1200940" rtl="0" eaLnBrk="1" latinLnBrk="0" hangingPunct="1">
        <a:defRPr sz="2400" kern="1200">
          <a:solidFill>
            <a:schemeClr val="tx1"/>
          </a:solidFill>
          <a:latin typeface="+mn-lt"/>
          <a:ea typeface="+mn-ea"/>
          <a:cs typeface="+mn-cs"/>
        </a:defRPr>
      </a:lvl3pPr>
      <a:lvl4pPr marL="1802045" algn="l" defTabSz="1200940" rtl="0" eaLnBrk="1" latinLnBrk="0" hangingPunct="1">
        <a:defRPr sz="2400" kern="1200">
          <a:solidFill>
            <a:schemeClr val="tx1"/>
          </a:solidFill>
          <a:latin typeface="+mn-lt"/>
          <a:ea typeface="+mn-ea"/>
          <a:cs typeface="+mn-cs"/>
        </a:defRPr>
      </a:lvl4pPr>
      <a:lvl5pPr marL="2402513" algn="l" defTabSz="1200940" rtl="0" eaLnBrk="1" latinLnBrk="0" hangingPunct="1">
        <a:defRPr sz="2400" kern="1200">
          <a:solidFill>
            <a:schemeClr val="tx1"/>
          </a:solidFill>
          <a:latin typeface="+mn-lt"/>
          <a:ea typeface="+mn-ea"/>
          <a:cs typeface="+mn-cs"/>
        </a:defRPr>
      </a:lvl5pPr>
      <a:lvl6pPr marL="3003620" algn="l" defTabSz="1200940" rtl="0" eaLnBrk="1" latinLnBrk="0" hangingPunct="1">
        <a:defRPr sz="2400" kern="1200">
          <a:solidFill>
            <a:schemeClr val="tx1"/>
          </a:solidFill>
          <a:latin typeface="+mn-lt"/>
          <a:ea typeface="+mn-ea"/>
          <a:cs typeface="+mn-cs"/>
        </a:defRPr>
      </a:lvl6pPr>
      <a:lvl7pPr marL="3604037" algn="l" defTabSz="1200940" rtl="0" eaLnBrk="1" latinLnBrk="0" hangingPunct="1">
        <a:defRPr sz="2400" kern="1200">
          <a:solidFill>
            <a:schemeClr val="tx1"/>
          </a:solidFill>
          <a:latin typeface="+mn-lt"/>
          <a:ea typeface="+mn-ea"/>
          <a:cs typeface="+mn-cs"/>
        </a:defRPr>
      </a:lvl7pPr>
      <a:lvl8pPr marL="4204451" algn="l" defTabSz="1200940" rtl="0" eaLnBrk="1" latinLnBrk="0" hangingPunct="1">
        <a:defRPr sz="2400" kern="1200">
          <a:solidFill>
            <a:schemeClr val="tx1"/>
          </a:solidFill>
          <a:latin typeface="+mn-lt"/>
          <a:ea typeface="+mn-ea"/>
          <a:cs typeface="+mn-cs"/>
        </a:defRPr>
      </a:lvl8pPr>
      <a:lvl9pPr marL="4804883" algn="l" defTabSz="1200940" rtl="0" eaLnBrk="1" latinLnBrk="0" hangingPunct="1">
        <a:defRPr sz="24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291"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7351"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0224"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7351" eaLnBrk="0" hangingPunct="0">
              <a:defRPr/>
            </a:pPr>
            <a:fld id="{9617D136-9632-4CBE-9F87-C2EC49438D9D}" type="slidenum">
              <a:rPr lang="zh-TW" altLang="en-US" smtClean="0">
                <a:ea typeface="SimSun" pitchFamily="2" charset="-122"/>
              </a:rPr>
              <a:pPr defTabSz="677351"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7351"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0" tIns="45114" rIns="90230" bIns="45114"/>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7351"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7351"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873978923"/>
      </p:ext>
    </p:extLst>
  </p:cSld>
  <p:clrMap bg1="lt1" tx1="dk1" bg2="lt2" tx2="dk2" accent1="accent1" accent2="accent2" accent3="accent3" accent4="accent4" accent5="accent5" accent6="accent6" hlink="hlink" folHlink="folHlink"/>
  <p:sldLayoutIdLst>
    <p:sldLayoutId id="2147486341" r:id="rId1"/>
    <p:sldLayoutId id="2147486342" r:id="rId2"/>
    <p:sldLayoutId id="2147486343" r:id="rId3"/>
    <p:sldLayoutId id="2147486344" r:id="rId4"/>
    <p:sldLayoutId id="2147486345" r:id="rId5"/>
    <p:sldLayoutId id="2147486346" r:id="rId6"/>
    <p:sldLayoutId id="2147486347" r:id="rId7"/>
    <p:sldLayoutId id="2147486348" r:id="rId8"/>
    <p:sldLayoutId id="2147486349" r:id="rId9"/>
    <p:sldLayoutId id="2147486350" r:id="rId10"/>
    <p:sldLayoutId id="2147486351" r:id="rId11"/>
    <p:sldLayoutId id="2147486352" r:id="rId12"/>
    <p:sldLayoutId id="2147486353" r:id="rId13"/>
    <p:sldLayoutId id="2147486354" r:id="rId14"/>
    <p:sldLayoutId id="2147486355" r:id="rId15"/>
    <p:sldLayoutId id="2147486356" r:id="rId16"/>
    <p:sldLayoutId id="2147486357" r:id="rId17"/>
    <p:sldLayoutId id="2147486358"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5151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903151"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54610"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806299"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5600" indent="-225600"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6088" indent="-219251"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6800" indent="-216077"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7752" indent="-217664"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83663" indent="-231950"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83290"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34937"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86519"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38082"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03151" rtl="0" eaLnBrk="1" latinLnBrk="0" hangingPunct="1">
        <a:defRPr sz="1800" kern="1200">
          <a:solidFill>
            <a:schemeClr val="tx1"/>
          </a:solidFill>
          <a:latin typeface="+mn-lt"/>
          <a:ea typeface="+mn-ea"/>
          <a:cs typeface="+mn-cs"/>
        </a:defRPr>
      </a:lvl1pPr>
      <a:lvl2pPr marL="451518" algn="l" defTabSz="903151" rtl="0" eaLnBrk="1" latinLnBrk="0" hangingPunct="1">
        <a:defRPr sz="1800" kern="1200">
          <a:solidFill>
            <a:schemeClr val="tx1"/>
          </a:solidFill>
          <a:latin typeface="+mn-lt"/>
          <a:ea typeface="+mn-ea"/>
          <a:cs typeface="+mn-cs"/>
        </a:defRPr>
      </a:lvl2pPr>
      <a:lvl3pPr marL="903151" algn="l" defTabSz="903151" rtl="0" eaLnBrk="1" latinLnBrk="0" hangingPunct="1">
        <a:defRPr sz="1800" kern="1200">
          <a:solidFill>
            <a:schemeClr val="tx1"/>
          </a:solidFill>
          <a:latin typeface="+mn-lt"/>
          <a:ea typeface="+mn-ea"/>
          <a:cs typeface="+mn-cs"/>
        </a:defRPr>
      </a:lvl3pPr>
      <a:lvl4pPr marL="1354610" algn="l" defTabSz="903151" rtl="0" eaLnBrk="1" latinLnBrk="0" hangingPunct="1">
        <a:defRPr sz="1800" kern="1200">
          <a:solidFill>
            <a:schemeClr val="tx1"/>
          </a:solidFill>
          <a:latin typeface="+mn-lt"/>
          <a:ea typeface="+mn-ea"/>
          <a:cs typeface="+mn-cs"/>
        </a:defRPr>
      </a:lvl4pPr>
      <a:lvl5pPr marL="1806299" algn="l" defTabSz="903151" rtl="0" eaLnBrk="1" latinLnBrk="0" hangingPunct="1">
        <a:defRPr sz="1800" kern="1200">
          <a:solidFill>
            <a:schemeClr val="tx1"/>
          </a:solidFill>
          <a:latin typeface="+mn-lt"/>
          <a:ea typeface="+mn-ea"/>
          <a:cs typeface="+mn-cs"/>
        </a:defRPr>
      </a:lvl5pPr>
      <a:lvl6pPr marL="2257502" algn="l" defTabSz="903151" rtl="0" eaLnBrk="1" latinLnBrk="0" hangingPunct="1">
        <a:defRPr sz="1800" kern="1200">
          <a:solidFill>
            <a:schemeClr val="tx1"/>
          </a:solidFill>
          <a:latin typeface="+mn-lt"/>
          <a:ea typeface="+mn-ea"/>
          <a:cs typeface="+mn-cs"/>
        </a:defRPr>
      </a:lvl6pPr>
      <a:lvl7pPr marL="2709126" algn="l" defTabSz="903151" rtl="0" eaLnBrk="1" latinLnBrk="0" hangingPunct="1">
        <a:defRPr sz="1800" kern="1200">
          <a:solidFill>
            <a:schemeClr val="tx1"/>
          </a:solidFill>
          <a:latin typeface="+mn-lt"/>
          <a:ea typeface="+mn-ea"/>
          <a:cs typeface="+mn-cs"/>
        </a:defRPr>
      </a:lvl7pPr>
      <a:lvl8pPr marL="3160706" algn="l" defTabSz="903151" rtl="0" eaLnBrk="1" latinLnBrk="0" hangingPunct="1">
        <a:defRPr sz="1800" kern="1200">
          <a:solidFill>
            <a:schemeClr val="tx1"/>
          </a:solidFill>
          <a:latin typeface="+mn-lt"/>
          <a:ea typeface="+mn-ea"/>
          <a:cs typeface="+mn-cs"/>
        </a:defRPr>
      </a:lvl8pPr>
      <a:lvl9pPr marL="3612335" algn="l" defTabSz="903151"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8223">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8223">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8223">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8223">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440646646"/>
      </p:ext>
    </p:extLst>
  </p:cSld>
  <p:clrMap bg1="dk2" tx1="lt1" bg2="dk1" tx2="lt2" accent1="accent1" accent2="accent2" accent3="accent3" accent4="accent4" accent5="accent5" accent6="accent6" hlink="hlink" folHlink="folHlink"/>
  <p:sldLayoutIdLst>
    <p:sldLayoutId id="2147486360" r:id="rId1"/>
    <p:sldLayoutId id="2147486361" r:id="rId2"/>
    <p:sldLayoutId id="2147486362" r:id="rId3"/>
    <p:sldLayoutId id="2147486363" r:id="rId4"/>
    <p:sldLayoutId id="2147486364" r:id="rId5"/>
    <p:sldLayoutId id="2147486365" r:id="rId6"/>
    <p:sldLayoutId id="2147486366" r:id="rId7"/>
    <p:sldLayoutId id="2147486367" r:id="rId8"/>
    <p:sldLayoutId id="2147486368" r:id="rId9"/>
    <p:sldLayoutId id="2147486369" r:id="rId10"/>
    <p:sldLayoutId id="2147486370" r:id="rId11"/>
    <p:sldLayoutId id="2147486371" r:id="rId12"/>
    <p:sldLayoutId id="2147486372" r:id="rId13"/>
    <p:sldLayoutId id="2147486373" r:id="rId14"/>
    <p:sldLayoutId id="2147486374" r:id="rId15"/>
    <p:sldLayoutId id="2147486375" r:id="rId16"/>
    <p:sldLayoutId id="2147486376" r:id="rId17"/>
    <p:sldLayoutId id="2147486377" r:id="rId18"/>
    <p:sldLayoutId id="2147486378" r:id="rId19"/>
    <p:sldLayoutId id="2147486379" r:id="rId20"/>
    <p:sldLayoutId id="2147486380" r:id="rId21"/>
    <p:sldLayoutId id="2147486381" r:id="rId22"/>
    <p:sldLayoutId id="2147486383" r:id="rId23"/>
    <p:sldLayoutId id="2147486384" r:id="rId24"/>
    <p:sldLayoutId id="2147486385" r:id="rId25"/>
    <p:sldLayoutId id="2147486386" r:id="rId26"/>
    <p:sldLayoutId id="2147486387" r:id="rId27"/>
    <p:sldLayoutId id="2147486388" r:id="rId28"/>
    <p:sldLayoutId id="2147486389" r:id="rId29"/>
    <p:sldLayoutId id="2147486390" r:id="rId30"/>
    <p:sldLayoutId id="2147486391" r:id="rId31"/>
    <p:sldLayoutId id="2147486392" r:id="rId32"/>
    <p:sldLayoutId id="2147486393" r:id="rId33"/>
    <p:sldLayoutId id="2147486394" r:id="rId34"/>
    <p:sldLayoutId id="2147486395" r:id="rId35"/>
    <p:sldLayoutId id="2147486396" r:id="rId36"/>
    <p:sldLayoutId id="2147486397" r:id="rId37"/>
    <p:sldLayoutId id="2147486398" r:id="rId38"/>
    <p:sldLayoutId id="2147486399" r:id="rId39"/>
    <p:sldLayoutId id="2147486400" r:id="rId40"/>
    <p:sldLayoutId id="2147486401" r:id="rId41"/>
    <p:sldLayoutId id="2147486402" r:id="rId42"/>
    <p:sldLayoutId id="2147486403" r:id="rId43"/>
    <p:sldLayoutId id="2147486404"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9109"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822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7383"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644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288" indent="-22428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4609" indent="-229049"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3495" indent="-21635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4257" indent="-217937"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9766" indent="-23222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866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7524"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6719"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590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8223" rtl="0" eaLnBrk="1" latinLnBrk="0" hangingPunct="1">
        <a:defRPr sz="1800" kern="1200">
          <a:solidFill>
            <a:schemeClr val="tx1"/>
          </a:solidFill>
          <a:latin typeface="+mn-lt"/>
          <a:ea typeface="+mn-ea"/>
          <a:cs typeface="+mn-cs"/>
        </a:defRPr>
      </a:lvl1pPr>
      <a:lvl2pPr marL="449109" algn="l" defTabSz="898223" rtl="0" eaLnBrk="1" latinLnBrk="0" hangingPunct="1">
        <a:defRPr sz="1800" kern="1200">
          <a:solidFill>
            <a:schemeClr val="tx1"/>
          </a:solidFill>
          <a:latin typeface="+mn-lt"/>
          <a:ea typeface="+mn-ea"/>
          <a:cs typeface="+mn-cs"/>
        </a:defRPr>
      </a:lvl2pPr>
      <a:lvl3pPr marL="898223" algn="l" defTabSz="898223" rtl="0" eaLnBrk="1" latinLnBrk="0" hangingPunct="1">
        <a:defRPr sz="1800" kern="1200">
          <a:solidFill>
            <a:schemeClr val="tx1"/>
          </a:solidFill>
          <a:latin typeface="+mn-lt"/>
          <a:ea typeface="+mn-ea"/>
          <a:cs typeface="+mn-cs"/>
        </a:defRPr>
      </a:lvl3pPr>
      <a:lvl4pPr marL="1347383" algn="l" defTabSz="898223" rtl="0" eaLnBrk="1" latinLnBrk="0" hangingPunct="1">
        <a:defRPr sz="1800" kern="1200">
          <a:solidFill>
            <a:schemeClr val="tx1"/>
          </a:solidFill>
          <a:latin typeface="+mn-lt"/>
          <a:ea typeface="+mn-ea"/>
          <a:cs typeface="+mn-cs"/>
        </a:defRPr>
      </a:lvl4pPr>
      <a:lvl5pPr marL="1796444" algn="l" defTabSz="898223" rtl="0" eaLnBrk="1" latinLnBrk="0" hangingPunct="1">
        <a:defRPr sz="1800" kern="1200">
          <a:solidFill>
            <a:schemeClr val="tx1"/>
          </a:solidFill>
          <a:latin typeface="+mn-lt"/>
          <a:ea typeface="+mn-ea"/>
          <a:cs typeface="+mn-cs"/>
        </a:defRPr>
      </a:lvl5pPr>
      <a:lvl6pPr marL="2245194" algn="l" defTabSz="898223" rtl="0" eaLnBrk="1" latinLnBrk="0" hangingPunct="1">
        <a:defRPr sz="1800" kern="1200">
          <a:solidFill>
            <a:schemeClr val="tx1"/>
          </a:solidFill>
          <a:latin typeface="+mn-lt"/>
          <a:ea typeface="+mn-ea"/>
          <a:cs typeface="+mn-cs"/>
        </a:defRPr>
      </a:lvl6pPr>
      <a:lvl7pPr marL="2694349" algn="l" defTabSz="898223" rtl="0" eaLnBrk="1" latinLnBrk="0" hangingPunct="1">
        <a:defRPr sz="1800" kern="1200">
          <a:solidFill>
            <a:schemeClr val="tx1"/>
          </a:solidFill>
          <a:latin typeface="+mn-lt"/>
          <a:ea typeface="+mn-ea"/>
          <a:cs typeface="+mn-cs"/>
        </a:defRPr>
      </a:lvl7pPr>
      <a:lvl8pPr marL="3143549" algn="l" defTabSz="898223" rtl="0" eaLnBrk="1" latinLnBrk="0" hangingPunct="1">
        <a:defRPr sz="1800" kern="1200">
          <a:solidFill>
            <a:schemeClr val="tx1"/>
          </a:solidFill>
          <a:latin typeface="+mn-lt"/>
          <a:ea typeface="+mn-ea"/>
          <a:cs typeface="+mn-cs"/>
        </a:defRPr>
      </a:lvl8pPr>
      <a:lvl9pPr marL="3592625" algn="l" defTabSz="89822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84.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291"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7351"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0224"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7351" eaLnBrk="0" hangingPunct="0">
              <a:defRPr/>
            </a:pPr>
            <a:fld id="{9617D136-9632-4CBE-9F87-C2EC49438D9D}" type="slidenum">
              <a:rPr lang="zh-TW" altLang="en-US" smtClean="0">
                <a:ea typeface="SimSun" pitchFamily="2" charset="-122"/>
              </a:rPr>
              <a:pPr defTabSz="677351"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7351" eaLnBrk="0" hangingPunct="0">
              <a:defRPr/>
            </a:pPr>
            <a:endParaRPr lang="zh-TW" altLang="en-US"/>
          </a:p>
        </p:txBody>
      </p:sp>
      <p:pic>
        <p:nvPicPr>
          <p:cNvPr id="13319" name="Picture 14" descr="dell_gray_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0" tIns="45114" rIns="90230" bIns="45114"/>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7351"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7351"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3449828318"/>
      </p:ext>
    </p:extLst>
  </p:cSld>
  <p:clrMap bg1="lt1" tx1="dk1" bg2="lt2" tx2="dk2" accent1="accent1" accent2="accent2" accent3="accent3" accent4="accent4" accent5="accent5" accent6="accent6" hlink="hlink" folHlink="folHlink"/>
  <p:sldLayoutIdLst>
    <p:sldLayoutId id="2147486406" r:id="rId1"/>
    <p:sldLayoutId id="2147486407" r:id="rId2"/>
    <p:sldLayoutId id="2147486408" r:id="rId3"/>
    <p:sldLayoutId id="2147486409" r:id="rId4"/>
    <p:sldLayoutId id="2147486410" r:id="rId5"/>
    <p:sldLayoutId id="2147486411" r:id="rId6"/>
    <p:sldLayoutId id="2147486412" r:id="rId7"/>
    <p:sldLayoutId id="2147486413" r:id="rId8"/>
    <p:sldLayoutId id="2147486414" r:id="rId9"/>
    <p:sldLayoutId id="2147486415" r:id="rId10"/>
    <p:sldLayoutId id="2147486416" r:id="rId11"/>
    <p:sldLayoutId id="2147486418" r:id="rId12"/>
    <p:sldLayoutId id="2147486419" r:id="rId13"/>
    <p:sldLayoutId id="2147486420" r:id="rId14"/>
    <p:sldLayoutId id="2147486421" r:id="rId15"/>
    <p:sldLayoutId id="2147486422" r:id="rId16"/>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5151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903151"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54610"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806299"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5600" indent="-225600"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6088" indent="-219251"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6800" indent="-216077"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7752" indent="-217664"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83663" indent="-231950"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83290"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34937"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86519"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38082"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03151" rtl="0" eaLnBrk="1" latinLnBrk="0" hangingPunct="1">
        <a:defRPr sz="1800" kern="1200">
          <a:solidFill>
            <a:schemeClr val="tx1"/>
          </a:solidFill>
          <a:latin typeface="+mn-lt"/>
          <a:ea typeface="+mn-ea"/>
          <a:cs typeface="+mn-cs"/>
        </a:defRPr>
      </a:lvl1pPr>
      <a:lvl2pPr marL="451518" algn="l" defTabSz="903151" rtl="0" eaLnBrk="1" latinLnBrk="0" hangingPunct="1">
        <a:defRPr sz="1800" kern="1200">
          <a:solidFill>
            <a:schemeClr val="tx1"/>
          </a:solidFill>
          <a:latin typeface="+mn-lt"/>
          <a:ea typeface="+mn-ea"/>
          <a:cs typeface="+mn-cs"/>
        </a:defRPr>
      </a:lvl2pPr>
      <a:lvl3pPr marL="903151" algn="l" defTabSz="903151" rtl="0" eaLnBrk="1" latinLnBrk="0" hangingPunct="1">
        <a:defRPr sz="1800" kern="1200">
          <a:solidFill>
            <a:schemeClr val="tx1"/>
          </a:solidFill>
          <a:latin typeface="+mn-lt"/>
          <a:ea typeface="+mn-ea"/>
          <a:cs typeface="+mn-cs"/>
        </a:defRPr>
      </a:lvl3pPr>
      <a:lvl4pPr marL="1354610" algn="l" defTabSz="903151" rtl="0" eaLnBrk="1" latinLnBrk="0" hangingPunct="1">
        <a:defRPr sz="1800" kern="1200">
          <a:solidFill>
            <a:schemeClr val="tx1"/>
          </a:solidFill>
          <a:latin typeface="+mn-lt"/>
          <a:ea typeface="+mn-ea"/>
          <a:cs typeface="+mn-cs"/>
        </a:defRPr>
      </a:lvl4pPr>
      <a:lvl5pPr marL="1806299" algn="l" defTabSz="903151" rtl="0" eaLnBrk="1" latinLnBrk="0" hangingPunct="1">
        <a:defRPr sz="1800" kern="1200">
          <a:solidFill>
            <a:schemeClr val="tx1"/>
          </a:solidFill>
          <a:latin typeface="+mn-lt"/>
          <a:ea typeface="+mn-ea"/>
          <a:cs typeface="+mn-cs"/>
        </a:defRPr>
      </a:lvl5pPr>
      <a:lvl6pPr marL="2257502" algn="l" defTabSz="903151" rtl="0" eaLnBrk="1" latinLnBrk="0" hangingPunct="1">
        <a:defRPr sz="1800" kern="1200">
          <a:solidFill>
            <a:schemeClr val="tx1"/>
          </a:solidFill>
          <a:latin typeface="+mn-lt"/>
          <a:ea typeface="+mn-ea"/>
          <a:cs typeface="+mn-cs"/>
        </a:defRPr>
      </a:lvl6pPr>
      <a:lvl7pPr marL="2709126" algn="l" defTabSz="903151" rtl="0" eaLnBrk="1" latinLnBrk="0" hangingPunct="1">
        <a:defRPr sz="1800" kern="1200">
          <a:solidFill>
            <a:schemeClr val="tx1"/>
          </a:solidFill>
          <a:latin typeface="+mn-lt"/>
          <a:ea typeface="+mn-ea"/>
          <a:cs typeface="+mn-cs"/>
        </a:defRPr>
      </a:lvl7pPr>
      <a:lvl8pPr marL="3160706" algn="l" defTabSz="903151" rtl="0" eaLnBrk="1" latinLnBrk="0" hangingPunct="1">
        <a:defRPr sz="1800" kern="1200">
          <a:solidFill>
            <a:schemeClr val="tx1"/>
          </a:solidFill>
          <a:latin typeface="+mn-lt"/>
          <a:ea typeface="+mn-ea"/>
          <a:cs typeface="+mn-cs"/>
        </a:defRPr>
      </a:lvl8pPr>
      <a:lvl9pPr marL="3612335" algn="l" defTabSz="903151"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252"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302"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7980">
              <a:defRPr/>
            </a:pPr>
            <a:fld id="{20FE3A23-B949-4828-A943-DC5D8F8A3399}" type="slidenum">
              <a:rPr lang="en-US" smtClean="0"/>
              <a:pPr defTabSz="677980">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7980">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308" tIns="45153" rIns="90308" bIns="45153"/>
          <a:lstStyle/>
          <a:p>
            <a:pPr defTabSz="677980">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7980">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4139788322"/>
      </p:ext>
    </p:extLst>
  </p:cSld>
  <p:clrMap bg1="dk2" tx1="lt1" bg2="dk1" tx2="lt2" accent1="accent1" accent2="accent2" accent3="accent3" accent4="accent4" accent5="accent5" accent6="accent6" hlink="hlink" folHlink="folHlink"/>
  <p:sldLayoutIdLst>
    <p:sldLayoutId id="2147486425" r:id="rId1"/>
    <p:sldLayoutId id="2147486426" r:id="rId2"/>
    <p:sldLayoutId id="2147486427" r:id="rId3"/>
    <p:sldLayoutId id="2147486428" r:id="rId4"/>
    <p:sldLayoutId id="2147486429" r:id="rId5"/>
    <p:sldLayoutId id="2147486430" r:id="rId6"/>
    <p:sldLayoutId id="2147486431" r:id="rId7"/>
    <p:sldLayoutId id="2147486432" r:id="rId8"/>
    <p:sldLayoutId id="2147486433" r:id="rId9"/>
    <p:sldLayoutId id="2147486434" r:id="rId10"/>
    <p:sldLayoutId id="2147486435" r:id="rId11"/>
    <p:sldLayoutId id="2147486436" r:id="rId12"/>
    <p:sldLayoutId id="2147486438" r:id="rId13"/>
    <p:sldLayoutId id="2147486439" r:id="rId14"/>
    <p:sldLayoutId id="2147486440" r:id="rId15"/>
    <p:sldLayoutId id="2147486441" r:id="rId16"/>
    <p:sldLayoutId id="2147486442" r:id="rId17"/>
    <p:sldLayoutId id="214748644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0754"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156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228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3128"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249" indent="-224249"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6634" indent="-219485"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96090" indent="-216311"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27386" indent="-217898"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85184" indent="-232184"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36248" indent="-23311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86748" indent="-23311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37602" indent="-23311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88406" indent="-23311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1565" rtl="0" eaLnBrk="1" latinLnBrk="0" hangingPunct="1">
        <a:defRPr sz="1800" kern="1200">
          <a:solidFill>
            <a:schemeClr val="tx1"/>
          </a:solidFill>
          <a:latin typeface="+mn-lt"/>
          <a:ea typeface="+mn-ea"/>
          <a:cs typeface="+mn-cs"/>
        </a:defRPr>
      </a:lvl1pPr>
      <a:lvl2pPr marL="450754" algn="l" defTabSz="901565" rtl="0" eaLnBrk="1" latinLnBrk="0" hangingPunct="1">
        <a:defRPr sz="1800" kern="1200">
          <a:solidFill>
            <a:schemeClr val="tx1"/>
          </a:solidFill>
          <a:latin typeface="+mn-lt"/>
          <a:ea typeface="+mn-ea"/>
          <a:cs typeface="+mn-cs"/>
        </a:defRPr>
      </a:lvl2pPr>
      <a:lvl3pPr marL="901565" algn="l" defTabSz="901565" rtl="0" eaLnBrk="1" latinLnBrk="0" hangingPunct="1">
        <a:defRPr sz="1800" kern="1200">
          <a:solidFill>
            <a:schemeClr val="tx1"/>
          </a:solidFill>
          <a:latin typeface="+mn-lt"/>
          <a:ea typeface="+mn-ea"/>
          <a:cs typeface="+mn-cs"/>
        </a:defRPr>
      </a:lvl3pPr>
      <a:lvl4pPr marL="1352288" algn="l" defTabSz="901565" rtl="0" eaLnBrk="1" latinLnBrk="0" hangingPunct="1">
        <a:defRPr sz="1800" kern="1200">
          <a:solidFill>
            <a:schemeClr val="tx1"/>
          </a:solidFill>
          <a:latin typeface="+mn-lt"/>
          <a:ea typeface="+mn-ea"/>
          <a:cs typeface="+mn-cs"/>
        </a:defRPr>
      </a:lvl4pPr>
      <a:lvl5pPr marL="1803128" algn="l" defTabSz="901565" rtl="0" eaLnBrk="1" latinLnBrk="0" hangingPunct="1">
        <a:defRPr sz="1800" kern="1200">
          <a:solidFill>
            <a:schemeClr val="tx1"/>
          </a:solidFill>
          <a:latin typeface="+mn-lt"/>
          <a:ea typeface="+mn-ea"/>
          <a:cs typeface="+mn-cs"/>
        </a:defRPr>
      </a:lvl5pPr>
      <a:lvl6pPr marL="2253523" algn="l" defTabSz="901565" rtl="0" eaLnBrk="1" latinLnBrk="0" hangingPunct="1">
        <a:defRPr sz="1800" kern="1200">
          <a:solidFill>
            <a:schemeClr val="tx1"/>
          </a:solidFill>
          <a:latin typeface="+mn-lt"/>
          <a:ea typeface="+mn-ea"/>
          <a:cs typeface="+mn-cs"/>
        </a:defRPr>
      </a:lvl6pPr>
      <a:lvl7pPr marL="2704390" algn="l" defTabSz="901565" rtl="0" eaLnBrk="1" latinLnBrk="0" hangingPunct="1">
        <a:defRPr sz="1800" kern="1200">
          <a:solidFill>
            <a:schemeClr val="tx1"/>
          </a:solidFill>
          <a:latin typeface="+mn-lt"/>
          <a:ea typeface="+mn-ea"/>
          <a:cs typeface="+mn-cs"/>
        </a:defRPr>
      </a:lvl7pPr>
      <a:lvl8pPr marL="3155159" algn="l" defTabSz="901565" rtl="0" eaLnBrk="1" latinLnBrk="0" hangingPunct="1">
        <a:defRPr sz="1800" kern="1200">
          <a:solidFill>
            <a:schemeClr val="tx1"/>
          </a:solidFill>
          <a:latin typeface="+mn-lt"/>
          <a:ea typeface="+mn-ea"/>
          <a:cs typeface="+mn-cs"/>
        </a:defRPr>
      </a:lvl8pPr>
      <a:lvl9pPr marL="3606017" algn="l" defTabSz="901565"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233"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340"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8303">
              <a:defRPr/>
            </a:pPr>
            <a:fld id="{20FE3A23-B949-4828-A943-DC5D8F8A3399}" type="slidenum">
              <a:rPr lang="en-US" smtClean="0"/>
              <a:pPr defTabSz="678303">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8303">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346" tIns="45172" rIns="90346" bIns="45172"/>
          <a:lstStyle/>
          <a:p>
            <a:pPr defTabSz="678303">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8303">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817924912"/>
      </p:ext>
    </p:extLst>
  </p:cSld>
  <p:clrMap bg1="dk2" tx1="lt1" bg2="dk1" tx2="lt2" accent1="accent1" accent2="accent2" accent3="accent3" accent4="accent4" accent5="accent5" accent6="accent6" hlink="hlink" folHlink="folHlink"/>
  <p:sldLayoutIdLst>
    <p:sldLayoutId id="2147486445" r:id="rId1"/>
    <p:sldLayoutId id="2147486446" r:id="rId2"/>
    <p:sldLayoutId id="2147486447" r:id="rId3"/>
    <p:sldLayoutId id="2147486448" r:id="rId4"/>
    <p:sldLayoutId id="2147486449" r:id="rId5"/>
    <p:sldLayoutId id="2147486450" r:id="rId6"/>
    <p:sldLayoutId id="2147486451" r:id="rId7"/>
    <p:sldLayoutId id="2147486452" r:id="rId8"/>
    <p:sldLayoutId id="2147486453" r:id="rId9"/>
    <p:sldLayoutId id="2147486454" r:id="rId10"/>
    <p:sldLayoutId id="2147486455" r:id="rId11"/>
    <p:sldLayoutId id="2147486456" r:id="rId12"/>
    <p:sldLayoutId id="2147486458" r:id="rId13"/>
    <p:sldLayoutId id="2147486459" r:id="rId14"/>
    <p:sldLayoutId id="2147486460" r:id="rId15"/>
    <p:sldLayoutId id="2147486461" r:id="rId16"/>
    <p:sldLayoutId id="2147486462" r:id="rId17"/>
    <p:sldLayoutId id="214748646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096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199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2915"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398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363" indent="-224363"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6900" indent="-219599"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96518" indent="-216425"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27956" indent="-218012"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85925" indent="-232298"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37217" indent="-233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87926" indent="-233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38999" indent="-233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90002" indent="-233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1993" rtl="0" eaLnBrk="1" latinLnBrk="0" hangingPunct="1">
        <a:defRPr sz="1800" kern="1200">
          <a:solidFill>
            <a:schemeClr val="tx1"/>
          </a:solidFill>
          <a:latin typeface="+mn-lt"/>
          <a:ea typeface="+mn-ea"/>
          <a:cs typeface="+mn-cs"/>
        </a:defRPr>
      </a:lvl1pPr>
      <a:lvl2pPr marL="450963" algn="l" defTabSz="901993" rtl="0" eaLnBrk="1" latinLnBrk="0" hangingPunct="1">
        <a:defRPr sz="1800" kern="1200">
          <a:solidFill>
            <a:schemeClr val="tx1"/>
          </a:solidFill>
          <a:latin typeface="+mn-lt"/>
          <a:ea typeface="+mn-ea"/>
          <a:cs typeface="+mn-cs"/>
        </a:defRPr>
      </a:lvl2pPr>
      <a:lvl3pPr marL="901993" algn="l" defTabSz="901993" rtl="0" eaLnBrk="1" latinLnBrk="0" hangingPunct="1">
        <a:defRPr sz="1800" kern="1200">
          <a:solidFill>
            <a:schemeClr val="tx1"/>
          </a:solidFill>
          <a:latin typeface="+mn-lt"/>
          <a:ea typeface="+mn-ea"/>
          <a:cs typeface="+mn-cs"/>
        </a:defRPr>
      </a:lvl3pPr>
      <a:lvl4pPr marL="1352915" algn="l" defTabSz="901993" rtl="0" eaLnBrk="1" latinLnBrk="0" hangingPunct="1">
        <a:defRPr sz="1800" kern="1200">
          <a:solidFill>
            <a:schemeClr val="tx1"/>
          </a:solidFill>
          <a:latin typeface="+mn-lt"/>
          <a:ea typeface="+mn-ea"/>
          <a:cs typeface="+mn-cs"/>
        </a:defRPr>
      </a:lvl4pPr>
      <a:lvl5pPr marL="1803983" algn="l" defTabSz="901993" rtl="0" eaLnBrk="1" latinLnBrk="0" hangingPunct="1">
        <a:defRPr sz="1800" kern="1200">
          <a:solidFill>
            <a:schemeClr val="tx1"/>
          </a:solidFill>
          <a:latin typeface="+mn-lt"/>
          <a:ea typeface="+mn-ea"/>
          <a:cs typeface="+mn-cs"/>
        </a:defRPr>
      </a:lvl5pPr>
      <a:lvl6pPr marL="2254587" algn="l" defTabSz="901993" rtl="0" eaLnBrk="1" latinLnBrk="0" hangingPunct="1">
        <a:defRPr sz="1800" kern="1200">
          <a:solidFill>
            <a:schemeClr val="tx1"/>
          </a:solidFill>
          <a:latin typeface="+mn-lt"/>
          <a:ea typeface="+mn-ea"/>
          <a:cs typeface="+mn-cs"/>
        </a:defRPr>
      </a:lvl6pPr>
      <a:lvl7pPr marL="2705672" algn="l" defTabSz="901993" rtl="0" eaLnBrk="1" latinLnBrk="0" hangingPunct="1">
        <a:defRPr sz="1800" kern="1200">
          <a:solidFill>
            <a:schemeClr val="tx1"/>
          </a:solidFill>
          <a:latin typeface="+mn-lt"/>
          <a:ea typeface="+mn-ea"/>
          <a:cs typeface="+mn-cs"/>
        </a:defRPr>
      </a:lvl7pPr>
      <a:lvl8pPr marL="3156660" algn="l" defTabSz="901993" rtl="0" eaLnBrk="1" latinLnBrk="0" hangingPunct="1">
        <a:defRPr sz="1800" kern="1200">
          <a:solidFill>
            <a:schemeClr val="tx1"/>
          </a:solidFill>
          <a:latin typeface="+mn-lt"/>
          <a:ea typeface="+mn-ea"/>
          <a:cs typeface="+mn-cs"/>
        </a:defRPr>
      </a:lvl8pPr>
      <a:lvl9pPr marL="3607727" algn="l" defTabSz="901993"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213"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380"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8643">
              <a:defRPr/>
            </a:pPr>
            <a:fld id="{20FE3A23-B949-4828-A943-DC5D8F8A3399}" type="slidenum">
              <a:rPr lang="en-US" smtClean="0"/>
              <a:pPr defTabSz="678643">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8643">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386" tIns="45192" rIns="90386" bIns="45192"/>
          <a:lstStyle/>
          <a:p>
            <a:pPr defTabSz="678643">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8643">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387783166"/>
      </p:ext>
    </p:extLst>
  </p:cSld>
  <p:clrMap bg1="dk2" tx1="lt1" bg2="dk1" tx2="lt2" accent1="accent1" accent2="accent2" accent3="accent3" accent4="accent4" accent5="accent5" accent6="accent6" hlink="hlink" folHlink="folHlink"/>
  <p:sldLayoutIdLst>
    <p:sldLayoutId id="2147486465" r:id="rId1"/>
    <p:sldLayoutId id="2147486466" r:id="rId2"/>
    <p:sldLayoutId id="2147486467" r:id="rId3"/>
    <p:sldLayoutId id="2147486468" r:id="rId4"/>
    <p:sldLayoutId id="2147486469" r:id="rId5"/>
    <p:sldLayoutId id="2147486470" r:id="rId6"/>
    <p:sldLayoutId id="2147486471" r:id="rId7"/>
    <p:sldLayoutId id="2147486472" r:id="rId8"/>
    <p:sldLayoutId id="2147486473" r:id="rId9"/>
    <p:sldLayoutId id="2147486474" r:id="rId10"/>
    <p:sldLayoutId id="2147486475" r:id="rId11"/>
    <p:sldLayoutId id="2147486476" r:id="rId12"/>
    <p:sldLayoutId id="2147486478" r:id="rId13"/>
    <p:sldLayoutId id="2147486479" r:id="rId14"/>
    <p:sldLayoutId id="2147486480" r:id="rId15"/>
    <p:sldLayoutId id="2147486481" r:id="rId16"/>
    <p:sldLayoutId id="2147486482" r:id="rId17"/>
    <p:sldLayoutId id="214748648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118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244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3575"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488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483" indent="-224483"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7180" indent="-219719"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96968" indent="-216545"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28556" indent="-218132"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86705" indent="-232418"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38237" indent="-23335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89166" indent="-23335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40469" indent="-23335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91682" indent="-23335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2443" rtl="0" eaLnBrk="1" latinLnBrk="0" hangingPunct="1">
        <a:defRPr sz="1800" kern="1200">
          <a:solidFill>
            <a:schemeClr val="tx1"/>
          </a:solidFill>
          <a:latin typeface="+mn-lt"/>
          <a:ea typeface="+mn-ea"/>
          <a:cs typeface="+mn-cs"/>
        </a:defRPr>
      </a:lvl1pPr>
      <a:lvl2pPr marL="451183" algn="l" defTabSz="902443" rtl="0" eaLnBrk="1" latinLnBrk="0" hangingPunct="1">
        <a:defRPr sz="1800" kern="1200">
          <a:solidFill>
            <a:schemeClr val="tx1"/>
          </a:solidFill>
          <a:latin typeface="+mn-lt"/>
          <a:ea typeface="+mn-ea"/>
          <a:cs typeface="+mn-cs"/>
        </a:defRPr>
      </a:lvl2pPr>
      <a:lvl3pPr marL="902443" algn="l" defTabSz="902443" rtl="0" eaLnBrk="1" latinLnBrk="0" hangingPunct="1">
        <a:defRPr sz="1800" kern="1200">
          <a:solidFill>
            <a:schemeClr val="tx1"/>
          </a:solidFill>
          <a:latin typeface="+mn-lt"/>
          <a:ea typeface="+mn-ea"/>
          <a:cs typeface="+mn-cs"/>
        </a:defRPr>
      </a:lvl3pPr>
      <a:lvl4pPr marL="1353575" algn="l" defTabSz="902443" rtl="0" eaLnBrk="1" latinLnBrk="0" hangingPunct="1">
        <a:defRPr sz="1800" kern="1200">
          <a:solidFill>
            <a:schemeClr val="tx1"/>
          </a:solidFill>
          <a:latin typeface="+mn-lt"/>
          <a:ea typeface="+mn-ea"/>
          <a:cs typeface="+mn-cs"/>
        </a:defRPr>
      </a:lvl4pPr>
      <a:lvl5pPr marL="1804883" algn="l" defTabSz="902443" rtl="0" eaLnBrk="1" latinLnBrk="0" hangingPunct="1">
        <a:defRPr sz="1800" kern="1200">
          <a:solidFill>
            <a:schemeClr val="tx1"/>
          </a:solidFill>
          <a:latin typeface="+mn-lt"/>
          <a:ea typeface="+mn-ea"/>
          <a:cs typeface="+mn-cs"/>
        </a:defRPr>
      </a:lvl5pPr>
      <a:lvl6pPr marL="2255720" algn="l" defTabSz="902443" rtl="0" eaLnBrk="1" latinLnBrk="0" hangingPunct="1">
        <a:defRPr sz="1800" kern="1200">
          <a:solidFill>
            <a:schemeClr val="tx1"/>
          </a:solidFill>
          <a:latin typeface="+mn-lt"/>
          <a:ea typeface="+mn-ea"/>
          <a:cs typeface="+mn-cs"/>
        </a:defRPr>
      </a:lvl6pPr>
      <a:lvl7pPr marL="2707022" algn="l" defTabSz="902443" rtl="0" eaLnBrk="1" latinLnBrk="0" hangingPunct="1">
        <a:defRPr sz="1800" kern="1200">
          <a:solidFill>
            <a:schemeClr val="tx1"/>
          </a:solidFill>
          <a:latin typeface="+mn-lt"/>
          <a:ea typeface="+mn-ea"/>
          <a:cs typeface="+mn-cs"/>
        </a:defRPr>
      </a:lvl7pPr>
      <a:lvl8pPr marL="3158240" algn="l" defTabSz="902443" rtl="0" eaLnBrk="1" latinLnBrk="0" hangingPunct="1">
        <a:defRPr sz="1800" kern="1200">
          <a:solidFill>
            <a:schemeClr val="tx1"/>
          </a:solidFill>
          <a:latin typeface="+mn-lt"/>
          <a:ea typeface="+mn-ea"/>
          <a:cs typeface="+mn-cs"/>
        </a:defRPr>
      </a:lvl8pPr>
      <a:lvl9pPr marL="3609527" algn="l" defTabSz="902443"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5477"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109"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109"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109" tIns="34289" rIns="68109" bIns="34289" rtlCol="0">
            <a:spAutoFit/>
          </a:bodyPr>
          <a:lstStyle/>
          <a:p>
            <a:pPr marL="173764" indent="-173764">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a16="http://schemas.microsoft.com/office/drawing/2014/main" xmlns=""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764" indent="-173764">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758992911"/>
      </p:ext>
    </p:extLst>
  </p:cSld>
  <p:clrMap bg1="dk2" tx1="lt1" bg2="dk1" tx2="lt2" accent1="accent1" accent2="accent2" accent3="accent3" accent4="accent4" accent5="accent5" accent6="accent6" hlink="hlink" folHlink="folHlink"/>
  <p:sldLayoutIdLst>
    <p:sldLayoutId id="2147486485" r:id="rId1"/>
    <p:sldLayoutId id="2147486486" r:id="rId2"/>
    <p:sldLayoutId id="2147486487" r:id="rId3"/>
    <p:sldLayoutId id="2147486488" r:id="rId4"/>
    <p:sldLayoutId id="2147486489" r:id="rId5"/>
    <p:sldLayoutId id="2147486490" r:id="rId6"/>
    <p:sldLayoutId id="2147486491" r:id="rId7"/>
    <p:sldLayoutId id="2147486492" r:id="rId8"/>
    <p:sldLayoutId id="2147486493" r:id="rId9"/>
    <p:sldLayoutId id="2147486494" r:id="rId10"/>
    <p:sldLayoutId id="2147486495" r:id="rId11"/>
    <p:sldLayoutId id="2147486496" r:id="rId12"/>
    <p:sldLayoutId id="2147486497" r:id="rId13"/>
    <p:sldLayoutId id="2147486498" r:id="rId14"/>
    <p:sldLayoutId id="2147486499" r:id="rId15"/>
    <p:sldLayoutId id="2147486500"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0076"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046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0694"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0924"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194" indent="-170194"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7709" indent="-166623"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6891" indent="-164241"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7419" indent="-165432"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6684" indent="-175991"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6758" indent="-17599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7146" indent="-17599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17377" indent="-17599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57587" indent="-17599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0462" rtl="0" eaLnBrk="1" latinLnBrk="0" hangingPunct="1">
        <a:defRPr sz="1400" kern="1200">
          <a:solidFill>
            <a:schemeClr val="tx1"/>
          </a:solidFill>
          <a:latin typeface="+mn-lt"/>
          <a:ea typeface="+mn-ea"/>
          <a:cs typeface="+mn-cs"/>
        </a:defRPr>
      </a:lvl1pPr>
      <a:lvl2pPr marL="340076" algn="l" defTabSz="680462" rtl="0" eaLnBrk="1" latinLnBrk="0" hangingPunct="1">
        <a:defRPr sz="1400" kern="1200">
          <a:solidFill>
            <a:schemeClr val="tx1"/>
          </a:solidFill>
          <a:latin typeface="+mn-lt"/>
          <a:ea typeface="+mn-ea"/>
          <a:cs typeface="+mn-cs"/>
        </a:defRPr>
      </a:lvl2pPr>
      <a:lvl3pPr marL="680462" algn="l" defTabSz="680462" rtl="0" eaLnBrk="1" latinLnBrk="0" hangingPunct="1">
        <a:defRPr sz="1400" kern="1200">
          <a:solidFill>
            <a:schemeClr val="tx1"/>
          </a:solidFill>
          <a:latin typeface="+mn-lt"/>
          <a:ea typeface="+mn-ea"/>
          <a:cs typeface="+mn-cs"/>
        </a:defRPr>
      </a:lvl3pPr>
      <a:lvl4pPr marL="1020694" algn="l" defTabSz="680462" rtl="0" eaLnBrk="1" latinLnBrk="0" hangingPunct="1">
        <a:defRPr sz="1400" kern="1200">
          <a:solidFill>
            <a:schemeClr val="tx1"/>
          </a:solidFill>
          <a:latin typeface="+mn-lt"/>
          <a:ea typeface="+mn-ea"/>
          <a:cs typeface="+mn-cs"/>
        </a:defRPr>
      </a:lvl4pPr>
      <a:lvl5pPr marL="1360924" algn="l" defTabSz="680462" rtl="0" eaLnBrk="1" latinLnBrk="0" hangingPunct="1">
        <a:defRPr sz="1400" kern="1200">
          <a:solidFill>
            <a:schemeClr val="tx1"/>
          </a:solidFill>
          <a:latin typeface="+mn-lt"/>
          <a:ea typeface="+mn-ea"/>
          <a:cs typeface="+mn-cs"/>
        </a:defRPr>
      </a:lvl5pPr>
      <a:lvl6pPr marL="1701311" algn="l" defTabSz="680462" rtl="0" eaLnBrk="1" latinLnBrk="0" hangingPunct="1">
        <a:defRPr sz="1400" kern="1200">
          <a:solidFill>
            <a:schemeClr val="tx1"/>
          </a:solidFill>
          <a:latin typeface="+mn-lt"/>
          <a:ea typeface="+mn-ea"/>
          <a:cs typeface="+mn-cs"/>
        </a:defRPr>
      </a:lvl6pPr>
      <a:lvl7pPr marL="2041385" algn="l" defTabSz="680462" rtl="0" eaLnBrk="1" latinLnBrk="0" hangingPunct="1">
        <a:defRPr sz="1400" kern="1200">
          <a:solidFill>
            <a:schemeClr val="tx1"/>
          </a:solidFill>
          <a:latin typeface="+mn-lt"/>
          <a:ea typeface="+mn-ea"/>
          <a:cs typeface="+mn-cs"/>
        </a:defRPr>
      </a:lvl7pPr>
      <a:lvl8pPr marL="2381462" algn="l" defTabSz="680462" rtl="0" eaLnBrk="1" latinLnBrk="0" hangingPunct="1">
        <a:defRPr sz="1400" kern="1200">
          <a:solidFill>
            <a:schemeClr val="tx1"/>
          </a:solidFill>
          <a:latin typeface="+mn-lt"/>
          <a:ea typeface="+mn-ea"/>
          <a:cs typeface="+mn-cs"/>
        </a:defRPr>
      </a:lvl8pPr>
      <a:lvl9pPr marL="2721731" algn="l" defTabSz="680462" rtl="0" eaLnBrk="1" latinLnBrk="0" hangingPunct="1">
        <a:defRPr sz="14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6501"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127"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127"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127" tIns="34289" rIns="68127" bIns="34289" rtlCol="0">
            <a:spAutoFit/>
          </a:bodyPr>
          <a:lstStyle/>
          <a:p>
            <a:pPr marL="173812" indent="-173812">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a16="http://schemas.microsoft.com/office/drawing/2014/main" xmlns=""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812" indent="-173812">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1063914934"/>
      </p:ext>
    </p:extLst>
  </p:cSld>
  <p:clrMap bg1="dk2" tx1="lt1" bg2="dk1" tx2="lt2" accent1="accent1" accent2="accent2" accent3="accent3" accent4="accent4" accent5="accent5" accent6="accent6" hlink="hlink" folHlink="folHlink"/>
  <p:sldLayoutIdLst>
    <p:sldLayoutId id="2147486503" r:id="rId1"/>
    <p:sldLayoutId id="2147486504" r:id="rId2"/>
    <p:sldLayoutId id="2147486505" r:id="rId3"/>
    <p:sldLayoutId id="2147486506" r:id="rId4"/>
    <p:sldLayoutId id="2147486507" r:id="rId5"/>
    <p:sldLayoutId id="2147486508" r:id="rId6"/>
    <p:sldLayoutId id="2147486509" r:id="rId7"/>
    <p:sldLayoutId id="2147486510" r:id="rId8"/>
    <p:sldLayoutId id="2147486511" r:id="rId9"/>
    <p:sldLayoutId id="2147486512" r:id="rId10"/>
    <p:sldLayoutId id="2147486513" r:id="rId11"/>
    <p:sldLayoutId id="2147486514" r:id="rId12"/>
    <p:sldLayoutId id="2147486515" r:id="rId13"/>
    <p:sldLayoutId id="2147486516" r:id="rId14"/>
    <p:sldLayoutId id="2147486517" r:id="rId15"/>
    <p:sldLayoutId id="2147486518"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0184"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0666"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1000"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1332"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242" indent="-170242"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7835" indent="-166671"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7095" indent="-164289"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7695" indent="-165480"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7044" indent="-17604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7226" indent="-1760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7710" indent="-1760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18043" indent="-1760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58355" indent="-1760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0666" rtl="0" eaLnBrk="1" latinLnBrk="0" hangingPunct="1">
        <a:defRPr sz="1400" kern="1200">
          <a:solidFill>
            <a:schemeClr val="tx1"/>
          </a:solidFill>
          <a:latin typeface="+mn-lt"/>
          <a:ea typeface="+mn-ea"/>
          <a:cs typeface="+mn-cs"/>
        </a:defRPr>
      </a:lvl1pPr>
      <a:lvl2pPr marL="340184" algn="l" defTabSz="680666" rtl="0" eaLnBrk="1" latinLnBrk="0" hangingPunct="1">
        <a:defRPr sz="1400" kern="1200">
          <a:solidFill>
            <a:schemeClr val="tx1"/>
          </a:solidFill>
          <a:latin typeface="+mn-lt"/>
          <a:ea typeface="+mn-ea"/>
          <a:cs typeface="+mn-cs"/>
        </a:defRPr>
      </a:lvl2pPr>
      <a:lvl3pPr marL="680666" algn="l" defTabSz="680666" rtl="0" eaLnBrk="1" latinLnBrk="0" hangingPunct="1">
        <a:defRPr sz="1400" kern="1200">
          <a:solidFill>
            <a:schemeClr val="tx1"/>
          </a:solidFill>
          <a:latin typeface="+mn-lt"/>
          <a:ea typeface="+mn-ea"/>
          <a:cs typeface="+mn-cs"/>
        </a:defRPr>
      </a:lvl3pPr>
      <a:lvl4pPr marL="1021000" algn="l" defTabSz="680666" rtl="0" eaLnBrk="1" latinLnBrk="0" hangingPunct="1">
        <a:defRPr sz="1400" kern="1200">
          <a:solidFill>
            <a:schemeClr val="tx1"/>
          </a:solidFill>
          <a:latin typeface="+mn-lt"/>
          <a:ea typeface="+mn-ea"/>
          <a:cs typeface="+mn-cs"/>
        </a:defRPr>
      </a:lvl4pPr>
      <a:lvl5pPr marL="1361332" algn="l" defTabSz="680666" rtl="0" eaLnBrk="1" latinLnBrk="0" hangingPunct="1">
        <a:defRPr sz="1400" kern="1200">
          <a:solidFill>
            <a:schemeClr val="tx1"/>
          </a:solidFill>
          <a:latin typeface="+mn-lt"/>
          <a:ea typeface="+mn-ea"/>
          <a:cs typeface="+mn-cs"/>
        </a:defRPr>
      </a:lvl5pPr>
      <a:lvl6pPr marL="1701815" algn="l" defTabSz="680666" rtl="0" eaLnBrk="1" latinLnBrk="0" hangingPunct="1">
        <a:defRPr sz="1400" kern="1200">
          <a:solidFill>
            <a:schemeClr val="tx1"/>
          </a:solidFill>
          <a:latin typeface="+mn-lt"/>
          <a:ea typeface="+mn-ea"/>
          <a:cs typeface="+mn-cs"/>
        </a:defRPr>
      </a:lvl6pPr>
      <a:lvl7pPr marL="2041997" algn="l" defTabSz="680666" rtl="0" eaLnBrk="1" latinLnBrk="0" hangingPunct="1">
        <a:defRPr sz="1400" kern="1200">
          <a:solidFill>
            <a:schemeClr val="tx1"/>
          </a:solidFill>
          <a:latin typeface="+mn-lt"/>
          <a:ea typeface="+mn-ea"/>
          <a:cs typeface="+mn-cs"/>
        </a:defRPr>
      </a:lvl7pPr>
      <a:lvl8pPr marL="2382182" algn="l" defTabSz="680666" rtl="0" eaLnBrk="1" latinLnBrk="0" hangingPunct="1">
        <a:defRPr sz="1400" kern="1200">
          <a:solidFill>
            <a:schemeClr val="tx1"/>
          </a:solidFill>
          <a:latin typeface="+mn-lt"/>
          <a:ea typeface="+mn-ea"/>
          <a:cs typeface="+mn-cs"/>
        </a:defRPr>
      </a:lvl8pPr>
      <a:lvl9pPr marL="2722547" algn="l" defTabSz="680666" rtl="0" eaLnBrk="1" latinLnBrk="0" hangingPunct="1">
        <a:defRPr sz="1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530" y="4825328"/>
            <a:ext cx="649537" cy="124650"/>
          </a:xfrm>
          <a:prstGeom prst="rect">
            <a:avLst/>
          </a:prstGeom>
          <a:noFill/>
        </p:spPr>
        <p:txBody>
          <a:bodyPr wrap="square" lIns="0" tIns="0" rIns="0" bIns="0" rtlCol="0" anchor="ctr">
            <a:spAutoFit/>
          </a:bodyPr>
          <a:lstStyle/>
          <a:p>
            <a:pPr defTabSz="890781">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781">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6530" y="4825328"/>
            <a:ext cx="649537" cy="124650"/>
          </a:xfrm>
          <a:prstGeom prst="rect">
            <a:avLst/>
          </a:prstGeom>
          <a:noFill/>
        </p:spPr>
        <p:txBody>
          <a:bodyPr wrap="square" lIns="0" tIns="0" rIns="0" bIns="0" rtlCol="0" anchor="ctr">
            <a:spAutoFit/>
          </a:bodyPr>
          <a:lstStyle/>
          <a:p>
            <a:pPr defTabSz="890781">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781">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660" y="4837275"/>
            <a:ext cx="65" cy="110800"/>
          </a:xfrm>
          <a:prstGeom prst="rect">
            <a:avLst/>
          </a:prstGeom>
        </p:spPr>
        <p:txBody>
          <a:bodyPr vert="horz" wrap="none" lIns="0" tIns="0" rIns="0" bIns="0" rtlCol="0" anchor="ctr" anchorCtr="0">
            <a:spAutoFit/>
          </a:bodyPr>
          <a:lstStyle/>
          <a:p>
            <a:pPr algn="r" defTabSz="890781">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0781">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660" y="4837275"/>
            <a:ext cx="65" cy="110800"/>
          </a:xfrm>
          <a:prstGeom prst="rect">
            <a:avLst/>
          </a:prstGeom>
        </p:spPr>
        <p:txBody>
          <a:bodyPr vert="horz" wrap="none" lIns="0" tIns="0" rIns="0" bIns="0" rtlCol="0" anchor="ctr" anchorCtr="0">
            <a:spAutoFit/>
          </a:bodyPr>
          <a:lstStyle/>
          <a:p>
            <a:pPr algn="r" defTabSz="890781">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0781">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0781">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0781">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943244516"/>
      </p:ext>
    </p:extLst>
  </p:cSld>
  <p:clrMap bg1="dk2" tx1="lt1" bg2="dk1" tx2="lt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 id="2147484636" r:id="rId12"/>
    <p:sldLayoutId id="2147484637" r:id="rId13"/>
    <p:sldLayoutId id="2147484638" r:id="rId14"/>
    <p:sldLayoutId id="2147484639" r:id="rId15"/>
    <p:sldLayoutId id="2147484640" r:id="rId16"/>
    <p:sldLayoutId id="2147484641" r:id="rId17"/>
    <p:sldLayoutId id="2147484642" r:id="rId18"/>
    <p:sldLayoutId id="2147484643" r:id="rId19"/>
    <p:sldLayoutId id="2147484644" r:id="rId20"/>
    <p:sldLayoutId id="2147484645" r:id="rId21"/>
    <p:sldLayoutId id="2147484646" r:id="rId22"/>
    <p:sldLayoutId id="2147484648" r:id="rId23"/>
    <p:sldLayoutId id="2147484649" r:id="rId24"/>
    <p:sldLayoutId id="2147484650" r:id="rId25"/>
    <p:sldLayoutId id="2147484651" r:id="rId26"/>
    <p:sldLayoutId id="2147484652" r:id="rId27"/>
    <p:sldLayoutId id="2147484653" r:id="rId28"/>
    <p:sldLayoutId id="2147484654" r:id="rId29"/>
    <p:sldLayoutId id="2147484655" r:id="rId30"/>
    <p:sldLayoutId id="2147484656" r:id="rId31"/>
    <p:sldLayoutId id="2147484657" r:id="rId32"/>
    <p:sldLayoutId id="2147484658" r:id="rId33"/>
    <p:sldLayoutId id="2147484659" r:id="rId34"/>
    <p:sldLayoutId id="2147484660" r:id="rId35"/>
    <p:sldLayoutId id="2147484661" r:id="rId36"/>
    <p:sldLayoutId id="2147484662" r:id="rId37"/>
    <p:sldLayoutId id="2147484663" r:id="rId38"/>
    <p:sldLayoutId id="2147484664" r:id="rId39"/>
    <p:sldLayoutId id="2147484665" r:id="rId40"/>
    <p:sldLayoutId id="2147484666" r:id="rId41"/>
    <p:sldLayoutId id="2147484667" r:id="rId42"/>
    <p:sldLayoutId id="2147484668" r:id="rId43"/>
    <p:sldLayoutId id="2147484669"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5424"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0781"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632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136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278" indent="-22227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59919" indent="-227039"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6125" indent="-21445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4207" indent="-215927"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6701" indent="-23021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1650" indent="-23021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6902" indent="-23021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2436" indent="-23021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47768" indent="-23021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0781" rtl="0" eaLnBrk="1" latinLnBrk="0" hangingPunct="1">
        <a:defRPr sz="1800" kern="1200">
          <a:solidFill>
            <a:schemeClr val="tx1"/>
          </a:solidFill>
          <a:latin typeface="+mn-lt"/>
          <a:ea typeface="+mn-ea"/>
          <a:cs typeface="+mn-cs"/>
        </a:defRPr>
      </a:lvl1pPr>
      <a:lvl2pPr marL="445424" algn="l" defTabSz="890781" rtl="0" eaLnBrk="1" latinLnBrk="0" hangingPunct="1">
        <a:defRPr sz="1800" kern="1200">
          <a:solidFill>
            <a:schemeClr val="tx1"/>
          </a:solidFill>
          <a:latin typeface="+mn-lt"/>
          <a:ea typeface="+mn-ea"/>
          <a:cs typeface="+mn-cs"/>
        </a:defRPr>
      </a:lvl2pPr>
      <a:lvl3pPr marL="890781" algn="l" defTabSz="890781" rtl="0" eaLnBrk="1" latinLnBrk="0" hangingPunct="1">
        <a:defRPr sz="1800" kern="1200">
          <a:solidFill>
            <a:schemeClr val="tx1"/>
          </a:solidFill>
          <a:latin typeface="+mn-lt"/>
          <a:ea typeface="+mn-ea"/>
          <a:cs typeface="+mn-cs"/>
        </a:defRPr>
      </a:lvl3pPr>
      <a:lvl4pPr marL="1336328" algn="l" defTabSz="890781" rtl="0" eaLnBrk="1" latinLnBrk="0" hangingPunct="1">
        <a:defRPr sz="1800" kern="1200">
          <a:solidFill>
            <a:schemeClr val="tx1"/>
          </a:solidFill>
          <a:latin typeface="+mn-lt"/>
          <a:ea typeface="+mn-ea"/>
          <a:cs typeface="+mn-cs"/>
        </a:defRPr>
      </a:lvl4pPr>
      <a:lvl5pPr marL="1781369" algn="l" defTabSz="890781" rtl="0" eaLnBrk="1" latinLnBrk="0" hangingPunct="1">
        <a:defRPr sz="1800" kern="1200">
          <a:solidFill>
            <a:schemeClr val="tx1"/>
          </a:solidFill>
          <a:latin typeface="+mn-lt"/>
          <a:ea typeface="+mn-ea"/>
          <a:cs typeface="+mn-cs"/>
        </a:defRPr>
      </a:lvl5pPr>
      <a:lvl6pPr marL="2226510" algn="l" defTabSz="890781" rtl="0" eaLnBrk="1" latinLnBrk="0" hangingPunct="1">
        <a:defRPr sz="1800" kern="1200">
          <a:solidFill>
            <a:schemeClr val="tx1"/>
          </a:solidFill>
          <a:latin typeface="+mn-lt"/>
          <a:ea typeface="+mn-ea"/>
          <a:cs typeface="+mn-cs"/>
        </a:defRPr>
      </a:lvl6pPr>
      <a:lvl7pPr marL="2671949" algn="l" defTabSz="890781" rtl="0" eaLnBrk="1" latinLnBrk="0" hangingPunct="1">
        <a:defRPr sz="1800" kern="1200">
          <a:solidFill>
            <a:schemeClr val="tx1"/>
          </a:solidFill>
          <a:latin typeface="+mn-lt"/>
          <a:ea typeface="+mn-ea"/>
          <a:cs typeface="+mn-cs"/>
        </a:defRPr>
      </a:lvl7pPr>
      <a:lvl8pPr marL="3117419" algn="l" defTabSz="890781" rtl="0" eaLnBrk="1" latinLnBrk="0" hangingPunct="1">
        <a:defRPr sz="1800" kern="1200">
          <a:solidFill>
            <a:schemeClr val="tx1"/>
          </a:solidFill>
          <a:latin typeface="+mn-lt"/>
          <a:ea typeface="+mn-ea"/>
          <a:cs typeface="+mn-cs"/>
        </a:defRPr>
      </a:lvl8pPr>
      <a:lvl9pPr marL="3562614" algn="l" defTabSz="8907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9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7525"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148"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148"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148" tIns="34289" rIns="68148" bIns="34289" rtlCol="0">
            <a:spAutoFit/>
          </a:bodyPr>
          <a:lstStyle/>
          <a:p>
            <a:pPr marL="173868" indent="-17386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a16="http://schemas.microsoft.com/office/drawing/2014/main" xmlns=""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868" indent="-173868">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3372629364"/>
      </p:ext>
    </p:extLst>
  </p:cSld>
  <p:clrMap bg1="dk2" tx1="lt1" bg2="dk1" tx2="lt2" accent1="accent1" accent2="accent2" accent3="accent3" accent4="accent4" accent5="accent5" accent6="accent6" hlink="hlink" folHlink="folHlink"/>
  <p:sldLayoutIdLst>
    <p:sldLayoutId id="2147486521" r:id="rId1"/>
    <p:sldLayoutId id="2147486522" r:id="rId2"/>
    <p:sldLayoutId id="2147486523" r:id="rId3"/>
    <p:sldLayoutId id="2147486524" r:id="rId4"/>
    <p:sldLayoutId id="2147486525" r:id="rId5"/>
    <p:sldLayoutId id="2147486526" r:id="rId6"/>
    <p:sldLayoutId id="2147486527" r:id="rId7"/>
    <p:sldLayoutId id="2147486528" r:id="rId8"/>
    <p:sldLayoutId id="2147486529" r:id="rId9"/>
    <p:sldLayoutId id="2147486530" r:id="rId10"/>
    <p:sldLayoutId id="2147486531" r:id="rId11"/>
    <p:sldLayoutId id="2147486532" r:id="rId12"/>
    <p:sldLayoutId id="2147486533" r:id="rId13"/>
    <p:sldLayoutId id="2147486534" r:id="rId14"/>
    <p:sldLayoutId id="2147486535" r:id="rId15"/>
    <p:sldLayoutId id="2147486536"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031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0904"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13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1808"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298" indent="-17029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7982" indent="-16672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7333" indent="-16434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8017" indent="-16553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7464" indent="-176108"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7772" indent="-17610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8368" indent="-17610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18820" indent="-17610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59251" indent="-17610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0904" rtl="0" eaLnBrk="1" latinLnBrk="0" hangingPunct="1">
        <a:defRPr sz="1400" kern="1200">
          <a:solidFill>
            <a:schemeClr val="tx1"/>
          </a:solidFill>
          <a:latin typeface="+mn-lt"/>
          <a:ea typeface="+mn-ea"/>
          <a:cs typeface="+mn-cs"/>
        </a:defRPr>
      </a:lvl1pPr>
      <a:lvl2pPr marL="340310" algn="l" defTabSz="680904" rtl="0" eaLnBrk="1" latinLnBrk="0" hangingPunct="1">
        <a:defRPr sz="1400" kern="1200">
          <a:solidFill>
            <a:schemeClr val="tx1"/>
          </a:solidFill>
          <a:latin typeface="+mn-lt"/>
          <a:ea typeface="+mn-ea"/>
          <a:cs typeface="+mn-cs"/>
        </a:defRPr>
      </a:lvl2pPr>
      <a:lvl3pPr marL="680904" algn="l" defTabSz="680904" rtl="0" eaLnBrk="1" latinLnBrk="0" hangingPunct="1">
        <a:defRPr sz="1400" kern="1200">
          <a:solidFill>
            <a:schemeClr val="tx1"/>
          </a:solidFill>
          <a:latin typeface="+mn-lt"/>
          <a:ea typeface="+mn-ea"/>
          <a:cs typeface="+mn-cs"/>
        </a:defRPr>
      </a:lvl3pPr>
      <a:lvl4pPr marL="1021357" algn="l" defTabSz="680904" rtl="0" eaLnBrk="1" latinLnBrk="0" hangingPunct="1">
        <a:defRPr sz="1400" kern="1200">
          <a:solidFill>
            <a:schemeClr val="tx1"/>
          </a:solidFill>
          <a:latin typeface="+mn-lt"/>
          <a:ea typeface="+mn-ea"/>
          <a:cs typeface="+mn-cs"/>
        </a:defRPr>
      </a:lvl4pPr>
      <a:lvl5pPr marL="1361808" algn="l" defTabSz="680904" rtl="0" eaLnBrk="1" latinLnBrk="0" hangingPunct="1">
        <a:defRPr sz="1400" kern="1200">
          <a:solidFill>
            <a:schemeClr val="tx1"/>
          </a:solidFill>
          <a:latin typeface="+mn-lt"/>
          <a:ea typeface="+mn-ea"/>
          <a:cs typeface="+mn-cs"/>
        </a:defRPr>
      </a:lvl5pPr>
      <a:lvl6pPr marL="1702403" algn="l" defTabSz="680904" rtl="0" eaLnBrk="1" latinLnBrk="0" hangingPunct="1">
        <a:defRPr sz="1400" kern="1200">
          <a:solidFill>
            <a:schemeClr val="tx1"/>
          </a:solidFill>
          <a:latin typeface="+mn-lt"/>
          <a:ea typeface="+mn-ea"/>
          <a:cs typeface="+mn-cs"/>
        </a:defRPr>
      </a:lvl6pPr>
      <a:lvl7pPr marL="2042711" algn="l" defTabSz="680904" rtl="0" eaLnBrk="1" latinLnBrk="0" hangingPunct="1">
        <a:defRPr sz="1400" kern="1200">
          <a:solidFill>
            <a:schemeClr val="tx1"/>
          </a:solidFill>
          <a:latin typeface="+mn-lt"/>
          <a:ea typeface="+mn-ea"/>
          <a:cs typeface="+mn-cs"/>
        </a:defRPr>
      </a:lvl7pPr>
      <a:lvl8pPr marL="2383022" algn="l" defTabSz="680904" rtl="0" eaLnBrk="1" latinLnBrk="0" hangingPunct="1">
        <a:defRPr sz="1400" kern="1200">
          <a:solidFill>
            <a:schemeClr val="tx1"/>
          </a:solidFill>
          <a:latin typeface="+mn-lt"/>
          <a:ea typeface="+mn-ea"/>
          <a:cs typeface="+mn-cs"/>
        </a:defRPr>
      </a:lvl8pPr>
      <a:lvl9pPr marL="2723499" algn="l" defTabSz="680904" rtl="0" eaLnBrk="1" latinLnBrk="0" hangingPunct="1">
        <a:defRPr sz="14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8548"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171"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171"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171" tIns="34289" rIns="68171" bIns="34289" rtlCol="0">
            <a:spAutoFit/>
          </a:bodyPr>
          <a:lstStyle/>
          <a:p>
            <a:pPr marL="173928" indent="-17392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a16="http://schemas.microsoft.com/office/drawing/2014/main" xmlns=""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928" indent="-173928">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4125455382"/>
      </p:ext>
    </p:extLst>
  </p:cSld>
  <p:clrMap bg1="dk2" tx1="lt1" bg2="dk1" tx2="lt2" accent1="accent1" accent2="accent2" accent3="accent3" accent4="accent4" accent5="accent5" accent6="accent6" hlink="hlink" folHlink="folHlink"/>
  <p:sldLayoutIdLst>
    <p:sldLayoutId id="2147486539" r:id="rId1"/>
    <p:sldLayoutId id="2147486540" r:id="rId2"/>
    <p:sldLayoutId id="2147486541" r:id="rId3"/>
    <p:sldLayoutId id="2147486542" r:id="rId4"/>
    <p:sldLayoutId id="2147486543" r:id="rId5"/>
    <p:sldLayoutId id="2147486544" r:id="rId6"/>
    <p:sldLayoutId id="2147486545" r:id="rId7"/>
    <p:sldLayoutId id="2147486546" r:id="rId8"/>
    <p:sldLayoutId id="2147486547" r:id="rId9"/>
    <p:sldLayoutId id="2147486548" r:id="rId10"/>
    <p:sldLayoutId id="2147486549" r:id="rId11"/>
    <p:sldLayoutId id="2147486550" r:id="rId12"/>
    <p:sldLayoutId id="2147486551" r:id="rId13"/>
    <p:sldLayoutId id="2147486552" r:id="rId14"/>
    <p:sldLayoutId id="2147486553" r:id="rId15"/>
    <p:sldLayoutId id="2147486554"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044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1159"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1739"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2318"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358" indent="-17035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8139" indent="-16678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7588" indent="-16440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8362" indent="-16559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7914" indent="-176176"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8357" indent="-17617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9073" indent="-17617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19653" indent="-17617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60211" indent="-17617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1159" rtl="0" eaLnBrk="1" latinLnBrk="0" hangingPunct="1">
        <a:defRPr sz="1400" kern="1200">
          <a:solidFill>
            <a:schemeClr val="tx1"/>
          </a:solidFill>
          <a:latin typeface="+mn-lt"/>
          <a:ea typeface="+mn-ea"/>
          <a:cs typeface="+mn-cs"/>
        </a:defRPr>
      </a:lvl1pPr>
      <a:lvl2pPr marL="340445" algn="l" defTabSz="681159" rtl="0" eaLnBrk="1" latinLnBrk="0" hangingPunct="1">
        <a:defRPr sz="1400" kern="1200">
          <a:solidFill>
            <a:schemeClr val="tx1"/>
          </a:solidFill>
          <a:latin typeface="+mn-lt"/>
          <a:ea typeface="+mn-ea"/>
          <a:cs typeface="+mn-cs"/>
        </a:defRPr>
      </a:lvl2pPr>
      <a:lvl3pPr marL="681159" algn="l" defTabSz="681159" rtl="0" eaLnBrk="1" latinLnBrk="0" hangingPunct="1">
        <a:defRPr sz="1400" kern="1200">
          <a:solidFill>
            <a:schemeClr val="tx1"/>
          </a:solidFill>
          <a:latin typeface="+mn-lt"/>
          <a:ea typeface="+mn-ea"/>
          <a:cs typeface="+mn-cs"/>
        </a:defRPr>
      </a:lvl3pPr>
      <a:lvl4pPr marL="1021739" algn="l" defTabSz="681159" rtl="0" eaLnBrk="1" latinLnBrk="0" hangingPunct="1">
        <a:defRPr sz="1400" kern="1200">
          <a:solidFill>
            <a:schemeClr val="tx1"/>
          </a:solidFill>
          <a:latin typeface="+mn-lt"/>
          <a:ea typeface="+mn-ea"/>
          <a:cs typeface="+mn-cs"/>
        </a:defRPr>
      </a:lvl4pPr>
      <a:lvl5pPr marL="1362318" algn="l" defTabSz="681159" rtl="0" eaLnBrk="1" latinLnBrk="0" hangingPunct="1">
        <a:defRPr sz="1400" kern="1200">
          <a:solidFill>
            <a:schemeClr val="tx1"/>
          </a:solidFill>
          <a:latin typeface="+mn-lt"/>
          <a:ea typeface="+mn-ea"/>
          <a:cs typeface="+mn-cs"/>
        </a:defRPr>
      </a:lvl5pPr>
      <a:lvl6pPr marL="1703033" algn="l" defTabSz="681159" rtl="0" eaLnBrk="1" latinLnBrk="0" hangingPunct="1">
        <a:defRPr sz="1400" kern="1200">
          <a:solidFill>
            <a:schemeClr val="tx1"/>
          </a:solidFill>
          <a:latin typeface="+mn-lt"/>
          <a:ea typeface="+mn-ea"/>
          <a:cs typeface="+mn-cs"/>
        </a:defRPr>
      </a:lvl6pPr>
      <a:lvl7pPr marL="2043476" algn="l" defTabSz="681159" rtl="0" eaLnBrk="1" latinLnBrk="0" hangingPunct="1">
        <a:defRPr sz="1400" kern="1200">
          <a:solidFill>
            <a:schemeClr val="tx1"/>
          </a:solidFill>
          <a:latin typeface="+mn-lt"/>
          <a:ea typeface="+mn-ea"/>
          <a:cs typeface="+mn-cs"/>
        </a:defRPr>
      </a:lvl7pPr>
      <a:lvl8pPr marL="2383922" algn="l" defTabSz="681159" rtl="0" eaLnBrk="1" latinLnBrk="0" hangingPunct="1">
        <a:defRPr sz="1400" kern="1200">
          <a:solidFill>
            <a:schemeClr val="tx1"/>
          </a:solidFill>
          <a:latin typeface="+mn-lt"/>
          <a:ea typeface="+mn-ea"/>
          <a:cs typeface="+mn-cs"/>
        </a:defRPr>
      </a:lvl8pPr>
      <a:lvl9pPr marL="2724519" algn="l" defTabSz="681159" rtl="0" eaLnBrk="1" latinLnBrk="0" hangingPunct="1">
        <a:defRPr sz="14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0"/>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9570" name="think-cell Slide" r:id="rId21" imgW="270" imgH="270" progId="TCLayout.ActiveDocument.1">
                  <p:embed/>
                </p:oleObj>
              </mc:Choice>
              <mc:Fallback>
                <p:oleObj name="think-cell Slide" r:id="rId21" imgW="270" imgH="270" progId="TCLayout.ActiveDocument.1">
                  <p:embed/>
                  <p:pic>
                    <p:nvPicPr>
                      <p:cNvPr id="0" name=""/>
                      <p:cNvPicPr/>
                      <p:nvPr/>
                    </p:nvPicPr>
                    <p:blipFill>
                      <a:blip r:embed="rId22"/>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23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23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235" tIns="34289" rIns="68235" bIns="34289" rtlCol="0">
            <a:spAutoFit/>
          </a:bodyPr>
          <a:lstStyle/>
          <a:p>
            <a:pPr marL="174100" indent="-17410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a16="http://schemas.microsoft.com/office/drawing/2014/main" xmlns=""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4100" indent="-174100">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131347472"/>
      </p:ext>
    </p:extLst>
  </p:cSld>
  <p:clrMap bg1="dk2" tx1="lt1" bg2="dk1" tx2="lt2" accent1="accent1" accent2="accent2" accent3="accent3" accent4="accent4" accent5="accent5" accent6="accent6" hlink="hlink" folHlink="folHlink"/>
  <p:sldLayoutIdLst>
    <p:sldLayoutId id="2147486557" r:id="rId1"/>
    <p:sldLayoutId id="2147486558" r:id="rId2"/>
    <p:sldLayoutId id="2147486559" r:id="rId3"/>
    <p:sldLayoutId id="2147486560" r:id="rId4"/>
    <p:sldLayoutId id="2147486561" r:id="rId5"/>
    <p:sldLayoutId id="2147486562" r:id="rId6"/>
    <p:sldLayoutId id="2147486563" r:id="rId7"/>
    <p:sldLayoutId id="2147486564" r:id="rId8"/>
    <p:sldLayoutId id="2147486565" r:id="rId9"/>
    <p:sldLayoutId id="2147486566" r:id="rId10"/>
    <p:sldLayoutId id="2147486567" r:id="rId11"/>
    <p:sldLayoutId id="2147486568" r:id="rId12"/>
    <p:sldLayoutId id="2147486569" r:id="rId13"/>
    <p:sldLayoutId id="2147486570" r:id="rId14"/>
    <p:sldLayoutId id="2147486571" r:id="rId15"/>
    <p:sldLayoutId id="2147486572" r:id="rId16"/>
    <p:sldLayoutId id="2147486573" r:id="rId17"/>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083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189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2836"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378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530" indent="-17053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8591" indent="-16695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8319" indent="-16457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9351" indent="-16576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9204" indent="-176369"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0034" indent="-1763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81094" indent="-1763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22039" indent="-1763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62963" indent="-1763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1890" rtl="0" eaLnBrk="1" latinLnBrk="0" hangingPunct="1">
        <a:defRPr sz="1400" kern="1200">
          <a:solidFill>
            <a:schemeClr val="tx1"/>
          </a:solidFill>
          <a:latin typeface="+mn-lt"/>
          <a:ea typeface="+mn-ea"/>
          <a:cs typeface="+mn-cs"/>
        </a:defRPr>
      </a:lvl1pPr>
      <a:lvl2pPr marL="340832" algn="l" defTabSz="681890" rtl="0" eaLnBrk="1" latinLnBrk="0" hangingPunct="1">
        <a:defRPr sz="1400" kern="1200">
          <a:solidFill>
            <a:schemeClr val="tx1"/>
          </a:solidFill>
          <a:latin typeface="+mn-lt"/>
          <a:ea typeface="+mn-ea"/>
          <a:cs typeface="+mn-cs"/>
        </a:defRPr>
      </a:lvl2pPr>
      <a:lvl3pPr marL="681890" algn="l" defTabSz="681890" rtl="0" eaLnBrk="1" latinLnBrk="0" hangingPunct="1">
        <a:defRPr sz="1400" kern="1200">
          <a:solidFill>
            <a:schemeClr val="tx1"/>
          </a:solidFill>
          <a:latin typeface="+mn-lt"/>
          <a:ea typeface="+mn-ea"/>
          <a:cs typeface="+mn-cs"/>
        </a:defRPr>
      </a:lvl3pPr>
      <a:lvl4pPr marL="1022836" algn="l" defTabSz="681890" rtl="0" eaLnBrk="1" latinLnBrk="0" hangingPunct="1">
        <a:defRPr sz="1400" kern="1200">
          <a:solidFill>
            <a:schemeClr val="tx1"/>
          </a:solidFill>
          <a:latin typeface="+mn-lt"/>
          <a:ea typeface="+mn-ea"/>
          <a:cs typeface="+mn-cs"/>
        </a:defRPr>
      </a:lvl4pPr>
      <a:lvl5pPr marL="1363780" algn="l" defTabSz="681890" rtl="0" eaLnBrk="1" latinLnBrk="0" hangingPunct="1">
        <a:defRPr sz="1400" kern="1200">
          <a:solidFill>
            <a:schemeClr val="tx1"/>
          </a:solidFill>
          <a:latin typeface="+mn-lt"/>
          <a:ea typeface="+mn-ea"/>
          <a:cs typeface="+mn-cs"/>
        </a:defRPr>
      </a:lvl5pPr>
      <a:lvl6pPr marL="1704839" algn="l" defTabSz="681890" rtl="0" eaLnBrk="1" latinLnBrk="0" hangingPunct="1">
        <a:defRPr sz="1400" kern="1200">
          <a:solidFill>
            <a:schemeClr val="tx1"/>
          </a:solidFill>
          <a:latin typeface="+mn-lt"/>
          <a:ea typeface="+mn-ea"/>
          <a:cs typeface="+mn-cs"/>
        </a:defRPr>
      </a:lvl6pPr>
      <a:lvl7pPr marL="2045669" algn="l" defTabSz="681890" rtl="0" eaLnBrk="1" latinLnBrk="0" hangingPunct="1">
        <a:defRPr sz="1400" kern="1200">
          <a:solidFill>
            <a:schemeClr val="tx1"/>
          </a:solidFill>
          <a:latin typeface="+mn-lt"/>
          <a:ea typeface="+mn-ea"/>
          <a:cs typeface="+mn-cs"/>
        </a:defRPr>
      </a:lvl7pPr>
      <a:lvl8pPr marL="2386500" algn="l" defTabSz="681890" rtl="0" eaLnBrk="1" latinLnBrk="0" hangingPunct="1">
        <a:defRPr sz="1400" kern="1200">
          <a:solidFill>
            <a:schemeClr val="tx1"/>
          </a:solidFill>
          <a:latin typeface="+mn-lt"/>
          <a:ea typeface="+mn-ea"/>
          <a:cs typeface="+mn-cs"/>
        </a:defRPr>
      </a:lvl8pPr>
      <a:lvl9pPr marL="2727443" algn="l" defTabSz="681890" rtl="0" eaLnBrk="1" latinLnBrk="0" hangingPunct="1">
        <a:defRPr sz="14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0"/>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1617" name="think-cell Slide" r:id="rId21" imgW="270" imgH="270" progId="TCLayout.ActiveDocument.1">
                  <p:embed/>
                </p:oleObj>
              </mc:Choice>
              <mc:Fallback>
                <p:oleObj name="think-cell Slide" r:id="rId21" imgW="270" imgH="270" progId="TCLayout.ActiveDocument.1">
                  <p:embed/>
                  <p:pic>
                    <p:nvPicPr>
                      <p:cNvPr id="0" name=""/>
                      <p:cNvPicPr/>
                      <p:nvPr/>
                    </p:nvPicPr>
                    <p:blipFill>
                      <a:blip r:embed="rId22"/>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261"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261"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8261" tIns="34289" rIns="68261" bIns="34289" rtlCol="0">
            <a:spAutoFit/>
          </a:bodyPr>
          <a:lstStyle/>
          <a:p>
            <a:pPr marL="174168" indent="-17416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516068885"/>
      </p:ext>
    </p:extLst>
  </p:cSld>
  <p:clrMap bg1="dk2" tx1="lt1" bg2="dk1" tx2="lt2" accent1="accent1" accent2="accent2" accent3="accent3" accent4="accent4" accent5="accent5" accent6="accent6" hlink="hlink" folHlink="folHlink"/>
  <p:sldLayoutIdLst>
    <p:sldLayoutId id="2147486575" r:id="rId1"/>
    <p:sldLayoutId id="2147486576" r:id="rId2"/>
    <p:sldLayoutId id="2147486577" r:id="rId3"/>
    <p:sldLayoutId id="2147486578" r:id="rId4"/>
    <p:sldLayoutId id="2147486579" r:id="rId5"/>
    <p:sldLayoutId id="2147486580" r:id="rId6"/>
    <p:sldLayoutId id="2147486581" r:id="rId7"/>
    <p:sldLayoutId id="2147486582" r:id="rId8"/>
    <p:sldLayoutId id="2147486583" r:id="rId9"/>
    <p:sldLayoutId id="2147486584" r:id="rId10"/>
    <p:sldLayoutId id="2147486585" r:id="rId11"/>
    <p:sldLayoutId id="2147486586" r:id="rId12"/>
    <p:sldLayoutId id="2147486587" r:id="rId13"/>
    <p:sldLayoutId id="2147486588" r:id="rId14"/>
    <p:sldLayoutId id="2147486589" r:id="rId15"/>
    <p:sldLayoutId id="2147486590" r:id="rId16"/>
    <p:sldLayoutId id="2147486592" r:id="rId17"/>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098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2179"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3269"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4358"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598" indent="-17059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8769" indent="-16702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8608" indent="-16464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9742" indent="-16583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9714" indent="-176446"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0697" indent="-17644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81893" indent="-17644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22983" indent="-17644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64051" indent="-17644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2179" rtl="0" eaLnBrk="1" latinLnBrk="0" hangingPunct="1">
        <a:defRPr sz="1400" kern="1200">
          <a:solidFill>
            <a:schemeClr val="tx1"/>
          </a:solidFill>
          <a:latin typeface="+mn-lt"/>
          <a:ea typeface="+mn-ea"/>
          <a:cs typeface="+mn-cs"/>
        </a:defRPr>
      </a:lvl1pPr>
      <a:lvl2pPr marL="340985" algn="l" defTabSz="682179" rtl="0" eaLnBrk="1" latinLnBrk="0" hangingPunct="1">
        <a:defRPr sz="1400" kern="1200">
          <a:solidFill>
            <a:schemeClr val="tx1"/>
          </a:solidFill>
          <a:latin typeface="+mn-lt"/>
          <a:ea typeface="+mn-ea"/>
          <a:cs typeface="+mn-cs"/>
        </a:defRPr>
      </a:lvl2pPr>
      <a:lvl3pPr marL="682179" algn="l" defTabSz="682179" rtl="0" eaLnBrk="1" latinLnBrk="0" hangingPunct="1">
        <a:defRPr sz="1400" kern="1200">
          <a:solidFill>
            <a:schemeClr val="tx1"/>
          </a:solidFill>
          <a:latin typeface="+mn-lt"/>
          <a:ea typeface="+mn-ea"/>
          <a:cs typeface="+mn-cs"/>
        </a:defRPr>
      </a:lvl3pPr>
      <a:lvl4pPr marL="1023269" algn="l" defTabSz="682179" rtl="0" eaLnBrk="1" latinLnBrk="0" hangingPunct="1">
        <a:defRPr sz="1400" kern="1200">
          <a:solidFill>
            <a:schemeClr val="tx1"/>
          </a:solidFill>
          <a:latin typeface="+mn-lt"/>
          <a:ea typeface="+mn-ea"/>
          <a:cs typeface="+mn-cs"/>
        </a:defRPr>
      </a:lvl4pPr>
      <a:lvl5pPr marL="1364358" algn="l" defTabSz="682179" rtl="0" eaLnBrk="1" latinLnBrk="0" hangingPunct="1">
        <a:defRPr sz="1400" kern="1200">
          <a:solidFill>
            <a:schemeClr val="tx1"/>
          </a:solidFill>
          <a:latin typeface="+mn-lt"/>
          <a:ea typeface="+mn-ea"/>
          <a:cs typeface="+mn-cs"/>
        </a:defRPr>
      </a:lvl5pPr>
      <a:lvl6pPr marL="1705553" algn="l" defTabSz="682179" rtl="0" eaLnBrk="1" latinLnBrk="0" hangingPunct="1">
        <a:defRPr sz="1400" kern="1200">
          <a:solidFill>
            <a:schemeClr val="tx1"/>
          </a:solidFill>
          <a:latin typeface="+mn-lt"/>
          <a:ea typeface="+mn-ea"/>
          <a:cs typeface="+mn-cs"/>
        </a:defRPr>
      </a:lvl6pPr>
      <a:lvl7pPr marL="2046536" algn="l" defTabSz="682179" rtl="0" eaLnBrk="1" latinLnBrk="0" hangingPunct="1">
        <a:defRPr sz="1400" kern="1200">
          <a:solidFill>
            <a:schemeClr val="tx1"/>
          </a:solidFill>
          <a:latin typeface="+mn-lt"/>
          <a:ea typeface="+mn-ea"/>
          <a:cs typeface="+mn-cs"/>
        </a:defRPr>
      </a:lvl7pPr>
      <a:lvl8pPr marL="2387520" algn="l" defTabSz="682179" rtl="0" eaLnBrk="1" latinLnBrk="0" hangingPunct="1">
        <a:defRPr sz="1400" kern="1200">
          <a:solidFill>
            <a:schemeClr val="tx1"/>
          </a:solidFill>
          <a:latin typeface="+mn-lt"/>
          <a:ea typeface="+mn-ea"/>
          <a:cs typeface="+mn-cs"/>
        </a:defRPr>
      </a:lvl8pPr>
      <a:lvl9pPr marL="2728599" algn="l" defTabSz="682179" rtl="0" eaLnBrk="1" latinLnBrk="0" hangingPunct="1">
        <a:defRPr sz="14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0"/>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2640" name="think-cell Slide" r:id="rId21" imgW="270" imgH="270" progId="TCLayout.ActiveDocument.1">
                  <p:embed/>
                </p:oleObj>
              </mc:Choice>
              <mc:Fallback>
                <p:oleObj name="think-cell Slide" r:id="rId21" imgW="270" imgH="270" progId="TCLayout.ActiveDocument.1">
                  <p:embed/>
                  <p:pic>
                    <p:nvPicPr>
                      <p:cNvPr id="0" name=""/>
                      <p:cNvPicPr/>
                      <p:nvPr/>
                    </p:nvPicPr>
                    <p:blipFill>
                      <a:blip r:embed="rId22"/>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288"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288"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8288" tIns="34289" rIns="68288" bIns="34289" rtlCol="0">
            <a:spAutoFit/>
          </a:bodyPr>
          <a:lstStyle/>
          <a:p>
            <a:pPr marL="174240" indent="-17424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697318514"/>
      </p:ext>
    </p:extLst>
  </p:cSld>
  <p:clrMap bg1="dk2" tx1="lt1" bg2="dk1" tx2="lt2" accent1="accent1" accent2="accent2" accent3="accent3" accent4="accent4" accent5="accent5" accent6="accent6" hlink="hlink" folHlink="folHlink"/>
  <p:sldLayoutIdLst>
    <p:sldLayoutId id="2147486594" r:id="rId1"/>
    <p:sldLayoutId id="2147486595" r:id="rId2"/>
    <p:sldLayoutId id="2147486596" r:id="rId3"/>
    <p:sldLayoutId id="2147486597" r:id="rId4"/>
    <p:sldLayoutId id="2147486598" r:id="rId5"/>
    <p:sldLayoutId id="2147486599" r:id="rId6"/>
    <p:sldLayoutId id="2147486600" r:id="rId7"/>
    <p:sldLayoutId id="2147486601" r:id="rId8"/>
    <p:sldLayoutId id="2147486602" r:id="rId9"/>
    <p:sldLayoutId id="2147486603" r:id="rId10"/>
    <p:sldLayoutId id="2147486604" r:id="rId11"/>
    <p:sldLayoutId id="2147486605" r:id="rId12"/>
    <p:sldLayoutId id="2147486606" r:id="rId13"/>
    <p:sldLayoutId id="2147486607" r:id="rId14"/>
    <p:sldLayoutId id="2147486608" r:id="rId15"/>
    <p:sldLayoutId id="2147486609" r:id="rId16"/>
    <p:sldLayoutId id="2147486611" r:id="rId17"/>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1147"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2485"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3728"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497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670" indent="-17067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8958" indent="-16709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8914" indent="-16471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30156" indent="-16590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200254" indent="-17652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1399" indent="-17652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82739" indent="-17652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23982" indent="-17652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65203" indent="-17652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2485" rtl="0" eaLnBrk="1" latinLnBrk="0" hangingPunct="1">
        <a:defRPr sz="1400" kern="1200">
          <a:solidFill>
            <a:schemeClr val="tx1"/>
          </a:solidFill>
          <a:latin typeface="+mn-lt"/>
          <a:ea typeface="+mn-ea"/>
          <a:cs typeface="+mn-cs"/>
        </a:defRPr>
      </a:lvl1pPr>
      <a:lvl2pPr marL="341147" algn="l" defTabSz="682485" rtl="0" eaLnBrk="1" latinLnBrk="0" hangingPunct="1">
        <a:defRPr sz="1400" kern="1200">
          <a:solidFill>
            <a:schemeClr val="tx1"/>
          </a:solidFill>
          <a:latin typeface="+mn-lt"/>
          <a:ea typeface="+mn-ea"/>
          <a:cs typeface="+mn-cs"/>
        </a:defRPr>
      </a:lvl2pPr>
      <a:lvl3pPr marL="682485" algn="l" defTabSz="682485" rtl="0" eaLnBrk="1" latinLnBrk="0" hangingPunct="1">
        <a:defRPr sz="1400" kern="1200">
          <a:solidFill>
            <a:schemeClr val="tx1"/>
          </a:solidFill>
          <a:latin typeface="+mn-lt"/>
          <a:ea typeface="+mn-ea"/>
          <a:cs typeface="+mn-cs"/>
        </a:defRPr>
      </a:lvl3pPr>
      <a:lvl4pPr marL="1023728" algn="l" defTabSz="682485" rtl="0" eaLnBrk="1" latinLnBrk="0" hangingPunct="1">
        <a:defRPr sz="1400" kern="1200">
          <a:solidFill>
            <a:schemeClr val="tx1"/>
          </a:solidFill>
          <a:latin typeface="+mn-lt"/>
          <a:ea typeface="+mn-ea"/>
          <a:cs typeface="+mn-cs"/>
        </a:defRPr>
      </a:lvl4pPr>
      <a:lvl5pPr marL="1364970" algn="l" defTabSz="682485" rtl="0" eaLnBrk="1" latinLnBrk="0" hangingPunct="1">
        <a:defRPr sz="1400" kern="1200">
          <a:solidFill>
            <a:schemeClr val="tx1"/>
          </a:solidFill>
          <a:latin typeface="+mn-lt"/>
          <a:ea typeface="+mn-ea"/>
          <a:cs typeface="+mn-cs"/>
        </a:defRPr>
      </a:lvl5pPr>
      <a:lvl6pPr marL="1706309" algn="l" defTabSz="682485" rtl="0" eaLnBrk="1" latinLnBrk="0" hangingPunct="1">
        <a:defRPr sz="1400" kern="1200">
          <a:solidFill>
            <a:schemeClr val="tx1"/>
          </a:solidFill>
          <a:latin typeface="+mn-lt"/>
          <a:ea typeface="+mn-ea"/>
          <a:cs typeface="+mn-cs"/>
        </a:defRPr>
      </a:lvl6pPr>
      <a:lvl7pPr marL="2047454" algn="l" defTabSz="682485" rtl="0" eaLnBrk="1" latinLnBrk="0" hangingPunct="1">
        <a:defRPr sz="1400" kern="1200">
          <a:solidFill>
            <a:schemeClr val="tx1"/>
          </a:solidFill>
          <a:latin typeface="+mn-lt"/>
          <a:ea typeface="+mn-ea"/>
          <a:cs typeface="+mn-cs"/>
        </a:defRPr>
      </a:lvl7pPr>
      <a:lvl8pPr marL="2388600" algn="l" defTabSz="682485" rtl="0" eaLnBrk="1" latinLnBrk="0" hangingPunct="1">
        <a:defRPr sz="1400" kern="1200">
          <a:solidFill>
            <a:schemeClr val="tx1"/>
          </a:solidFill>
          <a:latin typeface="+mn-lt"/>
          <a:ea typeface="+mn-ea"/>
          <a:cs typeface="+mn-cs"/>
        </a:defRPr>
      </a:lvl8pPr>
      <a:lvl9pPr marL="2729823" algn="l" defTabSz="682485" rtl="0" eaLnBrk="1" latinLnBrk="0" hangingPunct="1">
        <a:defRPr sz="14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9"/>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3662"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316"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316"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8316" tIns="34289" rIns="68316" bIns="34289" rtlCol="0">
            <a:spAutoFit/>
          </a:bodyPr>
          <a:lstStyle/>
          <a:p>
            <a:pPr marL="174316" indent="-174316">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846923584"/>
      </p:ext>
    </p:extLst>
  </p:cSld>
  <p:clrMap bg1="dk2" tx1="lt1" bg2="dk1" tx2="lt2" accent1="accent1" accent2="accent2" accent3="accent3" accent4="accent4" accent5="accent5" accent6="accent6" hlink="hlink" folHlink="folHlink"/>
  <p:sldLayoutIdLst>
    <p:sldLayoutId id="2147486613" r:id="rId1"/>
    <p:sldLayoutId id="2147486614" r:id="rId2"/>
    <p:sldLayoutId id="2147486615" r:id="rId3"/>
    <p:sldLayoutId id="2147486616" r:id="rId4"/>
    <p:sldLayoutId id="2147486617" r:id="rId5"/>
    <p:sldLayoutId id="2147486618" r:id="rId6"/>
    <p:sldLayoutId id="2147486619" r:id="rId7"/>
    <p:sldLayoutId id="2147486620" r:id="rId8"/>
    <p:sldLayoutId id="2147486621" r:id="rId9"/>
    <p:sldLayoutId id="2147486622" r:id="rId10"/>
    <p:sldLayoutId id="2147486623" r:id="rId11"/>
    <p:sldLayoutId id="2147486624" r:id="rId12"/>
    <p:sldLayoutId id="2147486625" r:id="rId13"/>
    <p:sldLayoutId id="2147486626" r:id="rId14"/>
    <p:sldLayoutId id="2147486627" r:id="rId15"/>
    <p:sldLayoutId id="2147486630"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1318"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2808"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4213"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561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746" indent="-17074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9158" indent="-16717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9237" indent="-16479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30593" indent="-16598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200824" indent="-176612"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2140" indent="-17661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83632" indent="-17661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25036" indent="-17661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66419" indent="-17661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2808" rtl="0" eaLnBrk="1" latinLnBrk="0" hangingPunct="1">
        <a:defRPr sz="1400" kern="1200">
          <a:solidFill>
            <a:schemeClr val="tx1"/>
          </a:solidFill>
          <a:latin typeface="+mn-lt"/>
          <a:ea typeface="+mn-ea"/>
          <a:cs typeface="+mn-cs"/>
        </a:defRPr>
      </a:lvl1pPr>
      <a:lvl2pPr marL="341318" algn="l" defTabSz="682808" rtl="0" eaLnBrk="1" latinLnBrk="0" hangingPunct="1">
        <a:defRPr sz="1400" kern="1200">
          <a:solidFill>
            <a:schemeClr val="tx1"/>
          </a:solidFill>
          <a:latin typeface="+mn-lt"/>
          <a:ea typeface="+mn-ea"/>
          <a:cs typeface="+mn-cs"/>
        </a:defRPr>
      </a:lvl2pPr>
      <a:lvl3pPr marL="682808" algn="l" defTabSz="682808" rtl="0" eaLnBrk="1" latinLnBrk="0" hangingPunct="1">
        <a:defRPr sz="1400" kern="1200">
          <a:solidFill>
            <a:schemeClr val="tx1"/>
          </a:solidFill>
          <a:latin typeface="+mn-lt"/>
          <a:ea typeface="+mn-ea"/>
          <a:cs typeface="+mn-cs"/>
        </a:defRPr>
      </a:lvl3pPr>
      <a:lvl4pPr marL="1024213" algn="l" defTabSz="682808" rtl="0" eaLnBrk="1" latinLnBrk="0" hangingPunct="1">
        <a:defRPr sz="1400" kern="1200">
          <a:solidFill>
            <a:schemeClr val="tx1"/>
          </a:solidFill>
          <a:latin typeface="+mn-lt"/>
          <a:ea typeface="+mn-ea"/>
          <a:cs typeface="+mn-cs"/>
        </a:defRPr>
      </a:lvl4pPr>
      <a:lvl5pPr marL="1365616" algn="l" defTabSz="682808" rtl="0" eaLnBrk="1" latinLnBrk="0" hangingPunct="1">
        <a:defRPr sz="1400" kern="1200">
          <a:solidFill>
            <a:schemeClr val="tx1"/>
          </a:solidFill>
          <a:latin typeface="+mn-lt"/>
          <a:ea typeface="+mn-ea"/>
          <a:cs typeface="+mn-cs"/>
        </a:defRPr>
      </a:lvl5pPr>
      <a:lvl6pPr marL="1707107" algn="l" defTabSz="682808" rtl="0" eaLnBrk="1" latinLnBrk="0" hangingPunct="1">
        <a:defRPr sz="1400" kern="1200">
          <a:solidFill>
            <a:schemeClr val="tx1"/>
          </a:solidFill>
          <a:latin typeface="+mn-lt"/>
          <a:ea typeface="+mn-ea"/>
          <a:cs typeface="+mn-cs"/>
        </a:defRPr>
      </a:lvl6pPr>
      <a:lvl7pPr marL="2048423" algn="l" defTabSz="682808" rtl="0" eaLnBrk="1" latinLnBrk="0" hangingPunct="1">
        <a:defRPr sz="1400" kern="1200">
          <a:solidFill>
            <a:schemeClr val="tx1"/>
          </a:solidFill>
          <a:latin typeface="+mn-lt"/>
          <a:ea typeface="+mn-ea"/>
          <a:cs typeface="+mn-cs"/>
        </a:defRPr>
      </a:lvl7pPr>
      <a:lvl8pPr marL="2389740" algn="l" defTabSz="682808" rtl="0" eaLnBrk="1" latinLnBrk="0" hangingPunct="1">
        <a:defRPr sz="1400" kern="1200">
          <a:solidFill>
            <a:schemeClr val="tx1"/>
          </a:solidFill>
          <a:latin typeface="+mn-lt"/>
          <a:ea typeface="+mn-ea"/>
          <a:cs typeface="+mn-cs"/>
        </a:defRPr>
      </a:lvl8pPr>
      <a:lvl9pPr marL="2731115" algn="l" defTabSz="682808" rtl="0" eaLnBrk="1" latinLnBrk="0" hangingPunct="1">
        <a:defRPr sz="14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9"/>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4685"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34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34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8345" tIns="34289" rIns="68345" bIns="34289" rtlCol="0">
            <a:spAutoFit/>
          </a:bodyPr>
          <a:lstStyle/>
          <a:p>
            <a:pPr marL="174392" indent="-174392">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902940672"/>
      </p:ext>
    </p:extLst>
  </p:cSld>
  <p:clrMap bg1="dk2" tx1="lt1" bg2="dk1" tx2="lt2" accent1="accent1" accent2="accent2" accent3="accent3" accent4="accent4" accent5="accent5" accent6="accent6" hlink="hlink" folHlink="folHlink"/>
  <p:sldLayoutIdLst>
    <p:sldLayoutId id="2147486632" r:id="rId1"/>
    <p:sldLayoutId id="2147486633" r:id="rId2"/>
    <p:sldLayoutId id="2147486634" r:id="rId3"/>
    <p:sldLayoutId id="2147486635" r:id="rId4"/>
    <p:sldLayoutId id="2147486636" r:id="rId5"/>
    <p:sldLayoutId id="2147486637" r:id="rId6"/>
    <p:sldLayoutId id="2147486638" r:id="rId7"/>
    <p:sldLayoutId id="2147486639" r:id="rId8"/>
    <p:sldLayoutId id="2147486640" r:id="rId9"/>
    <p:sldLayoutId id="2147486641" r:id="rId10"/>
    <p:sldLayoutId id="2147486642" r:id="rId11"/>
    <p:sldLayoutId id="2147486643" r:id="rId12"/>
    <p:sldLayoutId id="2147486644" r:id="rId13"/>
    <p:sldLayoutId id="2147486645" r:id="rId14"/>
    <p:sldLayoutId id="2147486646" r:id="rId15"/>
    <p:sldLayoutId id="2147486647"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1489"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3131"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469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6262"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822" indent="-170822"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9357" indent="-167251"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9560" indent="-164869"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31030" indent="-166060"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201394" indent="-176698"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2881" indent="-17669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84525" indent="-17669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26090" indent="-17669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67635" indent="-17669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3131" rtl="0" eaLnBrk="1" latinLnBrk="0" hangingPunct="1">
        <a:defRPr sz="1400" kern="1200">
          <a:solidFill>
            <a:schemeClr val="tx1"/>
          </a:solidFill>
          <a:latin typeface="+mn-lt"/>
          <a:ea typeface="+mn-ea"/>
          <a:cs typeface="+mn-cs"/>
        </a:defRPr>
      </a:lvl1pPr>
      <a:lvl2pPr marL="341489" algn="l" defTabSz="683131" rtl="0" eaLnBrk="1" latinLnBrk="0" hangingPunct="1">
        <a:defRPr sz="1400" kern="1200">
          <a:solidFill>
            <a:schemeClr val="tx1"/>
          </a:solidFill>
          <a:latin typeface="+mn-lt"/>
          <a:ea typeface="+mn-ea"/>
          <a:cs typeface="+mn-cs"/>
        </a:defRPr>
      </a:lvl2pPr>
      <a:lvl3pPr marL="683131" algn="l" defTabSz="683131" rtl="0" eaLnBrk="1" latinLnBrk="0" hangingPunct="1">
        <a:defRPr sz="1400" kern="1200">
          <a:solidFill>
            <a:schemeClr val="tx1"/>
          </a:solidFill>
          <a:latin typeface="+mn-lt"/>
          <a:ea typeface="+mn-ea"/>
          <a:cs typeface="+mn-cs"/>
        </a:defRPr>
      </a:lvl3pPr>
      <a:lvl4pPr marL="1024697" algn="l" defTabSz="683131" rtl="0" eaLnBrk="1" latinLnBrk="0" hangingPunct="1">
        <a:defRPr sz="1400" kern="1200">
          <a:solidFill>
            <a:schemeClr val="tx1"/>
          </a:solidFill>
          <a:latin typeface="+mn-lt"/>
          <a:ea typeface="+mn-ea"/>
          <a:cs typeface="+mn-cs"/>
        </a:defRPr>
      </a:lvl4pPr>
      <a:lvl5pPr marL="1366262" algn="l" defTabSz="683131" rtl="0" eaLnBrk="1" latinLnBrk="0" hangingPunct="1">
        <a:defRPr sz="1400" kern="1200">
          <a:solidFill>
            <a:schemeClr val="tx1"/>
          </a:solidFill>
          <a:latin typeface="+mn-lt"/>
          <a:ea typeface="+mn-ea"/>
          <a:cs typeface="+mn-cs"/>
        </a:defRPr>
      </a:lvl5pPr>
      <a:lvl6pPr marL="1707905" algn="l" defTabSz="683131" rtl="0" eaLnBrk="1" latinLnBrk="0" hangingPunct="1">
        <a:defRPr sz="1400" kern="1200">
          <a:solidFill>
            <a:schemeClr val="tx1"/>
          </a:solidFill>
          <a:latin typeface="+mn-lt"/>
          <a:ea typeface="+mn-ea"/>
          <a:cs typeface="+mn-cs"/>
        </a:defRPr>
      </a:lvl6pPr>
      <a:lvl7pPr marL="2049392" algn="l" defTabSz="683131" rtl="0" eaLnBrk="1" latinLnBrk="0" hangingPunct="1">
        <a:defRPr sz="1400" kern="1200">
          <a:solidFill>
            <a:schemeClr val="tx1"/>
          </a:solidFill>
          <a:latin typeface="+mn-lt"/>
          <a:ea typeface="+mn-ea"/>
          <a:cs typeface="+mn-cs"/>
        </a:defRPr>
      </a:lvl7pPr>
      <a:lvl8pPr marL="2390880" algn="l" defTabSz="683131" rtl="0" eaLnBrk="1" latinLnBrk="0" hangingPunct="1">
        <a:defRPr sz="1400" kern="1200">
          <a:solidFill>
            <a:schemeClr val="tx1"/>
          </a:solidFill>
          <a:latin typeface="+mn-lt"/>
          <a:ea typeface="+mn-ea"/>
          <a:cs typeface="+mn-cs"/>
        </a:defRPr>
      </a:lvl8pPr>
      <a:lvl9pPr marL="2732407" algn="l" defTabSz="683131" rtl="0" eaLnBrk="1" latinLnBrk="0" hangingPunct="1">
        <a:defRPr sz="14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63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563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42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42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126" tIns="45563" rIns="91126" bIns="45563" rtlCol="0">
            <a:spAutoFit/>
          </a:bodyPr>
          <a:lstStyle/>
          <a:p>
            <a:pPr>
              <a:lnSpc>
                <a:spcPct val="90000"/>
              </a:lnSpc>
              <a:spcBef>
                <a:spcPts val="100"/>
              </a:spcBef>
              <a:spcAft>
                <a:spcPts val="100"/>
              </a:spcAft>
            </a:pPr>
            <a:r>
              <a:rPr lang="en-US" sz="900" dirty="0">
                <a:solidFill>
                  <a:srgbClr val="808080"/>
                </a:solidFill>
                <a:latin typeface="Arial"/>
              </a:rPr>
              <a:t>Client Program Management</a:t>
            </a:r>
            <a:endParaRPr lang="en-US" sz="1200" dirty="0">
              <a:solidFill>
                <a:srgbClr val="808080"/>
              </a:solidFill>
              <a:latin typeface="Arial"/>
            </a:endParaRPr>
          </a:p>
        </p:txBody>
      </p:sp>
      <p:sp>
        <p:nvSpPr>
          <p:cNvPr id="11" name="TextBox 10"/>
          <p:cNvSpPr txBox="1"/>
          <p:nvPr userDrawn="1"/>
        </p:nvSpPr>
        <p:spPr>
          <a:xfrm>
            <a:off x="1551383" y="4784184"/>
            <a:ext cx="1518364" cy="216982"/>
          </a:xfrm>
          <a:prstGeom prst="rect">
            <a:avLst/>
          </a:prstGeom>
          <a:noFill/>
        </p:spPr>
        <p:txBody>
          <a:bodyPr wrap="none" lIns="91126" tIns="45563" rIns="91126" bIns="45563" rtlCol="0">
            <a:spAutoFit/>
          </a:bodyPr>
          <a:lstStyle/>
          <a:p>
            <a:pPr>
              <a:lnSpc>
                <a:spcPct val="90000"/>
              </a:lnSpc>
              <a:spcBef>
                <a:spcPts val="100"/>
              </a:spcBef>
              <a:spcAft>
                <a:spcPts val="100"/>
              </a:spcAft>
            </a:pPr>
            <a:r>
              <a:rPr lang="en-US" sz="900" dirty="0">
                <a:solidFill>
                  <a:srgbClr val="808080"/>
                </a:solidFill>
                <a:latin typeface="Arial"/>
              </a:rPr>
              <a:t>Internal Use - Confidential</a:t>
            </a:r>
            <a:endParaRPr lang="en-US" sz="1200" dirty="0">
              <a:solidFill>
                <a:srgbClr val="808080"/>
              </a:solidFill>
              <a:latin typeface="Arial"/>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a16="http://schemas.microsoft.com/office/drawing/2014/main" xmlns="" id="{9CA3C16B-2485-4A2D-9CF5-B96ED22483CE}"/>
              </a:ext>
            </a:extLst>
          </p:cNvPr>
          <p:cNvSpPr txBox="1"/>
          <p:nvPr userDrawn="1"/>
        </p:nvSpPr>
        <p:spPr>
          <a:xfrm>
            <a:off x="0" y="5000499"/>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3793749231"/>
      </p:ext>
    </p:extLst>
  </p:cSld>
  <p:clrMap bg1="dk2" tx1="lt1" bg2="dk1" tx2="lt2" accent1="accent1" accent2="accent2" accent3="accent3" accent4="accent4" accent5="accent5" accent6="accent6" hlink="hlink" folHlink="folHlink"/>
  <p:sldLayoutIdLst>
    <p:sldLayoutId id="2147486651" r:id="rId1"/>
    <p:sldLayoutId id="2147486652" r:id="rId2"/>
    <p:sldLayoutId id="2147486653" r:id="rId3"/>
    <p:sldLayoutId id="2147486654" r:id="rId4"/>
    <p:sldLayoutId id="2147486655" r:id="rId5"/>
    <p:sldLayoutId id="2147486656" r:id="rId6"/>
    <p:sldLayoutId id="2147486657" r:id="rId7"/>
    <p:sldLayoutId id="2147486658" r:id="rId8"/>
    <p:sldLayoutId id="2147486659" r:id="rId9"/>
    <p:sldLayoutId id="2147486660" r:id="rId10"/>
    <p:sldLayoutId id="2147486661" r:id="rId11"/>
    <p:sldLayoutId id="2147486662" r:id="rId12"/>
    <p:sldLayoutId id="2147486663" r:id="rId13"/>
    <p:sldLayoutId id="2147486664" r:id="rId14"/>
    <p:sldLayoutId id="2147486665" r:id="rId15"/>
    <p:sldLayoutId id="2147486666" r:id="rId16"/>
    <p:sldLayoutId id="2147486667" r:id="rId17"/>
    <p:sldLayoutId id="2147486668" r:id="rId18"/>
    <p:sldLayoutId id="2147486669" r:id="rId19"/>
    <p:sldLayoutId id="2147486670" r:id="rId20"/>
    <p:sldLayoutId id="2147486671" r:id="rId21"/>
    <p:sldLayoutId id="2147486672" r:id="rId2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531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086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626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17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7658" indent="-22765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2477" indent="-23242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6105" indent="-21972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1321" indent="-22130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1858" indent="-23559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57330"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2647"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68058"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23503"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0868" rtl="0" eaLnBrk="1" latinLnBrk="0" hangingPunct="1">
        <a:defRPr sz="1800" kern="1200">
          <a:solidFill>
            <a:schemeClr val="tx1"/>
          </a:solidFill>
          <a:latin typeface="+mn-lt"/>
          <a:ea typeface="+mn-ea"/>
          <a:cs typeface="+mn-cs"/>
        </a:defRPr>
      </a:lvl1pPr>
      <a:lvl2pPr marL="455318" algn="l" defTabSz="910868" rtl="0" eaLnBrk="1" latinLnBrk="0" hangingPunct="1">
        <a:defRPr sz="1800" kern="1200">
          <a:solidFill>
            <a:schemeClr val="tx1"/>
          </a:solidFill>
          <a:latin typeface="+mn-lt"/>
          <a:ea typeface="+mn-ea"/>
          <a:cs typeface="+mn-cs"/>
        </a:defRPr>
      </a:lvl2pPr>
      <a:lvl3pPr marL="910868" algn="l" defTabSz="910868" rtl="0" eaLnBrk="1" latinLnBrk="0" hangingPunct="1">
        <a:defRPr sz="1800" kern="1200">
          <a:solidFill>
            <a:schemeClr val="tx1"/>
          </a:solidFill>
          <a:latin typeface="+mn-lt"/>
          <a:ea typeface="+mn-ea"/>
          <a:cs typeface="+mn-cs"/>
        </a:defRPr>
      </a:lvl3pPr>
      <a:lvl4pPr marL="1366262" algn="l" defTabSz="910868" rtl="0" eaLnBrk="1" latinLnBrk="0" hangingPunct="1">
        <a:defRPr sz="1800" kern="1200">
          <a:solidFill>
            <a:schemeClr val="tx1"/>
          </a:solidFill>
          <a:latin typeface="+mn-lt"/>
          <a:ea typeface="+mn-ea"/>
          <a:cs typeface="+mn-cs"/>
        </a:defRPr>
      </a:lvl4pPr>
      <a:lvl5pPr marL="1821734" algn="l" defTabSz="910868" rtl="0" eaLnBrk="1" latinLnBrk="0" hangingPunct="1">
        <a:defRPr sz="1800" kern="1200">
          <a:solidFill>
            <a:schemeClr val="tx1"/>
          </a:solidFill>
          <a:latin typeface="+mn-lt"/>
          <a:ea typeface="+mn-ea"/>
          <a:cs typeface="+mn-cs"/>
        </a:defRPr>
      </a:lvl5pPr>
      <a:lvl6pPr marL="2277051" algn="l" defTabSz="910868" rtl="0" eaLnBrk="1" latinLnBrk="0" hangingPunct="1">
        <a:defRPr sz="1800" kern="1200">
          <a:solidFill>
            <a:schemeClr val="tx1"/>
          </a:solidFill>
          <a:latin typeface="+mn-lt"/>
          <a:ea typeface="+mn-ea"/>
          <a:cs typeface="+mn-cs"/>
        </a:defRPr>
      </a:lvl6pPr>
      <a:lvl7pPr marL="2732407" algn="l" defTabSz="910868" rtl="0" eaLnBrk="1" latinLnBrk="0" hangingPunct="1">
        <a:defRPr sz="1800" kern="1200">
          <a:solidFill>
            <a:schemeClr val="tx1"/>
          </a:solidFill>
          <a:latin typeface="+mn-lt"/>
          <a:ea typeface="+mn-ea"/>
          <a:cs typeface="+mn-cs"/>
        </a:defRPr>
      </a:lvl7pPr>
      <a:lvl8pPr marL="3187884" algn="l" defTabSz="910868" rtl="0" eaLnBrk="1" latinLnBrk="0" hangingPunct="1">
        <a:defRPr sz="1800" kern="1200">
          <a:solidFill>
            <a:schemeClr val="tx1"/>
          </a:solidFill>
          <a:latin typeface="+mn-lt"/>
          <a:ea typeface="+mn-ea"/>
          <a:cs typeface="+mn-cs"/>
        </a:defRPr>
      </a:lvl8pPr>
      <a:lvl9pPr marL="3643299" algn="l" defTabSz="91086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9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63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563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42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42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126" tIns="45563" rIns="91126" bIns="45563" rtlCol="0">
            <a:spAutoFit/>
          </a:bodyPr>
          <a:lstStyle/>
          <a:p>
            <a:pPr>
              <a:lnSpc>
                <a:spcPct val="90000"/>
              </a:lnSpc>
              <a:spcBef>
                <a:spcPts val="100"/>
              </a:spcBef>
              <a:spcAft>
                <a:spcPts val="100"/>
              </a:spcAft>
            </a:pPr>
            <a:r>
              <a:rPr lang="en-US" sz="900" dirty="0">
                <a:solidFill>
                  <a:srgbClr val="808080"/>
                </a:solidFill>
                <a:latin typeface="Arial"/>
              </a:rPr>
              <a:t>Client Program Management</a:t>
            </a:r>
            <a:endParaRPr lang="en-US" sz="1200" dirty="0">
              <a:solidFill>
                <a:srgbClr val="808080"/>
              </a:solidFill>
              <a:latin typeface="Arial"/>
            </a:endParaRPr>
          </a:p>
        </p:txBody>
      </p:sp>
      <p:sp>
        <p:nvSpPr>
          <p:cNvPr id="11" name="TextBox 10"/>
          <p:cNvSpPr txBox="1"/>
          <p:nvPr userDrawn="1"/>
        </p:nvSpPr>
        <p:spPr>
          <a:xfrm>
            <a:off x="1551383" y="4784184"/>
            <a:ext cx="1518364" cy="216982"/>
          </a:xfrm>
          <a:prstGeom prst="rect">
            <a:avLst/>
          </a:prstGeom>
          <a:noFill/>
        </p:spPr>
        <p:txBody>
          <a:bodyPr wrap="none" lIns="91126" tIns="45563" rIns="91126" bIns="45563" rtlCol="0">
            <a:spAutoFit/>
          </a:bodyPr>
          <a:lstStyle/>
          <a:p>
            <a:pPr>
              <a:lnSpc>
                <a:spcPct val="90000"/>
              </a:lnSpc>
              <a:spcBef>
                <a:spcPts val="100"/>
              </a:spcBef>
              <a:spcAft>
                <a:spcPts val="100"/>
              </a:spcAft>
            </a:pPr>
            <a:r>
              <a:rPr lang="en-US" sz="900" dirty="0">
                <a:solidFill>
                  <a:srgbClr val="808080"/>
                </a:solidFill>
                <a:latin typeface="Arial"/>
              </a:rPr>
              <a:t>Internal Use - Confidential</a:t>
            </a:r>
            <a:endParaRPr lang="en-US" sz="1200" dirty="0">
              <a:solidFill>
                <a:srgbClr val="808080"/>
              </a:solidFill>
              <a:latin typeface="Arial"/>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 xmlns:a16="http://schemas.microsoft.com/office/drawing/2014/main" id="{9CA3C16B-2485-4A2D-9CF5-B96ED22483CE}"/>
              </a:ext>
            </a:extLst>
          </p:cNvPr>
          <p:cNvSpPr txBox="1"/>
          <p:nvPr userDrawn="1"/>
        </p:nvSpPr>
        <p:spPr>
          <a:xfrm>
            <a:off x="0" y="5000499"/>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3835736334"/>
      </p:ext>
    </p:extLst>
  </p:cSld>
  <p:clrMap bg1="dk2" tx1="lt1" bg2="dk1" tx2="lt2" accent1="accent1" accent2="accent2" accent3="accent3" accent4="accent4" accent5="accent5" accent6="accent6" hlink="hlink" folHlink="folHlink"/>
  <p:sldLayoutIdLst>
    <p:sldLayoutId id="2147486676" r:id="rId1"/>
    <p:sldLayoutId id="2147486677" r:id="rId2"/>
    <p:sldLayoutId id="2147486678" r:id="rId3"/>
    <p:sldLayoutId id="2147486679" r:id="rId4"/>
    <p:sldLayoutId id="2147486680" r:id="rId5"/>
    <p:sldLayoutId id="2147486681" r:id="rId6"/>
    <p:sldLayoutId id="2147486682" r:id="rId7"/>
    <p:sldLayoutId id="2147486683" r:id="rId8"/>
    <p:sldLayoutId id="2147486684" r:id="rId9"/>
    <p:sldLayoutId id="2147486685" r:id="rId10"/>
    <p:sldLayoutId id="2147486686" r:id="rId11"/>
    <p:sldLayoutId id="2147486687" r:id="rId12"/>
    <p:sldLayoutId id="2147486688" r:id="rId13"/>
    <p:sldLayoutId id="2147486689" r:id="rId14"/>
    <p:sldLayoutId id="2147486690" r:id="rId15"/>
    <p:sldLayoutId id="2147486691" r:id="rId16"/>
    <p:sldLayoutId id="2147486692" r:id="rId17"/>
    <p:sldLayoutId id="2147486693" r:id="rId18"/>
    <p:sldLayoutId id="2147486694" r:id="rId19"/>
    <p:sldLayoutId id="2147486695" r:id="rId20"/>
    <p:sldLayoutId id="2147486696" r:id="rId21"/>
    <p:sldLayoutId id="2147486697" r:id="rId2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531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086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626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17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7658" indent="-22765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2477" indent="-23242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6105" indent="-21972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1321" indent="-22130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1858" indent="-23559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57330"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2647"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68058"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23503"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0868" rtl="0" eaLnBrk="1" latinLnBrk="0" hangingPunct="1">
        <a:defRPr sz="1800" kern="1200">
          <a:solidFill>
            <a:schemeClr val="tx1"/>
          </a:solidFill>
          <a:latin typeface="+mn-lt"/>
          <a:ea typeface="+mn-ea"/>
          <a:cs typeface="+mn-cs"/>
        </a:defRPr>
      </a:lvl1pPr>
      <a:lvl2pPr marL="455318" algn="l" defTabSz="910868" rtl="0" eaLnBrk="1" latinLnBrk="0" hangingPunct="1">
        <a:defRPr sz="1800" kern="1200">
          <a:solidFill>
            <a:schemeClr val="tx1"/>
          </a:solidFill>
          <a:latin typeface="+mn-lt"/>
          <a:ea typeface="+mn-ea"/>
          <a:cs typeface="+mn-cs"/>
        </a:defRPr>
      </a:lvl2pPr>
      <a:lvl3pPr marL="910868" algn="l" defTabSz="910868" rtl="0" eaLnBrk="1" latinLnBrk="0" hangingPunct="1">
        <a:defRPr sz="1800" kern="1200">
          <a:solidFill>
            <a:schemeClr val="tx1"/>
          </a:solidFill>
          <a:latin typeface="+mn-lt"/>
          <a:ea typeface="+mn-ea"/>
          <a:cs typeface="+mn-cs"/>
        </a:defRPr>
      </a:lvl3pPr>
      <a:lvl4pPr marL="1366262" algn="l" defTabSz="910868" rtl="0" eaLnBrk="1" latinLnBrk="0" hangingPunct="1">
        <a:defRPr sz="1800" kern="1200">
          <a:solidFill>
            <a:schemeClr val="tx1"/>
          </a:solidFill>
          <a:latin typeface="+mn-lt"/>
          <a:ea typeface="+mn-ea"/>
          <a:cs typeface="+mn-cs"/>
        </a:defRPr>
      </a:lvl4pPr>
      <a:lvl5pPr marL="1821734" algn="l" defTabSz="910868" rtl="0" eaLnBrk="1" latinLnBrk="0" hangingPunct="1">
        <a:defRPr sz="1800" kern="1200">
          <a:solidFill>
            <a:schemeClr val="tx1"/>
          </a:solidFill>
          <a:latin typeface="+mn-lt"/>
          <a:ea typeface="+mn-ea"/>
          <a:cs typeface="+mn-cs"/>
        </a:defRPr>
      </a:lvl5pPr>
      <a:lvl6pPr marL="2277051" algn="l" defTabSz="910868" rtl="0" eaLnBrk="1" latinLnBrk="0" hangingPunct="1">
        <a:defRPr sz="1800" kern="1200">
          <a:solidFill>
            <a:schemeClr val="tx1"/>
          </a:solidFill>
          <a:latin typeface="+mn-lt"/>
          <a:ea typeface="+mn-ea"/>
          <a:cs typeface="+mn-cs"/>
        </a:defRPr>
      </a:lvl6pPr>
      <a:lvl7pPr marL="2732407" algn="l" defTabSz="910868" rtl="0" eaLnBrk="1" latinLnBrk="0" hangingPunct="1">
        <a:defRPr sz="1800" kern="1200">
          <a:solidFill>
            <a:schemeClr val="tx1"/>
          </a:solidFill>
          <a:latin typeface="+mn-lt"/>
          <a:ea typeface="+mn-ea"/>
          <a:cs typeface="+mn-cs"/>
        </a:defRPr>
      </a:lvl7pPr>
      <a:lvl8pPr marL="3187884" algn="l" defTabSz="910868" rtl="0" eaLnBrk="1" latinLnBrk="0" hangingPunct="1">
        <a:defRPr sz="1800" kern="1200">
          <a:solidFill>
            <a:schemeClr val="tx1"/>
          </a:solidFill>
          <a:latin typeface="+mn-lt"/>
          <a:ea typeface="+mn-ea"/>
          <a:cs typeface="+mn-cs"/>
        </a:defRPr>
      </a:lvl8pPr>
      <a:lvl9pPr marL="3643299" algn="l" defTabSz="91086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9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63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sp>
        <p:nvSpPr>
          <p:cNvPr id="13" name="TextBox 12" hidden="1"/>
          <p:cNvSpPr txBox="1"/>
          <p:nvPr/>
        </p:nvSpPr>
        <p:spPr>
          <a:xfrm>
            <a:off x="189563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6/9/2021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42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42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126" tIns="45563" rIns="91126" bIns="45563"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Client Program Management</a:t>
            </a:r>
            <a:endParaRPr lang="en-US" sz="1200" dirty="0">
              <a:solidFill>
                <a:srgbClr val="808080"/>
              </a:solidFill>
              <a:latin typeface="arial" panose="020B0604020202020204" pitchFamily="34" charset="0"/>
            </a:endParaRPr>
          </a:p>
        </p:txBody>
      </p:sp>
      <p:sp>
        <p:nvSpPr>
          <p:cNvPr id="11" name="TextBox 10"/>
          <p:cNvSpPr txBox="1"/>
          <p:nvPr userDrawn="1"/>
        </p:nvSpPr>
        <p:spPr>
          <a:xfrm>
            <a:off x="1551383" y="4784184"/>
            <a:ext cx="1518364" cy="216982"/>
          </a:xfrm>
          <a:prstGeom prst="rect">
            <a:avLst/>
          </a:prstGeom>
          <a:noFill/>
        </p:spPr>
        <p:txBody>
          <a:bodyPr wrap="none" lIns="91126" tIns="45563" rIns="91126" bIns="45563"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Internal Use - Confidential</a:t>
            </a:r>
            <a:endParaRPr lang="en-US" sz="1200" dirty="0">
              <a:solidFill>
                <a:srgbClr val="808080"/>
              </a:solidFill>
              <a:latin typeface="arial" panose="020B0604020202020204" pitchFamily="34" charset="0"/>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a16="http://schemas.microsoft.com/office/drawing/2014/main" xmlns="" id="{9CA3C16B-2485-4A2D-9CF5-B96ED22483CE}"/>
              </a:ext>
            </a:extLst>
          </p:cNvPr>
          <p:cNvSpPr txBox="1"/>
          <p:nvPr userDrawn="1"/>
        </p:nvSpPr>
        <p:spPr>
          <a:xfrm>
            <a:off x="0" y="5000499"/>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1334220527"/>
      </p:ext>
    </p:extLst>
  </p:cSld>
  <p:clrMap bg1="dk2" tx1="lt1" bg2="dk1" tx2="lt2" accent1="accent1" accent2="accent2" accent3="accent3" accent4="accent4" accent5="accent5" accent6="accent6" hlink="hlink" folHlink="folHlink"/>
  <p:sldLayoutIdLst>
    <p:sldLayoutId id="2147486701" r:id="rId1"/>
    <p:sldLayoutId id="2147486702" r:id="rId2"/>
    <p:sldLayoutId id="2147486703" r:id="rId3"/>
    <p:sldLayoutId id="2147486704" r:id="rId4"/>
    <p:sldLayoutId id="2147486705" r:id="rId5"/>
    <p:sldLayoutId id="2147486706" r:id="rId6"/>
    <p:sldLayoutId id="2147486707" r:id="rId7"/>
    <p:sldLayoutId id="2147486708" r:id="rId8"/>
    <p:sldLayoutId id="2147486709" r:id="rId9"/>
    <p:sldLayoutId id="2147486710" r:id="rId10"/>
    <p:sldLayoutId id="2147486711" r:id="rId11"/>
    <p:sldLayoutId id="2147486712" r:id="rId12"/>
    <p:sldLayoutId id="2147486713" r:id="rId13"/>
    <p:sldLayoutId id="2147486714" r:id="rId14"/>
    <p:sldLayoutId id="2147486715" r:id="rId15"/>
    <p:sldLayoutId id="2147486716" r:id="rId16"/>
    <p:sldLayoutId id="2147486717" r:id="rId17"/>
    <p:sldLayoutId id="2147486718" r:id="rId18"/>
    <p:sldLayoutId id="2147486719" r:id="rId19"/>
    <p:sldLayoutId id="2147486720" r:id="rId20"/>
    <p:sldLayoutId id="2147486721" r:id="rId21"/>
    <p:sldLayoutId id="2147486722" r:id="rId2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531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086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626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17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7658" indent="-22765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2477" indent="-23242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6105" indent="-21972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1321" indent="-22130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1858" indent="-23559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57330"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2647"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68058"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23503"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0868" rtl="0" eaLnBrk="1" latinLnBrk="0" hangingPunct="1">
        <a:defRPr sz="1800" kern="1200">
          <a:solidFill>
            <a:schemeClr val="tx1"/>
          </a:solidFill>
          <a:latin typeface="+mn-lt"/>
          <a:ea typeface="+mn-ea"/>
          <a:cs typeface="+mn-cs"/>
        </a:defRPr>
      </a:lvl1pPr>
      <a:lvl2pPr marL="455318" algn="l" defTabSz="910868" rtl="0" eaLnBrk="1" latinLnBrk="0" hangingPunct="1">
        <a:defRPr sz="1800" kern="1200">
          <a:solidFill>
            <a:schemeClr val="tx1"/>
          </a:solidFill>
          <a:latin typeface="+mn-lt"/>
          <a:ea typeface="+mn-ea"/>
          <a:cs typeface="+mn-cs"/>
        </a:defRPr>
      </a:lvl2pPr>
      <a:lvl3pPr marL="910868" algn="l" defTabSz="910868" rtl="0" eaLnBrk="1" latinLnBrk="0" hangingPunct="1">
        <a:defRPr sz="1800" kern="1200">
          <a:solidFill>
            <a:schemeClr val="tx1"/>
          </a:solidFill>
          <a:latin typeface="+mn-lt"/>
          <a:ea typeface="+mn-ea"/>
          <a:cs typeface="+mn-cs"/>
        </a:defRPr>
      </a:lvl3pPr>
      <a:lvl4pPr marL="1366262" algn="l" defTabSz="910868" rtl="0" eaLnBrk="1" latinLnBrk="0" hangingPunct="1">
        <a:defRPr sz="1800" kern="1200">
          <a:solidFill>
            <a:schemeClr val="tx1"/>
          </a:solidFill>
          <a:latin typeface="+mn-lt"/>
          <a:ea typeface="+mn-ea"/>
          <a:cs typeface="+mn-cs"/>
        </a:defRPr>
      </a:lvl4pPr>
      <a:lvl5pPr marL="1821734" algn="l" defTabSz="910868" rtl="0" eaLnBrk="1" latinLnBrk="0" hangingPunct="1">
        <a:defRPr sz="1800" kern="1200">
          <a:solidFill>
            <a:schemeClr val="tx1"/>
          </a:solidFill>
          <a:latin typeface="+mn-lt"/>
          <a:ea typeface="+mn-ea"/>
          <a:cs typeface="+mn-cs"/>
        </a:defRPr>
      </a:lvl5pPr>
      <a:lvl6pPr marL="2277051" algn="l" defTabSz="910868" rtl="0" eaLnBrk="1" latinLnBrk="0" hangingPunct="1">
        <a:defRPr sz="1800" kern="1200">
          <a:solidFill>
            <a:schemeClr val="tx1"/>
          </a:solidFill>
          <a:latin typeface="+mn-lt"/>
          <a:ea typeface="+mn-ea"/>
          <a:cs typeface="+mn-cs"/>
        </a:defRPr>
      </a:lvl6pPr>
      <a:lvl7pPr marL="2732407" algn="l" defTabSz="910868" rtl="0" eaLnBrk="1" latinLnBrk="0" hangingPunct="1">
        <a:defRPr sz="1800" kern="1200">
          <a:solidFill>
            <a:schemeClr val="tx1"/>
          </a:solidFill>
          <a:latin typeface="+mn-lt"/>
          <a:ea typeface="+mn-ea"/>
          <a:cs typeface="+mn-cs"/>
        </a:defRPr>
      </a:lvl7pPr>
      <a:lvl8pPr marL="3187884" algn="l" defTabSz="910868" rtl="0" eaLnBrk="1" latinLnBrk="0" hangingPunct="1">
        <a:defRPr sz="1800" kern="1200">
          <a:solidFill>
            <a:schemeClr val="tx1"/>
          </a:solidFill>
          <a:latin typeface="+mn-lt"/>
          <a:ea typeface="+mn-ea"/>
          <a:cs typeface="+mn-cs"/>
        </a:defRPr>
      </a:lvl8pPr>
      <a:lvl9pPr marL="3643299" algn="l" defTabSz="91086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3.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20" y="274323"/>
            <a:ext cx="8529438" cy="1661993"/>
          </a:xfrm>
        </p:spPr>
        <p:txBody>
          <a:bodyPr>
            <a:noAutofit/>
          </a:bodyPr>
          <a:lstStyle/>
          <a:p>
            <a:r>
              <a:rPr lang="en-US" sz="3600" dirty="0" smtClean="0">
                <a:latin typeface="Museo For Dell" panose="02000000000000000000" pitchFamily="2" charset="0"/>
              </a:rPr>
              <a:t>Carnoustie</a:t>
            </a:r>
            <a:r>
              <a:rPr lang="en-US" sz="3600" dirty="0">
                <a:latin typeface="Museo For Dell" panose="02000000000000000000" pitchFamily="2" charset="0"/>
              </a:rPr>
              <a:t/>
            </a:r>
            <a:br>
              <a:rPr lang="en-US" sz="3600" dirty="0">
                <a:latin typeface="Museo For Dell" panose="02000000000000000000" pitchFamily="2" charset="0"/>
              </a:rPr>
            </a:br>
            <a:r>
              <a:rPr lang="en-US" sz="3200" dirty="0">
                <a:latin typeface="Museo For Dell" panose="02000000000000000000" pitchFamily="2" charset="0"/>
              </a:rPr>
              <a:t>ICE</a:t>
            </a:r>
            <a:r>
              <a:rPr lang="en-US" sz="3200" dirty="0" smtClean="0">
                <a:latin typeface="Museo For Dell" panose="02000000000000000000" pitchFamily="2" charset="0"/>
              </a:rPr>
              <a:t> </a:t>
            </a:r>
            <a:r>
              <a:rPr lang="en-US" sz="3200" dirty="0">
                <a:latin typeface="Museo For Dell" panose="02000000000000000000" pitchFamily="2" charset="0"/>
              </a:rPr>
              <a:t>Deep Dive</a:t>
            </a:r>
          </a:p>
        </p:txBody>
      </p:sp>
      <p:sp>
        <p:nvSpPr>
          <p:cNvPr id="3" name="Subtitle 2"/>
          <p:cNvSpPr>
            <a:spLocks noGrp="1"/>
          </p:cNvSpPr>
          <p:nvPr>
            <p:ph type="subTitle" idx="1"/>
          </p:nvPr>
        </p:nvSpPr>
        <p:spPr>
          <a:xfrm>
            <a:off x="274323" y="2252174"/>
            <a:ext cx="5764973" cy="1073371"/>
          </a:xfrm>
        </p:spPr>
        <p:txBody>
          <a:bodyPr/>
          <a:lstStyle/>
          <a:p>
            <a:pPr>
              <a:spcBef>
                <a:spcPts val="600"/>
              </a:spcBef>
            </a:pPr>
            <a:r>
              <a:rPr lang="en-US" dirty="0">
                <a:latin typeface="Museo For Dell" panose="02000000000000000000" pitchFamily="2" charset="0"/>
              </a:rPr>
              <a:t>Dell and </a:t>
            </a:r>
            <a:r>
              <a:rPr lang="en-US" dirty="0" smtClean="0">
                <a:latin typeface="Museo For Dell" panose="02000000000000000000" pitchFamily="2" charset="0"/>
              </a:rPr>
              <a:t>Compal </a:t>
            </a:r>
            <a:r>
              <a:rPr lang="en-US" dirty="0">
                <a:latin typeface="Museo For Dell" panose="02000000000000000000" pitchFamily="2" charset="0"/>
              </a:rPr>
              <a:t>Carnoustie Team</a:t>
            </a:r>
          </a:p>
          <a:p>
            <a:pPr>
              <a:spcBef>
                <a:spcPts val="600"/>
              </a:spcBef>
            </a:pPr>
            <a:r>
              <a:rPr lang="en-US" sz="1400" dirty="0" smtClean="0">
                <a:latin typeface="Museo For Dell" panose="02000000000000000000" pitchFamily="2" charset="0"/>
              </a:rPr>
              <a:t>3/02/2021</a:t>
            </a:r>
            <a:endParaRPr lang="en-US" sz="1400" dirty="0">
              <a:latin typeface="Museo For Dell" panose="02000000000000000000" pitchFamily="2" charset="0"/>
            </a:endParaRPr>
          </a:p>
          <a:p>
            <a:r>
              <a:rPr lang="en-US" dirty="0">
                <a:latin typeface="Museo For Dell" panose="02000000000000000000" pitchFamily="2" charset="0"/>
              </a:rPr>
              <a:t>Client Program Management</a:t>
            </a:r>
          </a:p>
        </p:txBody>
      </p:sp>
    </p:spTree>
    <p:extLst>
      <p:ext uri="{BB962C8B-B14F-4D97-AF65-F5344CB8AC3E}">
        <p14:creationId xmlns:p14="http://schemas.microsoft.com/office/powerpoint/2010/main" val="229621107"/>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285750" y="2197802"/>
            <a:ext cx="7886700" cy="747897"/>
          </a:xfrm>
        </p:spPr>
        <p:txBody>
          <a:bodyPr/>
          <a:lstStyle/>
          <a:p>
            <a:r>
              <a:rPr lang="en-US" altLang="zh-TW" dirty="0" smtClean="0"/>
              <a:t>Regulatory-Schedule</a:t>
            </a:r>
            <a:endParaRPr lang="zh-TW" altLang="en-US" dirty="0"/>
          </a:p>
        </p:txBody>
      </p:sp>
    </p:spTree>
    <p:extLst>
      <p:ext uri="{BB962C8B-B14F-4D97-AF65-F5344CB8AC3E}">
        <p14:creationId xmlns:p14="http://schemas.microsoft.com/office/powerpoint/2010/main" val="35689136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2" name="標題 1"/>
          <p:cNvSpPr>
            <a:spLocks noGrp="1"/>
          </p:cNvSpPr>
          <p:nvPr>
            <p:ph type="title"/>
          </p:nvPr>
        </p:nvSpPr>
        <p:spPr>
          <a:xfrm>
            <a:off x="123845" y="45827"/>
            <a:ext cx="8279943" cy="261031"/>
          </a:xfrm>
        </p:spPr>
        <p:txBody>
          <a:bodyPr/>
          <a:lstStyle/>
          <a:p>
            <a:r>
              <a:rPr lang="en-US" altLang="zh-TW" sz="2000" b="1" dirty="0">
                <a:latin typeface="Calibri" panose="020F0502020204030204" pitchFamily="34" charset="0"/>
                <a:cs typeface="Calibri" panose="020F0502020204030204" pitchFamily="34" charset="0"/>
              </a:rPr>
              <a:t>Carnoustie Regulatory status summary</a:t>
            </a:r>
            <a:r>
              <a:rPr lang="en-US" altLang="zh-TW" sz="2000" b="1" dirty="0">
                <a:solidFill>
                  <a:srgbClr val="000000"/>
                </a:solidFill>
                <a:latin typeface="Calibri" panose="020F0502020204030204" pitchFamily="34" charset="0"/>
                <a:cs typeface="Calibri" panose="020F0502020204030204" pitchFamily="34" charset="0"/>
              </a:rPr>
              <a:t/>
            </a:r>
            <a:br>
              <a:rPr lang="en-US" altLang="zh-TW" sz="2000" b="1" dirty="0">
                <a:solidFill>
                  <a:srgbClr val="000000"/>
                </a:solidFill>
                <a:latin typeface="Calibri" panose="020F0502020204030204" pitchFamily="34" charset="0"/>
                <a:cs typeface="Calibri" panose="020F0502020204030204" pitchFamily="34" charset="0"/>
              </a:rPr>
            </a:br>
            <a:endParaRPr lang="zh-TW" altLang="en-US" sz="2000" dirty="0">
              <a:latin typeface="Calibri" panose="020F0502020204030204" pitchFamily="34" charset="0"/>
              <a:ea typeface="+mj-ea"/>
              <a:cs typeface="Calibri" panose="020F0502020204030204" pitchFamily="34" charset="0"/>
            </a:endParaRPr>
          </a:p>
        </p:txBody>
      </p:sp>
      <p:sp>
        <p:nvSpPr>
          <p:cNvPr id="10" name="矩形 9"/>
          <p:cNvSpPr/>
          <p:nvPr/>
        </p:nvSpPr>
        <p:spPr>
          <a:xfrm>
            <a:off x="123844" y="493870"/>
            <a:ext cx="8800115" cy="338554"/>
          </a:xfrm>
          <a:prstGeom prst="rect">
            <a:avLst/>
          </a:prstGeom>
        </p:spPr>
        <p:txBody>
          <a:bodyPr wrap="square">
            <a:spAutoFit/>
          </a:bodyPr>
          <a:lstStyle/>
          <a:p>
            <a:pPr marL="342900" indent="-342900" fontAlgn="ctr">
              <a:buFont typeface="Wingdings" panose="05000000000000000000" pitchFamily="2" charset="2"/>
              <a:buChar char="Ø"/>
            </a:pPr>
            <a:r>
              <a:rPr lang="en-US" altLang="zh-TW" sz="1600" b="1" dirty="0">
                <a:solidFill>
                  <a:srgbClr val="0085C3"/>
                </a:solidFill>
                <a:latin typeface="Calibri"/>
              </a:rPr>
              <a:t>System Level: </a:t>
            </a:r>
            <a:r>
              <a:rPr lang="en-US" altLang="zh-TW" sz="1600" b="1" dirty="0" smtClean="0">
                <a:solidFill>
                  <a:srgbClr val="0085C3"/>
                </a:solidFill>
                <a:latin typeface="Calibri"/>
              </a:rPr>
              <a:t> 7 Mandatory countries will be P-RTS</a:t>
            </a:r>
            <a:endParaRPr lang="en-US" altLang="zh-TW" sz="1400" dirty="0">
              <a:solidFill>
                <a:srgbClr val="595959"/>
              </a:solidFill>
              <a:latin typeface="Calibri"/>
              <a:ea typeface="新細明體"/>
            </a:endParaRPr>
          </a:p>
        </p:txBody>
      </p:sp>
      <p:graphicFrame>
        <p:nvGraphicFramePr>
          <p:cNvPr id="7" name="表格 1"/>
          <p:cNvGraphicFramePr>
            <a:graphicFrameLocks noGrp="1"/>
          </p:cNvGraphicFramePr>
          <p:nvPr>
            <p:extLst>
              <p:ext uri="{D42A27DB-BD31-4B8C-83A1-F6EECF244321}">
                <p14:modId xmlns:p14="http://schemas.microsoft.com/office/powerpoint/2010/main" val="1286437432"/>
              </p:ext>
            </p:extLst>
          </p:nvPr>
        </p:nvGraphicFramePr>
        <p:xfrm>
          <a:off x="479872" y="777835"/>
          <a:ext cx="8305851" cy="1532444"/>
        </p:xfrm>
        <a:graphic>
          <a:graphicData uri="http://schemas.openxmlformats.org/drawingml/2006/table">
            <a:tbl>
              <a:tblPr>
                <a:tableStyleId>{5C22544A-7EE6-4342-B048-85BDC9FD1C3A}</a:tableStyleId>
              </a:tblPr>
              <a:tblGrid>
                <a:gridCol w="495550">
                  <a:extLst>
                    <a:ext uri="{9D8B030D-6E8A-4147-A177-3AD203B41FA5}">
                      <a16:colId xmlns:a16="http://schemas.microsoft.com/office/drawing/2014/main" xmlns="" val="20000"/>
                    </a:ext>
                  </a:extLst>
                </a:gridCol>
                <a:gridCol w="1599718"/>
                <a:gridCol w="1725837"/>
                <a:gridCol w="1725837"/>
                <a:gridCol w="2758909"/>
              </a:tblGrid>
              <a:tr h="153628">
                <a:tc>
                  <a:txBody>
                    <a:bodyPr/>
                    <a:lstStyle/>
                    <a:p>
                      <a:pPr algn="ctr" fontAlgn="ctr"/>
                      <a:endParaRPr lang="en-US" sz="1100" b="1"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100" b="1" i="0" u="none" strike="noStrike" dirty="0" smtClean="0">
                          <a:solidFill>
                            <a:schemeClr val="tx2"/>
                          </a:solidFill>
                          <a:effectLst/>
                          <a:latin typeface="Calibri" panose="020F0502020204030204" pitchFamily="34" charset="0"/>
                          <a:cs typeface="Calibri" panose="020F0502020204030204" pitchFamily="34" charset="0"/>
                        </a:rPr>
                        <a:t>PPE</a:t>
                      </a:r>
                      <a:endParaRPr lang="en-US" altLang="zh-TW" sz="1100" b="1" i="0" u="none" strike="noStrike" dirty="0">
                        <a:solidFill>
                          <a:schemeClr val="tx2"/>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100" b="1" i="0" u="none" strike="noStrike" dirty="0" smtClean="0">
                          <a:solidFill>
                            <a:schemeClr val="tx2"/>
                          </a:solidFill>
                          <a:effectLst/>
                          <a:latin typeface="Calibri" panose="020F0502020204030204" pitchFamily="34" charset="0"/>
                          <a:cs typeface="Calibri" panose="020F0502020204030204" pitchFamily="34" charset="0"/>
                        </a:rPr>
                        <a:t>Mid</a:t>
                      </a:r>
                      <a:endParaRPr lang="en-US" altLang="zh-TW" sz="1100" b="1" i="0" u="none" strike="noStrike" dirty="0">
                        <a:solidFill>
                          <a:schemeClr val="tx2"/>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100" b="1" i="0" u="none" strike="noStrike" dirty="0" smtClean="0">
                          <a:solidFill>
                            <a:schemeClr val="tx2"/>
                          </a:solidFill>
                          <a:effectLst/>
                          <a:latin typeface="Calibri" panose="020F0502020204030204" pitchFamily="34" charset="0"/>
                          <a:cs typeface="Calibri" panose="020F0502020204030204" pitchFamily="34" charset="0"/>
                        </a:rPr>
                        <a:t>ICE</a:t>
                      </a:r>
                      <a:endParaRPr lang="en-US" altLang="zh-TW" sz="1100" b="1" i="0" u="none" strike="noStrike" dirty="0">
                        <a:solidFill>
                          <a:schemeClr val="tx2"/>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100" b="1" i="0" u="none" strike="noStrike" dirty="0" smtClean="0">
                          <a:solidFill>
                            <a:schemeClr val="tx2"/>
                          </a:solidFill>
                          <a:effectLst/>
                          <a:latin typeface="Calibri" panose="020F0502020204030204" pitchFamily="34" charset="0"/>
                          <a:cs typeface="Calibri" panose="020F0502020204030204" pitchFamily="34" charset="0"/>
                        </a:rPr>
                        <a:t>Comparison</a:t>
                      </a:r>
                      <a:endParaRPr lang="en-US" altLang="zh-TW" sz="1100" b="1" i="0" u="none" strike="noStrike" dirty="0">
                        <a:solidFill>
                          <a:schemeClr val="tx2"/>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1357184">
                <a:tc>
                  <a:txBody>
                    <a:bodyPr/>
                    <a:lstStyle/>
                    <a:p>
                      <a:pPr algn="ctr" fontAlgn="ctr"/>
                      <a:r>
                        <a:rPr lang="en-US" sz="1100" b="1" i="0" u="none" strike="noStrike" dirty="0" smtClean="0">
                          <a:solidFill>
                            <a:schemeClr val="tx1"/>
                          </a:solidFill>
                          <a:effectLst/>
                          <a:latin typeface="Calibri" panose="020F0502020204030204" pitchFamily="34" charset="0"/>
                          <a:cs typeface="Calibri" panose="020F0502020204030204" pitchFamily="34" charset="0"/>
                        </a:rPr>
                        <a:t>System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algn="ctr" defTabSz="914283" rtl="0" eaLnBrk="1" fontAlgn="ctr" latinLnBrk="0" hangingPunct="1"/>
                      <a:r>
                        <a:rPr lang="en-US" altLang="zh-TW" sz="1050" b="1" kern="1200" baseline="0" dirty="0" smtClean="0">
                          <a:solidFill>
                            <a:schemeClr val="bg2"/>
                          </a:solidFill>
                          <a:latin typeface="Calibri" panose="020F0502020204030204" pitchFamily="34" charset="0"/>
                          <a:ea typeface="新細明體"/>
                          <a:cs typeface="+mn-cs"/>
                        </a:rPr>
                        <a:t>11</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kern="1200" dirty="0" smtClean="0">
                          <a:solidFill>
                            <a:schemeClr val="bg2"/>
                          </a:solidFill>
                          <a:latin typeface="Calibri" panose="020F0502020204030204" pitchFamily="34" charset="0"/>
                          <a:ea typeface="新細明體"/>
                          <a:cs typeface="Calibri" panose="020F0502020204030204" pitchFamily="34" charset="0"/>
                        </a:rPr>
                        <a:t>Belarus/Kazakhstan/Russian (CU), Ukraine(UKSERT),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kern="1200" dirty="0" smtClean="0">
                          <a:solidFill>
                            <a:schemeClr val="bg2"/>
                          </a:solidFill>
                          <a:latin typeface="Calibri" panose="020F0502020204030204" pitchFamily="34" charset="0"/>
                          <a:ea typeface="新細明體"/>
                          <a:cs typeface="Calibri" panose="020F0502020204030204" pitchFamily="34" charset="0"/>
                        </a:rPr>
                        <a:t>South Africa (NRCS), India (BIS)</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 Brazil (ANATEL), Nigeria (NCC),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Zambia (ZICTA), Ecuador</a:t>
                      </a:r>
                      <a:r>
                        <a:rPr lang="zh-TW" altLang="en-US" sz="800" b="0" kern="1200" baseline="0" dirty="0" smtClean="0">
                          <a:solidFill>
                            <a:schemeClr val="bg2"/>
                          </a:solidFill>
                          <a:latin typeface="Calibri" panose="020F0502020204030204" pitchFamily="34" charset="0"/>
                          <a:ea typeface="新細明體"/>
                          <a:cs typeface="Calibri" panose="020F0502020204030204" pitchFamily="34" charset="0"/>
                        </a:rPr>
                        <a:t> </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(ARCOTEL), </a:t>
                      </a:r>
                      <a:r>
                        <a:rPr lang="en-US" altLang="zh-TW" sz="800" b="0" i="0" u="none" strike="noStrike" dirty="0" smtClean="0">
                          <a:solidFill>
                            <a:schemeClr val="bg2"/>
                          </a:solidFill>
                          <a:effectLst/>
                          <a:latin typeface="Calibri" panose="020F0502020204030204" pitchFamily="34" charset="0"/>
                          <a:cs typeface="Calibri" panose="020F0502020204030204" pitchFamily="34" charset="0"/>
                        </a:rPr>
                        <a:t>Chile</a:t>
                      </a:r>
                      <a:r>
                        <a:rPr lang="zh-TW" altLang="en-US" sz="800" b="0" i="0" u="none" strike="noStrike" dirty="0" smtClean="0">
                          <a:solidFill>
                            <a:schemeClr val="bg2"/>
                          </a:solidFill>
                          <a:effectLst/>
                          <a:latin typeface="Calibri" panose="020F0502020204030204" pitchFamily="34" charset="0"/>
                          <a:cs typeface="Calibri" panose="020F0502020204030204" pitchFamily="34" charset="0"/>
                        </a:rPr>
                        <a:t> </a:t>
                      </a:r>
                      <a:r>
                        <a:rPr lang="en-US" altLang="zh-TW" sz="800" b="0" i="0" u="none" strike="noStrike" dirty="0" smtClean="0">
                          <a:solidFill>
                            <a:schemeClr val="bg2"/>
                          </a:solidFill>
                          <a:effectLst/>
                          <a:latin typeface="Calibri" panose="020F0502020204030204" pitchFamily="34" charset="0"/>
                          <a:cs typeface="Calibri" panose="020F0502020204030204" pitchFamily="34" charset="0"/>
                        </a:rPr>
                        <a:t>(SUBTEL)</a:t>
                      </a:r>
                      <a:r>
                        <a:rPr lang="en-US" altLang="zh-TW" sz="800" b="0" i="0" u="none" strike="noStrike" kern="1200" baseline="0" dirty="0" smtClean="0">
                          <a:solidFill>
                            <a:schemeClr val="bg2"/>
                          </a:solidFill>
                          <a:effectLst/>
                          <a:latin typeface="Calibri" panose="020F0502020204030204" pitchFamily="34" charset="0"/>
                          <a:ea typeface="新細明體"/>
                          <a:cs typeface="Calibri" panose="020F0502020204030204" pitchFamily="34" charset="0"/>
                        </a:rPr>
                        <a:t>, </a:t>
                      </a:r>
                      <a:r>
                        <a:rPr lang="en-US" altLang="zh-TW" sz="800" b="0" i="0" u="none" strike="sngStrike" kern="1200" baseline="0" dirty="0" smtClean="0">
                          <a:solidFill>
                            <a:schemeClr val="bg2"/>
                          </a:solidFill>
                          <a:effectLst/>
                          <a:latin typeface="Calibri" panose="020F0502020204030204" pitchFamily="34" charset="0"/>
                          <a:ea typeface="新細明體"/>
                          <a:cs typeface="Calibri" panose="020F0502020204030204" pitchFamily="34" charset="0"/>
                        </a:rPr>
                        <a:t>China (NAL)</a:t>
                      </a:r>
                      <a:endParaRPr lang="en-US" altLang="zh-TW" sz="800" b="0" i="0" u="none" strike="sngStrike" baseline="0" dirty="0" smtClean="0">
                        <a:solidFill>
                          <a:schemeClr val="bg2"/>
                        </a:solidFill>
                        <a:effectLst/>
                        <a:latin typeface="Calibri" panose="020F0502020204030204" pitchFamily="34" charset="0"/>
                        <a:cs typeface="Calibri" panose="020F0502020204030204" pitchFamily="34" charset="0"/>
                      </a:endParaRPr>
                    </a:p>
                  </a:txBody>
                  <a:tcPr marL="3600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algn="ctr" defTabSz="914283" rtl="0" eaLnBrk="1" fontAlgn="ctr" latinLnBrk="0" hangingPunct="1"/>
                      <a:r>
                        <a:rPr lang="en-US" altLang="zh-TW" sz="1050" b="1" kern="1200" baseline="0" dirty="0" smtClean="0">
                          <a:solidFill>
                            <a:schemeClr val="bg2"/>
                          </a:solidFill>
                          <a:latin typeface="Calibri" panose="020F0502020204030204" pitchFamily="34" charset="0"/>
                          <a:ea typeface="新細明體"/>
                          <a:cs typeface="+mn-cs"/>
                        </a:rPr>
                        <a:t>14</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kern="1200" dirty="0" smtClean="0">
                          <a:solidFill>
                            <a:schemeClr val="bg2"/>
                          </a:solidFill>
                          <a:latin typeface="Calibri" panose="020F0502020204030204" pitchFamily="34" charset="0"/>
                          <a:ea typeface="新細明體"/>
                          <a:cs typeface="Calibri" panose="020F0502020204030204" pitchFamily="34" charset="0"/>
                        </a:rPr>
                        <a:t>Belarus/Kazakhstan/Russian (CU), Ukraine(UKSERT),</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kern="1200" dirty="0" smtClean="0">
                          <a:solidFill>
                            <a:schemeClr val="bg2"/>
                          </a:solidFill>
                          <a:latin typeface="Calibri" panose="020F0502020204030204" pitchFamily="34" charset="0"/>
                          <a:ea typeface="新細明體"/>
                          <a:cs typeface="Calibri" panose="020F0502020204030204" pitchFamily="34" charset="0"/>
                        </a:rPr>
                        <a:t>South Africa (NRCS), India (BIS)</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 Serbia (KVALITET), Moldova (INSM), A</a:t>
                      </a:r>
                      <a:r>
                        <a:rPr lang="en-US" altLang="zh-TW" sz="800" kern="1200" dirty="0" smtClean="0">
                          <a:solidFill>
                            <a:schemeClr val="bg2"/>
                          </a:solidFill>
                          <a:latin typeface="Calibri" panose="020F0502020204030204" pitchFamily="34" charset="0"/>
                          <a:ea typeface="新細明體"/>
                          <a:cs typeface="+mn-cs"/>
                        </a:rPr>
                        <a:t>zerbaijan(ARRVITN), </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Brazil (ANATEL), </a:t>
                      </a:r>
                      <a:r>
                        <a:rPr lang="en-US" altLang="zh-TW" sz="800" b="0" i="0" u="none" strike="sngStrike" dirty="0" smtClean="0">
                          <a:solidFill>
                            <a:schemeClr val="bg2"/>
                          </a:solidFill>
                          <a:effectLst/>
                          <a:latin typeface="Calibri" panose="020F0502020204030204" pitchFamily="34" charset="0"/>
                          <a:cs typeface="Calibri" panose="020F0502020204030204" pitchFamily="34" charset="0"/>
                        </a:rPr>
                        <a:t>Chile</a:t>
                      </a:r>
                      <a:r>
                        <a:rPr lang="zh-TW" altLang="en-US" sz="800" b="0" i="0" u="none" strike="sngStrike" dirty="0" smtClean="0">
                          <a:solidFill>
                            <a:schemeClr val="bg2"/>
                          </a:solidFill>
                          <a:effectLst/>
                          <a:latin typeface="Calibri" panose="020F0502020204030204" pitchFamily="34" charset="0"/>
                          <a:cs typeface="Calibri" panose="020F0502020204030204" pitchFamily="34" charset="0"/>
                        </a:rPr>
                        <a:t> </a:t>
                      </a:r>
                      <a:r>
                        <a:rPr lang="en-US" altLang="zh-TW" sz="800" b="0" i="0" u="none" strike="sngStrike" dirty="0" smtClean="0">
                          <a:solidFill>
                            <a:schemeClr val="bg2"/>
                          </a:solidFill>
                          <a:effectLst/>
                          <a:latin typeface="Calibri" panose="020F0502020204030204" pitchFamily="34" charset="0"/>
                          <a:cs typeface="Calibri" panose="020F0502020204030204" pitchFamily="34" charset="0"/>
                        </a:rPr>
                        <a:t>(SUBTEL)</a:t>
                      </a:r>
                      <a:r>
                        <a:rPr lang="en-US" altLang="zh-TW" sz="800" b="0" i="0" u="none" strike="sngStrike" kern="1200" baseline="0" dirty="0" smtClean="0">
                          <a:solidFill>
                            <a:schemeClr val="bg2"/>
                          </a:solidFill>
                          <a:effectLst/>
                          <a:latin typeface="Calibri" panose="020F0502020204030204" pitchFamily="34" charset="0"/>
                          <a:ea typeface="新細明體"/>
                          <a:cs typeface="Calibri" panose="020F0502020204030204" pitchFamily="34" charset="0"/>
                        </a:rPr>
                        <a:t>, </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Ecuador</a:t>
                      </a:r>
                      <a:r>
                        <a:rPr lang="zh-TW" altLang="en-US" sz="800" b="0" kern="1200" baseline="0" dirty="0" smtClean="0">
                          <a:solidFill>
                            <a:schemeClr val="bg2"/>
                          </a:solidFill>
                          <a:latin typeface="Calibri" panose="020F0502020204030204" pitchFamily="34" charset="0"/>
                          <a:ea typeface="新細明體"/>
                          <a:cs typeface="Calibri" panose="020F0502020204030204" pitchFamily="34" charset="0"/>
                        </a:rPr>
                        <a:t> </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(ARCOTEL), </a:t>
                      </a:r>
                      <a:r>
                        <a:rPr lang="en-US" altLang="zh-TW" sz="800" b="0" i="0" u="none" strike="noStrike" kern="1200" baseline="0" dirty="0" smtClean="0">
                          <a:solidFill>
                            <a:schemeClr val="bg2"/>
                          </a:solidFill>
                          <a:effectLst/>
                          <a:latin typeface="Calibri" panose="020F0502020204030204" pitchFamily="34" charset="0"/>
                          <a:ea typeface="新細明體"/>
                          <a:cs typeface="+mn-cs"/>
                        </a:rPr>
                        <a:t>Jordan(TRC (RTN)), Morocco(ANRT),</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 Nigeria (NCC), </a:t>
                      </a:r>
                      <a:r>
                        <a:rPr lang="en-US" altLang="zh-TW" sz="800" b="0" strike="sngStrike" kern="1200" baseline="0" dirty="0" smtClean="0">
                          <a:solidFill>
                            <a:schemeClr val="bg2"/>
                          </a:solidFill>
                          <a:latin typeface="Calibri" panose="020F0502020204030204" pitchFamily="34" charset="0"/>
                          <a:ea typeface="新細明體"/>
                          <a:cs typeface="Calibri" panose="020F0502020204030204" pitchFamily="34" charset="0"/>
                        </a:rPr>
                        <a:t>Zambia (ZICTA</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a:t>
                      </a:r>
                      <a:endParaRPr lang="en-US" altLang="zh-TW" sz="800" b="0" strike="noStrike" kern="1200" baseline="0" dirty="0" smtClean="0">
                        <a:solidFill>
                          <a:schemeClr val="bg2"/>
                        </a:solidFill>
                        <a:effectLst/>
                        <a:latin typeface="Calibri" panose="020F0502020204030204" pitchFamily="34" charset="0"/>
                        <a:ea typeface="新細明體"/>
                        <a:cs typeface="+mn-cs"/>
                      </a:endParaRPr>
                    </a:p>
                  </a:txBody>
                  <a:tcPr marL="3600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algn="ctr" defTabSz="914283" rtl="0" eaLnBrk="1" fontAlgn="ctr" latinLnBrk="0" hangingPunct="1"/>
                      <a:r>
                        <a:rPr lang="en-US" altLang="zh-TW" sz="1050" b="1" kern="1200" baseline="0" dirty="0" smtClean="0">
                          <a:solidFill>
                            <a:srgbClr val="0000FF"/>
                          </a:solidFill>
                          <a:latin typeface="Calibri" panose="020F0502020204030204" pitchFamily="34" charset="0"/>
                          <a:ea typeface="新細明體"/>
                          <a:cs typeface="+mn-cs"/>
                        </a:rPr>
                        <a:t>7</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kern="1200" dirty="0" smtClean="0">
                          <a:solidFill>
                            <a:srgbClr val="0000FF"/>
                          </a:solidFill>
                          <a:latin typeface="Calibri" panose="020F0502020204030204" pitchFamily="34" charset="0"/>
                          <a:ea typeface="新細明體"/>
                          <a:cs typeface="Calibri" panose="020F0502020204030204" pitchFamily="34" charset="0"/>
                        </a:rPr>
                        <a:t>Armenia</a:t>
                      </a:r>
                      <a:r>
                        <a:rPr lang="en-US" altLang="zh-TW" sz="800" kern="1200" dirty="0" smtClean="0">
                          <a:solidFill>
                            <a:schemeClr val="bg2"/>
                          </a:solidFill>
                          <a:latin typeface="Calibri" panose="020F0502020204030204" pitchFamily="34" charset="0"/>
                          <a:ea typeface="新細明體"/>
                          <a:cs typeface="Calibri" panose="020F0502020204030204" pitchFamily="34" charset="0"/>
                        </a:rPr>
                        <a:t>/Belarus/Kazakhstan/Russian/</a:t>
                      </a:r>
                      <a:r>
                        <a:rPr lang="en-US" altLang="zh-TW" sz="800" kern="1200" dirty="0" smtClean="0">
                          <a:solidFill>
                            <a:srgbClr val="0000FF"/>
                          </a:solidFill>
                          <a:latin typeface="Calibri" panose="020F0502020204030204" pitchFamily="34" charset="0"/>
                          <a:ea typeface="新細明體"/>
                          <a:cs typeface="Calibri" panose="020F0502020204030204" pitchFamily="34" charset="0"/>
                        </a:rPr>
                        <a:t>Kyrgyzstan</a:t>
                      </a:r>
                      <a:r>
                        <a:rPr lang="en-US" altLang="zh-TW" sz="800" kern="1200" dirty="0" smtClean="0">
                          <a:solidFill>
                            <a:schemeClr val="bg2"/>
                          </a:solidFill>
                          <a:latin typeface="Calibri" panose="020F0502020204030204" pitchFamily="34" charset="0"/>
                          <a:ea typeface="新細明體"/>
                          <a:cs typeface="Calibri" panose="020F0502020204030204" pitchFamily="34" charset="0"/>
                        </a:rPr>
                        <a:t> (CU), Ukraine(UKSERT),</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strike="sngStrike" kern="1200" baseline="0" dirty="0" smtClean="0">
                          <a:solidFill>
                            <a:srgbClr val="0000FF"/>
                          </a:solidFill>
                          <a:latin typeface="Calibri" panose="020F0502020204030204" pitchFamily="34" charset="0"/>
                          <a:ea typeface="新細明體"/>
                          <a:cs typeface="Calibri" panose="020F0502020204030204" pitchFamily="34" charset="0"/>
                        </a:rPr>
                        <a:t>South Africa (NRCS), </a:t>
                      </a:r>
                      <a:r>
                        <a:rPr lang="en-US" altLang="zh-TW" sz="800" strike="sngStrike" kern="1200" dirty="0" smtClean="0">
                          <a:solidFill>
                            <a:srgbClr val="0000FF"/>
                          </a:solidFill>
                          <a:latin typeface="Calibri" panose="020F0502020204030204" pitchFamily="34" charset="0"/>
                          <a:ea typeface="新細明體"/>
                          <a:cs typeface="+mn-cs"/>
                        </a:rPr>
                        <a:t>India (BIS), </a:t>
                      </a:r>
                      <a:r>
                        <a:rPr lang="en-US" altLang="zh-TW" sz="800" b="0" strike="sngStrike" kern="1200" baseline="0" dirty="0" smtClean="0">
                          <a:solidFill>
                            <a:srgbClr val="0000FF"/>
                          </a:solidFill>
                          <a:latin typeface="Calibri" panose="020F0502020204030204" pitchFamily="34" charset="0"/>
                          <a:ea typeface="新細明體"/>
                          <a:cs typeface="Calibri" panose="020F0502020204030204" pitchFamily="34" charset="0"/>
                        </a:rPr>
                        <a:t>Serbia (KVALITET), Moldova (INSM)</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 </a:t>
                      </a:r>
                      <a:r>
                        <a:rPr lang="en-US" altLang="zh-TW" sz="800" b="0" strike="sngStrike" kern="1200" baseline="0" dirty="0" smtClean="0">
                          <a:solidFill>
                            <a:srgbClr val="0000FF"/>
                          </a:solidFill>
                          <a:latin typeface="Calibri" panose="020F0502020204030204" pitchFamily="34" charset="0"/>
                          <a:ea typeface="新細明體"/>
                          <a:cs typeface="Calibri" panose="020F0502020204030204" pitchFamily="34" charset="0"/>
                        </a:rPr>
                        <a:t>Azerbaijan(ARRVITN), Brazil (ANATEL),</a:t>
                      </a:r>
                      <a:r>
                        <a:rPr lang="en-US" altLang="zh-TW" sz="800" b="0" i="0" u="none" strike="noStrike" kern="1200" baseline="0" dirty="0" smtClean="0">
                          <a:solidFill>
                            <a:schemeClr val="bg2"/>
                          </a:solidFill>
                          <a:effectLst/>
                          <a:latin typeface="Calibri" panose="020F0502020204030204" pitchFamily="34" charset="0"/>
                          <a:ea typeface="新細明體"/>
                          <a:cs typeface="+mn-cs"/>
                        </a:rPr>
                        <a:t>)), </a:t>
                      </a:r>
                      <a:r>
                        <a:rPr lang="en-US" altLang="zh-TW" sz="800" b="0" i="0" u="none" strike="sngStrike" dirty="0" smtClean="0">
                          <a:solidFill>
                            <a:schemeClr val="bg2"/>
                          </a:solidFill>
                          <a:effectLst/>
                          <a:latin typeface="Calibri" panose="020F0502020204030204" pitchFamily="34" charset="0"/>
                          <a:cs typeface="Calibri" panose="020F0502020204030204" pitchFamily="34" charset="0"/>
                        </a:rPr>
                        <a:t>Chile</a:t>
                      </a:r>
                      <a:r>
                        <a:rPr lang="zh-TW" altLang="en-US" sz="800" b="0" i="0" u="none" strike="sngStrike" dirty="0" smtClean="0">
                          <a:solidFill>
                            <a:schemeClr val="bg2"/>
                          </a:solidFill>
                          <a:effectLst/>
                          <a:latin typeface="Calibri" panose="020F0502020204030204" pitchFamily="34" charset="0"/>
                          <a:cs typeface="Calibri" panose="020F0502020204030204" pitchFamily="34" charset="0"/>
                        </a:rPr>
                        <a:t> </a:t>
                      </a:r>
                      <a:r>
                        <a:rPr lang="en-US" altLang="zh-TW" sz="800" b="0" i="0" u="none" strike="sngStrike" dirty="0" smtClean="0">
                          <a:solidFill>
                            <a:schemeClr val="bg2"/>
                          </a:solidFill>
                          <a:effectLst/>
                          <a:latin typeface="Calibri" panose="020F0502020204030204" pitchFamily="34" charset="0"/>
                          <a:cs typeface="Calibri" panose="020F0502020204030204" pitchFamily="34" charset="0"/>
                        </a:rPr>
                        <a:t>(SUBTEL)</a:t>
                      </a:r>
                      <a:r>
                        <a:rPr lang="en-US" altLang="zh-TW" sz="800" b="0" i="0" u="none" strike="sngStrike" kern="1200" baseline="0" dirty="0" smtClean="0">
                          <a:solidFill>
                            <a:schemeClr val="bg2"/>
                          </a:solidFill>
                          <a:effectLst/>
                          <a:latin typeface="Calibri" panose="020F0502020204030204" pitchFamily="34" charset="0"/>
                          <a:ea typeface="新細明體"/>
                          <a:cs typeface="Calibri" panose="020F0502020204030204" pitchFamily="34" charset="0"/>
                        </a:rPr>
                        <a:t>, </a:t>
                      </a:r>
                      <a:r>
                        <a:rPr lang="en-US" altLang="zh-TW" sz="800" b="0" i="0" u="none" strike="sngStrike" kern="1200" dirty="0" smtClean="0">
                          <a:solidFill>
                            <a:srgbClr val="0000FF"/>
                          </a:solidFill>
                          <a:effectLst/>
                          <a:latin typeface="Calibri" panose="020F0502020204030204" pitchFamily="34" charset="0"/>
                          <a:ea typeface="+mn-ea"/>
                          <a:cs typeface="Calibri" panose="020F0502020204030204" pitchFamily="34" charset="0"/>
                        </a:rPr>
                        <a:t>Ecuador</a:t>
                      </a:r>
                      <a:r>
                        <a:rPr lang="zh-TW" altLang="en-US" sz="800" b="0" i="0" u="none" strike="sngStrike" kern="1200" dirty="0" smtClean="0">
                          <a:solidFill>
                            <a:srgbClr val="0000FF"/>
                          </a:solidFill>
                          <a:effectLst/>
                          <a:latin typeface="Calibri" panose="020F0502020204030204" pitchFamily="34" charset="0"/>
                          <a:ea typeface="+mn-ea"/>
                          <a:cs typeface="Calibri" panose="020F0502020204030204" pitchFamily="34" charset="0"/>
                        </a:rPr>
                        <a:t> </a:t>
                      </a:r>
                      <a:r>
                        <a:rPr lang="en-US" altLang="zh-TW" sz="800" b="0" i="0" u="none" strike="sngStrike" kern="1200" dirty="0" smtClean="0">
                          <a:solidFill>
                            <a:srgbClr val="0000FF"/>
                          </a:solidFill>
                          <a:effectLst/>
                          <a:latin typeface="Calibri" panose="020F0502020204030204" pitchFamily="34" charset="0"/>
                          <a:ea typeface="+mn-ea"/>
                          <a:cs typeface="Calibri" panose="020F0502020204030204" pitchFamily="34" charset="0"/>
                        </a:rPr>
                        <a:t>(ARCOTEL)</a:t>
                      </a:r>
                      <a:r>
                        <a:rPr lang="en-US" altLang="zh-TW" sz="800" b="0" i="0" u="none" strike="sngStrike" kern="1200" dirty="0" smtClean="0">
                          <a:solidFill>
                            <a:schemeClr val="bg2"/>
                          </a:solidFill>
                          <a:effectLst/>
                          <a:latin typeface="Calibri" panose="020F0502020204030204" pitchFamily="34" charset="0"/>
                          <a:ea typeface="+mn-ea"/>
                          <a:cs typeface="Calibri" panose="020F0502020204030204" pitchFamily="34" charset="0"/>
                        </a:rPr>
                        <a:t>, </a:t>
                      </a:r>
                      <a:r>
                        <a:rPr lang="en-US" altLang="zh-TW" sz="800" b="0" i="0" u="none" strike="sngStrike" kern="1200" baseline="0" dirty="0" smtClean="0">
                          <a:solidFill>
                            <a:srgbClr val="0000FF"/>
                          </a:solidFill>
                          <a:effectLst/>
                          <a:latin typeface="Calibri" panose="020F0502020204030204" pitchFamily="34" charset="0"/>
                          <a:ea typeface="新細明體"/>
                          <a:cs typeface="+mn-cs"/>
                        </a:rPr>
                        <a:t>Jordan(TRC (RTN)), </a:t>
                      </a:r>
                      <a:r>
                        <a:rPr lang="en-US" altLang="zh-TW" sz="800" b="0" i="0" u="none" strike="noStrike" kern="1200" baseline="0" dirty="0" smtClean="0">
                          <a:solidFill>
                            <a:srgbClr val="0000FF"/>
                          </a:solidFill>
                          <a:effectLst/>
                          <a:latin typeface="Calibri" panose="020F0502020204030204" pitchFamily="34" charset="0"/>
                          <a:ea typeface="新細明體"/>
                          <a:cs typeface="+mn-cs"/>
                        </a:rPr>
                        <a:t>Mexico(IFETEL),</a:t>
                      </a:r>
                      <a:r>
                        <a:rPr lang="zh-TW" altLang="en-US" sz="800" b="0" i="0" u="none" strike="noStrike" kern="1200" baseline="0" dirty="0" smtClean="0">
                          <a:solidFill>
                            <a:srgbClr val="0000FF"/>
                          </a:solidFill>
                          <a:effectLst/>
                          <a:latin typeface="Calibri" panose="020F0502020204030204" pitchFamily="34" charset="0"/>
                          <a:ea typeface="新細明體"/>
                          <a:cs typeface="+mn-cs"/>
                        </a:rPr>
                        <a:t> </a:t>
                      </a:r>
                      <a:r>
                        <a:rPr lang="en-US" altLang="zh-TW" sz="800" b="0" i="0" u="none" strike="sngStrike" kern="1200" baseline="0" dirty="0" smtClean="0">
                          <a:solidFill>
                            <a:srgbClr val="0000FF"/>
                          </a:solidFill>
                          <a:effectLst/>
                          <a:latin typeface="Calibri" panose="020F0502020204030204" pitchFamily="34" charset="0"/>
                          <a:ea typeface="新細明體"/>
                          <a:cs typeface="+mn-cs"/>
                        </a:rPr>
                        <a:t>Morocco(ANRT)</a:t>
                      </a:r>
                      <a:r>
                        <a:rPr lang="en-US" altLang="zh-TW" sz="800" b="0" i="0" u="none" strike="noStrike" kern="1200" baseline="0" dirty="0" smtClean="0">
                          <a:solidFill>
                            <a:srgbClr val="0000FF"/>
                          </a:solidFill>
                          <a:effectLst/>
                          <a:latin typeface="Calibri" panose="020F0502020204030204" pitchFamily="34" charset="0"/>
                          <a:ea typeface="新細明體"/>
                          <a:cs typeface="+mn-cs"/>
                        </a:rPr>
                        <a:t>,</a:t>
                      </a:r>
                      <a:r>
                        <a:rPr lang="en-US" altLang="zh-TW" sz="800" b="0" kern="1200" baseline="0" dirty="0" smtClean="0">
                          <a:solidFill>
                            <a:srgbClr val="0000FF"/>
                          </a:solidFill>
                          <a:latin typeface="Calibri" panose="020F0502020204030204" pitchFamily="34" charset="0"/>
                          <a:ea typeface="新細明體"/>
                          <a:cs typeface="Calibri" panose="020F0502020204030204" pitchFamily="34" charset="0"/>
                        </a:rPr>
                        <a:t> </a:t>
                      </a:r>
                      <a:r>
                        <a:rPr lang="en-US" altLang="zh-TW" sz="800" b="0" strike="sngStrike" kern="1200" baseline="0" dirty="0" smtClean="0">
                          <a:solidFill>
                            <a:srgbClr val="0000FF"/>
                          </a:solidFill>
                          <a:latin typeface="Calibri" panose="020F0502020204030204" pitchFamily="34" charset="0"/>
                          <a:ea typeface="新細明體"/>
                          <a:cs typeface="Calibri" panose="020F0502020204030204" pitchFamily="34" charset="0"/>
                        </a:rPr>
                        <a:t>Nigeria (NCC</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 </a:t>
                      </a:r>
                      <a:r>
                        <a:rPr lang="en-US" altLang="zh-TW" sz="800" b="0" strike="sngStrike" kern="1200" baseline="0" dirty="0" smtClean="0">
                          <a:solidFill>
                            <a:schemeClr val="bg2"/>
                          </a:solidFill>
                          <a:latin typeface="Calibri" panose="020F0502020204030204" pitchFamily="34" charset="0"/>
                          <a:ea typeface="新細明體"/>
                          <a:cs typeface="Calibri" panose="020F0502020204030204" pitchFamily="34" charset="0"/>
                        </a:rPr>
                        <a:t>Zambia (ZICTA</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a:t>
                      </a:r>
                      <a:endParaRPr lang="en-US" altLang="zh-TW" sz="800" b="0" strike="noStrike" kern="1200" baseline="0" dirty="0" smtClean="0">
                        <a:solidFill>
                          <a:srgbClr val="0000FF"/>
                        </a:solidFill>
                        <a:effectLst/>
                        <a:latin typeface="Calibri" panose="020F0502020204030204" pitchFamily="34" charset="0"/>
                        <a:ea typeface="新細明體"/>
                        <a:cs typeface="+mn-cs"/>
                      </a:endParaRPr>
                    </a:p>
                  </a:txBody>
                  <a:tcPr marL="3600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r>
                        <a:rPr lang="en-US" altLang="zh-TW" sz="700" b="0" i="0" u="none" strike="noStrike" kern="1200" baseline="0" dirty="0" smtClean="0">
                          <a:solidFill>
                            <a:srgbClr val="0000FF"/>
                          </a:solidFill>
                          <a:effectLst/>
                          <a:latin typeface="Calibri"/>
                          <a:ea typeface="+mn-ea"/>
                          <a:cs typeface="+mn-cs"/>
                        </a:rPr>
                        <a:t>CU add two countries Armenia and Kyrgyzstan which are also in CU union that we were reminded to list in regulatory schedule by Dell RCE.</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r>
                        <a:rPr lang="en-US" altLang="zh-TW" sz="700" b="0" i="0" u="none" strike="noStrike" kern="1200" baseline="0" dirty="0" smtClean="0">
                          <a:solidFill>
                            <a:srgbClr val="0000FF"/>
                          </a:solidFill>
                          <a:effectLst/>
                          <a:latin typeface="Calibri"/>
                          <a:ea typeface="+mn-ea"/>
                          <a:cs typeface="+mn-cs"/>
                        </a:rPr>
                        <a:t>South Africa (NRCS)</a:t>
                      </a:r>
                      <a:r>
                        <a:rPr lang="zh-TW" altLang="en-US" sz="700" b="0" i="0" u="none" strike="noStrike" kern="1200" baseline="0" dirty="0" smtClean="0">
                          <a:solidFill>
                            <a:srgbClr val="0000FF"/>
                          </a:solidFill>
                          <a:effectLst/>
                          <a:latin typeface="Calibri"/>
                          <a:ea typeface="+mn-ea"/>
                          <a:cs typeface="+mn-cs"/>
                        </a:rPr>
                        <a:t> </a:t>
                      </a:r>
                      <a:r>
                        <a:rPr lang="en-US" altLang="zh-TW" sz="700" b="0" i="0" u="none" strike="noStrike" kern="1200" baseline="0" dirty="0" smtClean="0">
                          <a:solidFill>
                            <a:srgbClr val="0000FF"/>
                          </a:solidFill>
                          <a:effectLst/>
                          <a:latin typeface="Calibri"/>
                          <a:ea typeface="+mn-ea"/>
                          <a:cs typeface="+mn-cs"/>
                        </a:rPr>
                        <a:t>back to RTS and certificate done.</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r>
                        <a:rPr lang="en-US" altLang="zh-TW" sz="700" b="0" i="0" u="none" strike="noStrike" kern="1200" baseline="0" dirty="0" smtClean="0">
                          <a:solidFill>
                            <a:srgbClr val="0000FF"/>
                          </a:solidFill>
                          <a:effectLst/>
                          <a:latin typeface="Calibri"/>
                          <a:ea typeface="+mn-ea"/>
                          <a:cs typeface="+mn-cs"/>
                        </a:rPr>
                        <a:t>India (BIS) back to RTS and certificate done.</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r>
                        <a:rPr lang="en-US" altLang="zh-TW" sz="700" b="0" i="0" u="none" strike="noStrike" kern="1200" baseline="0" dirty="0" smtClean="0">
                          <a:solidFill>
                            <a:srgbClr val="0000FF"/>
                          </a:solidFill>
                          <a:effectLst/>
                          <a:latin typeface="Calibri"/>
                          <a:ea typeface="+mn-ea"/>
                          <a:cs typeface="+mn-cs"/>
                        </a:rPr>
                        <a:t>Serbia (KVALITET) back to RTS and certificate done.</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r>
                        <a:rPr lang="en-US" altLang="zh-TW" sz="700" b="0" i="0" u="none" strike="noStrike" kern="1200" baseline="0" dirty="0" smtClean="0">
                          <a:solidFill>
                            <a:srgbClr val="0000FF"/>
                          </a:solidFill>
                          <a:effectLst/>
                          <a:latin typeface="Calibri"/>
                          <a:ea typeface="+mn-ea"/>
                          <a:cs typeface="+mn-cs"/>
                        </a:rPr>
                        <a:t>Moldova (INSM) back to RTS and certificate done.</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r>
                        <a:rPr lang="en-US" altLang="zh-TW" sz="700" b="0" i="0" u="none" strike="noStrike" kern="1200" baseline="0" dirty="0" smtClean="0">
                          <a:solidFill>
                            <a:srgbClr val="0000FF"/>
                          </a:solidFill>
                          <a:effectLst/>
                          <a:latin typeface="Calibri"/>
                          <a:ea typeface="+mn-ea"/>
                          <a:cs typeface="+mn-cs"/>
                        </a:rPr>
                        <a:t>Mexico: PCR 1003394 Mexico IFT approval requested on host</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r>
                        <a:rPr lang="en-US" altLang="zh-TW" sz="700" b="0" i="0" u="none" strike="noStrike" kern="1200" baseline="0" dirty="0" smtClean="0">
                          <a:solidFill>
                            <a:srgbClr val="0000FF"/>
                          </a:solidFill>
                          <a:effectLst/>
                          <a:latin typeface="Calibri"/>
                          <a:ea typeface="+mn-ea"/>
                          <a:cs typeface="+mn-cs"/>
                        </a:rPr>
                        <a:t>Azerbaijan, Morocco, Nigeria, Ecuador, Brazil, Jordan</a:t>
                      </a:r>
                      <a:r>
                        <a:rPr lang="zh-TW" altLang="en-US" sz="700" b="0" i="0" u="none" strike="noStrike" kern="1200" baseline="0" dirty="0" smtClean="0">
                          <a:solidFill>
                            <a:srgbClr val="0000FF"/>
                          </a:solidFill>
                          <a:effectLst/>
                          <a:latin typeface="Calibri"/>
                          <a:ea typeface="+mn-ea"/>
                          <a:cs typeface="+mn-cs"/>
                        </a:rPr>
                        <a:t> </a:t>
                      </a:r>
                      <a:r>
                        <a:rPr lang="en-US" altLang="zh-TW" sz="700" b="0" i="0" u="none" strike="noStrike" kern="1200" baseline="0" dirty="0" smtClean="0">
                          <a:solidFill>
                            <a:srgbClr val="0000FF"/>
                          </a:solidFill>
                          <a:effectLst/>
                          <a:latin typeface="Calibri"/>
                          <a:ea typeface="+mn-ea"/>
                          <a:cs typeface="+mn-cs"/>
                        </a:rPr>
                        <a:t>: Cert. done</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endParaRPr lang="en-US" altLang="zh-TW" sz="700" b="0" i="0" u="none" strike="noStrike" kern="1200" baseline="0" dirty="0" smtClean="0">
                        <a:solidFill>
                          <a:srgbClr val="0000FF"/>
                        </a:solidFill>
                        <a:effectLst/>
                        <a:latin typeface="Calibri"/>
                        <a:ea typeface="+mn-ea"/>
                        <a:cs typeface="+mn-cs"/>
                      </a:endParaRPr>
                    </a:p>
                  </a:txBody>
                  <a:tcPr marL="3600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xmlns="" val="10001"/>
                  </a:ext>
                </a:extLst>
              </a:tr>
            </a:tbl>
          </a:graphicData>
        </a:graphic>
      </p:graphicFrame>
      <p:graphicFrame>
        <p:nvGraphicFramePr>
          <p:cNvPr id="2" name="表格 1"/>
          <p:cNvGraphicFramePr>
            <a:graphicFrameLocks noGrp="1"/>
          </p:cNvGraphicFramePr>
          <p:nvPr>
            <p:extLst>
              <p:ext uri="{D42A27DB-BD31-4B8C-83A1-F6EECF244321}">
                <p14:modId xmlns:p14="http://schemas.microsoft.com/office/powerpoint/2010/main" val="1392470891"/>
              </p:ext>
            </p:extLst>
          </p:nvPr>
        </p:nvGraphicFramePr>
        <p:xfrm>
          <a:off x="478533" y="2623436"/>
          <a:ext cx="8308526" cy="2376026"/>
        </p:xfrm>
        <a:graphic>
          <a:graphicData uri="http://schemas.openxmlformats.org/drawingml/2006/table">
            <a:tbl>
              <a:tblPr/>
              <a:tblGrid>
                <a:gridCol w="540350">
                  <a:extLst>
                    <a:ext uri="{9D8B030D-6E8A-4147-A177-3AD203B41FA5}">
                      <a16:colId xmlns:a16="http://schemas.microsoft.com/office/drawing/2014/main" xmlns="" val="20000"/>
                    </a:ext>
                  </a:extLst>
                </a:gridCol>
                <a:gridCol w="1594566">
                  <a:extLst>
                    <a:ext uri="{9D8B030D-6E8A-4147-A177-3AD203B41FA5}">
                      <a16:colId xmlns:a16="http://schemas.microsoft.com/office/drawing/2014/main" xmlns="" val="20001"/>
                    </a:ext>
                  </a:extLst>
                </a:gridCol>
                <a:gridCol w="1703674"/>
                <a:gridCol w="1703674"/>
                <a:gridCol w="2766262"/>
              </a:tblGrid>
              <a:tr h="175993">
                <a:tc>
                  <a:txBody>
                    <a:bodyPr/>
                    <a:lstStyle/>
                    <a:p>
                      <a:pPr algn="ctr" rtl="0" fontAlgn="ctr"/>
                      <a:endParaRPr lang="en-US" sz="800" b="1" i="0" u="none" strike="noStrike" dirty="0">
                        <a:solidFill>
                          <a:srgbClr val="FFFFFF"/>
                        </a:solidFill>
                        <a:effectLst/>
                        <a:latin typeface="Calibri" panose="020F0502020204030204" pitchFamily="34" charset="0"/>
                      </a:endParaRPr>
                    </a:p>
                  </a:txBody>
                  <a:tcPr marL="36000" marR="5555" marT="555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5C3"/>
                    </a:solidFill>
                  </a:tcPr>
                </a:tc>
                <a:tc>
                  <a:txBody>
                    <a:bodyPr/>
                    <a:lstStyle/>
                    <a:p>
                      <a:pPr algn="ctr"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PPE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5C3"/>
                    </a:solidFill>
                  </a:tcPr>
                </a:tc>
                <a:tc>
                  <a:txBody>
                    <a:bodyPr/>
                    <a:lstStyle/>
                    <a:p>
                      <a:pPr algn="ctr"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Mid</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5C3"/>
                    </a:solidFill>
                  </a:tcPr>
                </a:tc>
                <a:tc>
                  <a:txBody>
                    <a:bodyPr/>
                    <a:lstStyle/>
                    <a:p>
                      <a:pPr algn="ctr"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ICE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5C3"/>
                    </a:solidFill>
                  </a:tcPr>
                </a:tc>
                <a:tc>
                  <a:txBody>
                    <a:bodyPr/>
                    <a:lstStyle/>
                    <a:p>
                      <a:pPr algn="ctr"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Comparison</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3600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5C3"/>
                    </a:solidFill>
                  </a:tcPr>
                </a:tc>
                <a:extLst>
                  <a:ext uri="{0D108BD9-81ED-4DB2-BD59-A6C34878D82A}">
                    <a16:rowId xmlns:a16="http://schemas.microsoft.com/office/drawing/2014/main" xmlns="" val="10000"/>
                  </a:ext>
                </a:extLst>
              </a:tr>
              <a:tr h="853358">
                <a:tc>
                  <a:txBody>
                    <a:bodyPr/>
                    <a:lstStyle/>
                    <a:p>
                      <a:pPr marL="0" algn="ctr" defTabSz="914283" rtl="0" eaLnBrk="1" fontAlgn="ctr" latinLnBrk="0" hangingPunct="1"/>
                      <a:r>
                        <a:rPr lang="en-US" altLang="zh-TW" sz="800" b="1" i="0" u="none" strike="noStrike" baseline="0" dirty="0" smtClean="0">
                          <a:solidFill>
                            <a:srgbClr val="000000"/>
                          </a:solidFill>
                          <a:effectLst/>
                          <a:latin typeface="Calibri"/>
                        </a:rPr>
                        <a:t>T77W968</a:t>
                      </a:r>
                    </a:p>
                    <a:p>
                      <a:pPr marL="0" algn="ctr" defTabSz="914283" rtl="0" eaLnBrk="1" fontAlgn="ctr" latinLnBrk="0" hangingPunct="1"/>
                      <a:r>
                        <a:rPr lang="en-US" sz="800" b="1" i="0" u="none" strike="noStrike" kern="1200" dirty="0" smtClean="0">
                          <a:solidFill>
                            <a:schemeClr val="tx1"/>
                          </a:solidFill>
                          <a:effectLst/>
                          <a:latin typeface="Calibri" panose="020F0502020204030204" pitchFamily="34" charset="0"/>
                          <a:ea typeface="+mn-ea"/>
                          <a:cs typeface="Calibri" panose="020F0502020204030204" pitchFamily="34" charset="0"/>
                        </a:rPr>
                        <a:t>(WWAN</a:t>
                      </a:r>
                      <a:r>
                        <a:rPr lang="en-US" sz="800" b="1" i="0" u="none" strike="noStrike" kern="1200" dirty="0">
                          <a:solidFill>
                            <a:schemeClr val="tx1"/>
                          </a:solidFill>
                          <a:effectLst/>
                          <a:latin typeface="Calibri" panose="020F0502020204030204" pitchFamily="34" charset="0"/>
                          <a:ea typeface="+mn-ea"/>
                          <a:cs typeface="Calibri" panose="020F0502020204030204" pitchFamily="34" charset="0"/>
                        </a:rPr>
                        <a:t>)</a:t>
                      </a:r>
                    </a:p>
                  </a:txBody>
                  <a:tcPr marL="36000" marR="5555" marT="555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283" rtl="0" eaLnBrk="1" fontAlgn="ctr" latinLnBrk="0" hangingPunct="1"/>
                      <a:r>
                        <a:rPr lang="en-US" altLang="zh-TW" sz="800" b="1" kern="1200" baseline="0" dirty="0" smtClean="0">
                          <a:solidFill>
                            <a:schemeClr val="bg2"/>
                          </a:solidFill>
                          <a:latin typeface="Calibri" panose="020F0502020204030204" pitchFamily="34" charset="0"/>
                          <a:ea typeface="新細明體"/>
                          <a:cs typeface="+mn-cs"/>
                        </a:rPr>
                        <a:t>3</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baseline="0" dirty="0" smtClean="0">
                          <a:solidFill>
                            <a:schemeClr val="bg2"/>
                          </a:solidFill>
                          <a:effectLst/>
                          <a:latin typeface="Calibri" panose="020F0502020204030204" pitchFamily="34" charset="0"/>
                          <a:ea typeface="新細明體"/>
                          <a:cs typeface="+mn-cs"/>
                        </a:rPr>
                        <a:t>China (NAL),</a:t>
                      </a:r>
                      <a:r>
                        <a:rPr lang="en-US" altLang="zh-TW" sz="800" b="0" kern="1200" baseline="0" dirty="0" smtClean="0">
                          <a:solidFill>
                            <a:schemeClr val="bg2"/>
                          </a:solidFill>
                          <a:latin typeface="Calibri" panose="020F0502020204030204" pitchFamily="34" charset="0"/>
                          <a:ea typeface="新細明體"/>
                          <a:cs typeface="+mn-cs"/>
                        </a:rPr>
                        <a:t>Taiwan (NCC), </a:t>
                      </a:r>
                      <a:r>
                        <a:rPr lang="en-US" altLang="zh-TW" sz="800" b="0" i="0" u="none" strike="noStrike" dirty="0" smtClean="0">
                          <a:solidFill>
                            <a:schemeClr val="bg2"/>
                          </a:solidFill>
                          <a:effectLst/>
                          <a:latin typeface="Calibri"/>
                        </a:rPr>
                        <a:t>Philippines</a:t>
                      </a:r>
                      <a:r>
                        <a:rPr lang="en-US" altLang="zh-TW" sz="800" b="0" i="0" u="none" strike="noStrike" kern="1200" baseline="0" dirty="0" smtClean="0">
                          <a:solidFill>
                            <a:schemeClr val="bg2"/>
                          </a:solidFill>
                          <a:effectLst/>
                          <a:latin typeface="Calibri" panose="020F0502020204030204" pitchFamily="34" charset="0"/>
                          <a:ea typeface="新細明體"/>
                          <a:cs typeface="+mn-cs"/>
                        </a:rPr>
                        <a:t> (NTC)</a:t>
                      </a:r>
                      <a:endParaRPr lang="en-US" altLang="zh-TW" sz="800" b="0" kern="1200" baseline="0" dirty="0">
                        <a:solidFill>
                          <a:schemeClr val="bg2"/>
                        </a:solidFill>
                        <a:latin typeface="Calibri" panose="020F0502020204030204" pitchFamily="34" charset="0"/>
                        <a:ea typeface="新細明體"/>
                        <a:cs typeface="+mn-cs"/>
                      </a:endParaRP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283" rtl="0" eaLnBrk="1" fontAlgn="ctr" latinLnBrk="0" hangingPunct="1"/>
                      <a:r>
                        <a:rPr lang="en-US" altLang="zh-TW" sz="800" b="1" kern="1200" baseline="0" dirty="0" smtClean="0">
                          <a:solidFill>
                            <a:schemeClr val="bg2"/>
                          </a:solidFill>
                          <a:latin typeface="Calibri" panose="020F0502020204030204" pitchFamily="34" charset="0"/>
                          <a:ea typeface="新細明體"/>
                          <a:cs typeface="+mn-cs"/>
                        </a:rPr>
                        <a:t>4</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baseline="0" dirty="0" smtClean="0">
                          <a:solidFill>
                            <a:schemeClr val="bg2"/>
                          </a:solidFill>
                          <a:effectLst/>
                          <a:latin typeface="Calibri" panose="020F0502020204030204" pitchFamily="34" charset="0"/>
                          <a:ea typeface="新細明體"/>
                          <a:cs typeface="+mn-cs"/>
                        </a:rPr>
                        <a:t>China (NAL),</a:t>
                      </a:r>
                      <a:r>
                        <a:rPr lang="en-US" altLang="zh-TW" sz="800" b="0" strike="noStrike" kern="1200" baseline="0" dirty="0" smtClean="0">
                          <a:solidFill>
                            <a:schemeClr val="bg2"/>
                          </a:solidFill>
                          <a:latin typeface="Calibri" panose="020F0502020204030204" pitchFamily="34" charset="0"/>
                          <a:ea typeface="新細明體"/>
                          <a:cs typeface="+mn-cs"/>
                        </a:rPr>
                        <a:t>Taiwan (NCC), </a:t>
                      </a:r>
                      <a:r>
                        <a:rPr lang="en-US" altLang="zh-TW" sz="800" b="0" i="0" u="none" strike="noStrike" dirty="0" smtClean="0">
                          <a:solidFill>
                            <a:schemeClr val="bg2"/>
                          </a:solidFill>
                          <a:effectLst/>
                          <a:latin typeface="Calibri"/>
                        </a:rPr>
                        <a:t>Philippines</a:t>
                      </a:r>
                      <a:r>
                        <a:rPr lang="en-US" altLang="zh-TW" sz="800" b="0" i="0" u="none" strike="noStrike" kern="1200" baseline="0" dirty="0" smtClean="0">
                          <a:solidFill>
                            <a:schemeClr val="bg2"/>
                          </a:solidFill>
                          <a:effectLst/>
                          <a:latin typeface="Calibri" panose="020F0502020204030204" pitchFamily="34" charset="0"/>
                          <a:ea typeface="新細明體"/>
                          <a:cs typeface="+mn-cs"/>
                        </a:rPr>
                        <a:t> (NTC), Thailand(Class B)</a:t>
                      </a:r>
                      <a:endParaRPr lang="en-US" altLang="zh-TW" sz="800" b="0" strike="noStrike" kern="1200" baseline="0" dirty="0" smtClean="0">
                        <a:solidFill>
                          <a:schemeClr val="bg2"/>
                        </a:solidFill>
                        <a:effectLst/>
                        <a:latin typeface="Calibri" panose="020F0502020204030204" pitchFamily="34" charset="0"/>
                        <a:ea typeface="新細明體"/>
                        <a:cs typeface="+mn-cs"/>
                      </a:endParaRP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283" rtl="0" eaLnBrk="1" fontAlgn="ctr" latinLnBrk="0" hangingPunct="1"/>
                      <a:r>
                        <a:rPr lang="en-US" altLang="zh-TW" sz="800" b="1" kern="1200" baseline="0" dirty="0" smtClean="0">
                          <a:solidFill>
                            <a:schemeClr val="bg2"/>
                          </a:solidFill>
                          <a:latin typeface="Calibri" panose="020F0502020204030204" pitchFamily="34" charset="0"/>
                          <a:ea typeface="新細明體"/>
                          <a:cs typeface="+mn-cs"/>
                        </a:rPr>
                        <a:t>0</a:t>
                      </a:r>
                    </a:p>
                    <a:p>
                      <a:pPr marL="0" algn="ctr" defTabSz="914283" rtl="0" eaLnBrk="1" fontAlgn="ctr" latinLnBrk="0" hangingPunct="1"/>
                      <a:r>
                        <a:rPr lang="en-US" altLang="zh-TW" sz="800" b="0" strike="sngStrike" kern="1200" baseline="0" dirty="0" smtClean="0">
                          <a:solidFill>
                            <a:srgbClr val="0000FF"/>
                          </a:solidFill>
                          <a:latin typeface="Calibri" panose="020F0502020204030204" pitchFamily="34" charset="0"/>
                          <a:ea typeface="新細明體"/>
                          <a:cs typeface="Calibri" panose="020F0502020204030204" pitchFamily="34" charset="0"/>
                        </a:rPr>
                        <a:t>China (NAL),Taiwan </a:t>
                      </a:r>
                      <a:r>
                        <a:rPr lang="en-US" altLang="zh-TW" sz="800" b="0" strike="sngStrike" kern="1200" baseline="0" dirty="0" smtClean="0">
                          <a:solidFill>
                            <a:srgbClr val="0000FF"/>
                          </a:solidFill>
                          <a:latin typeface="Calibri" panose="020F0502020204030204" pitchFamily="34" charset="0"/>
                          <a:ea typeface="新細明體"/>
                          <a:cs typeface="+mn-cs"/>
                        </a:rPr>
                        <a:t>(NCC</a:t>
                      </a:r>
                      <a:r>
                        <a:rPr lang="en-US" altLang="zh-TW" sz="800" b="0" strike="sngStrike" kern="1200" baseline="0" dirty="0" smtClean="0">
                          <a:solidFill>
                            <a:srgbClr val="0000FF"/>
                          </a:solidFill>
                          <a:effectLst>
                            <a:outerShdw blurRad="38100" dist="38100" dir="2700000" algn="tl">
                              <a:srgbClr val="000000">
                                <a:alpha val="43137"/>
                              </a:srgbClr>
                            </a:outerShdw>
                          </a:effectLst>
                          <a:latin typeface="Calibri" panose="020F0502020204030204" pitchFamily="34" charset="0"/>
                          <a:ea typeface="新細明體"/>
                          <a:cs typeface="+mn-cs"/>
                        </a:rPr>
                        <a:t>)</a:t>
                      </a:r>
                      <a:r>
                        <a:rPr lang="en-US" altLang="zh-TW" sz="800" b="0" strike="noStrike" kern="1200" baseline="0" dirty="0" smtClean="0">
                          <a:solidFill>
                            <a:srgbClr val="0000FF"/>
                          </a:solidFill>
                          <a:effectLst>
                            <a:outerShdw blurRad="38100" dist="38100" dir="2700000" algn="tl">
                              <a:srgbClr val="000000">
                                <a:alpha val="43137"/>
                              </a:srgbClr>
                            </a:outerShdw>
                          </a:effectLst>
                          <a:latin typeface="Calibri" panose="020F0502020204030204" pitchFamily="34" charset="0"/>
                          <a:ea typeface="新細明體"/>
                          <a:cs typeface="+mn-cs"/>
                        </a:rPr>
                        <a:t>, </a:t>
                      </a:r>
                      <a:r>
                        <a:rPr lang="en-US" altLang="zh-TW" sz="800" b="0" i="0" u="none" strike="sngStrike" dirty="0" smtClean="0">
                          <a:solidFill>
                            <a:srgbClr val="0000FF"/>
                          </a:solidFill>
                          <a:effectLst/>
                          <a:latin typeface="Calibri"/>
                        </a:rPr>
                        <a:t>Philippines</a:t>
                      </a:r>
                      <a:r>
                        <a:rPr lang="en-US" altLang="zh-TW" sz="800" b="0" i="0" u="none" strike="sngStrike" kern="1200" baseline="0" dirty="0" smtClean="0">
                          <a:solidFill>
                            <a:srgbClr val="0000FF"/>
                          </a:solidFill>
                          <a:effectLst/>
                          <a:latin typeface="Calibri" panose="020F0502020204030204" pitchFamily="34" charset="0"/>
                          <a:ea typeface="新細明體"/>
                          <a:cs typeface="+mn-cs"/>
                        </a:rPr>
                        <a:t> (NTC), Thailand(Class B)</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a:t>
                      </a:r>
                      <a:r>
                        <a:rPr lang="en-US" altLang="zh-TW" sz="800" b="0" kern="1200" baseline="0" dirty="0" smtClean="0">
                          <a:solidFill>
                            <a:srgbClr val="0000FF"/>
                          </a:solidFill>
                          <a:latin typeface="Calibri" panose="020F0502020204030204" pitchFamily="34" charset="0"/>
                          <a:ea typeface="新細明體"/>
                          <a:cs typeface="Calibri" panose="020F0502020204030204" pitchFamily="34" charset="0"/>
                        </a:rPr>
                        <a:t> </a:t>
                      </a:r>
                      <a:r>
                        <a:rPr lang="en-US" altLang="zh-TW" sz="800" b="0" i="0" u="none" strike="sngStrike" kern="1200" dirty="0" smtClean="0">
                          <a:solidFill>
                            <a:srgbClr val="0000FF"/>
                          </a:solidFill>
                          <a:effectLst/>
                          <a:latin typeface="Calibri"/>
                          <a:ea typeface="+mn-ea"/>
                          <a:cs typeface="+mn-cs"/>
                        </a:rPr>
                        <a:t>Saudi Arabia</a:t>
                      </a:r>
                    </a:p>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800" b="0" strike="sngStrike" kern="1200" baseline="0" dirty="0" smtClean="0">
                        <a:solidFill>
                          <a:srgbClr val="0000FF"/>
                        </a:solidFill>
                        <a:effectLst/>
                        <a:latin typeface="Calibri" panose="020F0502020204030204" pitchFamily="34" charset="0"/>
                        <a:ea typeface="新細明體"/>
                        <a:cs typeface="+mn-cs"/>
                      </a:endParaRP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r>
                        <a:rPr lang="en-US" altLang="zh-TW" sz="800" b="0" kern="1200" baseline="0" dirty="0" smtClean="0">
                          <a:solidFill>
                            <a:srgbClr val="0000FF"/>
                          </a:solidFill>
                          <a:latin typeface="Calibri" panose="020F0502020204030204" pitchFamily="34" charset="0"/>
                          <a:ea typeface="新細明體"/>
                          <a:cs typeface="+mn-cs"/>
                        </a:rPr>
                        <a:t>Taiwan, Philippines, Thailand, Saudi Arabia, China (NAL): Cert. done</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r>
                        <a:rPr lang="en-US" altLang="zh-TW" sz="800" b="0" i="0" u="none" strike="noStrike" kern="1200" baseline="0" dirty="0" smtClean="0">
                          <a:solidFill>
                            <a:srgbClr val="0000FF"/>
                          </a:solidFill>
                          <a:effectLst/>
                          <a:latin typeface="Calibri"/>
                          <a:ea typeface="+mn-ea"/>
                          <a:cs typeface="+mn-cs"/>
                        </a:rPr>
                        <a:t>Saudi Arabia: Per Bulletin Number: 20-01294, Saudi Arabia should be applied in Tablet WWAN </a:t>
                      </a:r>
                      <a:r>
                        <a:rPr lang="en-US" altLang="zh-TW" sz="800" b="0" i="0" u="none" strike="noStrike" kern="1200" baseline="0" dirty="0" err="1" smtClean="0">
                          <a:solidFill>
                            <a:srgbClr val="0000FF"/>
                          </a:solidFill>
                          <a:effectLst/>
                          <a:latin typeface="Calibri"/>
                          <a:ea typeface="+mn-ea"/>
                          <a:cs typeface="+mn-cs"/>
                        </a:rPr>
                        <a:t>sku</a:t>
                      </a:r>
                      <a:endParaRPr lang="en-US" altLang="zh-TW" sz="800" b="0" i="0" u="none" strike="noStrike" kern="1200" baseline="0" dirty="0" smtClean="0">
                        <a:solidFill>
                          <a:srgbClr val="0000FF"/>
                        </a:solidFill>
                        <a:effectLst/>
                        <a:latin typeface="Calibri"/>
                        <a:ea typeface="+mn-ea"/>
                        <a:cs typeface="+mn-cs"/>
                      </a:endParaRP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272285">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Calibri"/>
                        </a:rPr>
                        <a:t>RFID</a:t>
                      </a:r>
                    </a:p>
                  </a:txBody>
                  <a:tcPr marL="36000" marR="5555" marT="555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rPr>
                        <a:t>13</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kern="1200" baseline="0" dirty="0" smtClean="0">
                          <a:solidFill>
                            <a:schemeClr val="bg2"/>
                          </a:solidFill>
                          <a:latin typeface="Calibri" panose="020F0502020204030204" pitchFamily="34" charset="0"/>
                          <a:ea typeface="新細明體"/>
                          <a:cs typeface="+mn-cs"/>
                        </a:rPr>
                        <a:t>Argentina (ENACOM), </a:t>
                      </a:r>
                      <a:r>
                        <a:rPr lang="en-US" altLang="zh-TW" sz="800" b="0" i="0" u="none" strike="noStrike" dirty="0" smtClean="0">
                          <a:solidFill>
                            <a:schemeClr val="bg2"/>
                          </a:solidFill>
                          <a:effectLst/>
                          <a:latin typeface="Calibri" panose="020F0502020204030204" pitchFamily="34" charset="0"/>
                        </a:rPr>
                        <a:t>Bahamas</a:t>
                      </a:r>
                      <a:r>
                        <a:rPr lang="en-US" altLang="zh-TW" sz="800" b="0" i="0" u="none" strike="noStrike" baseline="0" dirty="0" smtClean="0">
                          <a:solidFill>
                            <a:schemeClr val="bg2"/>
                          </a:solidFill>
                          <a:effectLst/>
                          <a:latin typeface="Calibri" panose="020F0502020204030204" pitchFamily="34" charset="0"/>
                        </a:rPr>
                        <a:t> (URCA)</a:t>
                      </a:r>
                      <a:r>
                        <a:rPr lang="en-US" altLang="zh-TW" sz="800" b="0" i="0" u="none" strike="noStrike" kern="1200" baseline="0" dirty="0" smtClean="0">
                          <a:solidFill>
                            <a:schemeClr val="bg2"/>
                          </a:solidFill>
                          <a:effectLst/>
                          <a:latin typeface="Calibri" panose="020F0502020204030204" pitchFamily="34" charset="0"/>
                          <a:ea typeface="新細明體"/>
                          <a:cs typeface="+mn-cs"/>
                        </a:rPr>
                        <a:t>, </a:t>
                      </a:r>
                      <a:r>
                        <a:rPr lang="en-US" altLang="zh-TW" sz="800" b="0" i="0" u="none" strike="noStrike" dirty="0" smtClean="0">
                          <a:solidFill>
                            <a:schemeClr val="bg2"/>
                          </a:solidFill>
                          <a:effectLst/>
                          <a:latin typeface="Calibri" panose="020F0502020204030204" pitchFamily="34" charset="0"/>
                        </a:rPr>
                        <a:t>Dominican Republic (INDOTEL),</a:t>
                      </a:r>
                      <a:r>
                        <a:rPr lang="en-US" altLang="zh-TW" sz="800" b="0" i="0" u="none" strike="noStrike" baseline="0" dirty="0" smtClean="0">
                          <a:solidFill>
                            <a:schemeClr val="bg2"/>
                          </a:solidFill>
                          <a:effectLst/>
                          <a:latin typeface="Calibri" panose="020F0502020204030204" pitchFamily="34" charset="0"/>
                        </a:rPr>
                        <a:t> </a:t>
                      </a:r>
                      <a:r>
                        <a:rPr lang="en-US" altLang="zh-TW" sz="800" b="0" i="0" u="none" strike="noStrike" kern="1200" dirty="0" smtClean="0">
                          <a:solidFill>
                            <a:schemeClr val="bg2"/>
                          </a:solidFill>
                          <a:effectLst/>
                          <a:latin typeface="Calibri" panose="020F0502020204030204" pitchFamily="34" charset="0"/>
                          <a:ea typeface="+mn-ea"/>
                          <a:cs typeface="+mn-cs"/>
                        </a:rPr>
                        <a:t>Guyana (PUC),</a:t>
                      </a:r>
                      <a:r>
                        <a:rPr lang="en-US" altLang="zh-TW" sz="800" b="0" i="0" u="none" strike="noStrike" kern="1200" baseline="0" dirty="0" smtClean="0">
                          <a:solidFill>
                            <a:schemeClr val="bg2"/>
                          </a:solidFill>
                          <a:effectLst/>
                          <a:latin typeface="Calibri" panose="020F0502020204030204" pitchFamily="34" charset="0"/>
                          <a:ea typeface="+mn-ea"/>
                          <a:cs typeface="+mn-cs"/>
                        </a:rPr>
                        <a:t> </a:t>
                      </a:r>
                      <a:r>
                        <a:rPr lang="en-US" altLang="zh-TW" sz="800" b="0" i="0" u="none" strike="noStrike" kern="1200" dirty="0" smtClean="0">
                          <a:solidFill>
                            <a:schemeClr val="bg2"/>
                          </a:solidFill>
                          <a:effectLst/>
                          <a:latin typeface="Calibri" panose="020F0502020204030204" pitchFamily="34" charset="0"/>
                          <a:ea typeface="+mn-ea"/>
                          <a:cs typeface="+mn-cs"/>
                        </a:rPr>
                        <a:t>Haiti</a:t>
                      </a:r>
                      <a:r>
                        <a:rPr lang="en-US" altLang="zh-TW" sz="800" b="0" i="0" u="none" strike="noStrike" kern="1200" baseline="0" dirty="0" smtClean="0">
                          <a:solidFill>
                            <a:schemeClr val="bg2"/>
                          </a:solidFill>
                          <a:effectLst/>
                          <a:latin typeface="Calibri" panose="020F0502020204030204" pitchFamily="34" charset="0"/>
                          <a:ea typeface="+mn-ea"/>
                          <a:cs typeface="+mn-cs"/>
                        </a:rPr>
                        <a:t> (CONATEL), </a:t>
                      </a:r>
                      <a:r>
                        <a:rPr lang="en-US" altLang="zh-TW" sz="800" b="0" i="0" u="none" strike="noStrike" kern="1200" dirty="0" smtClean="0">
                          <a:solidFill>
                            <a:schemeClr val="bg2"/>
                          </a:solidFill>
                          <a:effectLst/>
                          <a:latin typeface="Calibri" panose="020F0502020204030204" pitchFamily="34" charset="0"/>
                          <a:ea typeface="+mn-ea"/>
                          <a:cs typeface="+mn-cs"/>
                        </a:rPr>
                        <a:t>Israel</a:t>
                      </a:r>
                      <a:r>
                        <a:rPr lang="zh-TW" altLang="en-US" sz="800" b="0" i="0" u="none" strike="noStrike" kern="1200" dirty="0" smtClean="0">
                          <a:solidFill>
                            <a:schemeClr val="bg2"/>
                          </a:solidFill>
                          <a:effectLst/>
                          <a:latin typeface="Calibri" panose="020F0502020204030204" pitchFamily="34" charset="0"/>
                          <a:ea typeface="+mn-ea"/>
                          <a:cs typeface="+mn-cs"/>
                        </a:rPr>
                        <a:t> </a:t>
                      </a:r>
                      <a:r>
                        <a:rPr lang="en-US" altLang="zh-TW" sz="800" b="0" i="0" u="none" strike="noStrike" kern="1200" dirty="0" smtClean="0">
                          <a:solidFill>
                            <a:schemeClr val="bg2"/>
                          </a:solidFill>
                          <a:effectLst/>
                          <a:latin typeface="Calibri" panose="020F0502020204030204" pitchFamily="34" charset="0"/>
                          <a:ea typeface="+mn-ea"/>
                          <a:cs typeface="+mn-cs"/>
                        </a:rPr>
                        <a:t>(</a:t>
                      </a:r>
                      <a:r>
                        <a:rPr lang="en-US" altLang="zh-TW" sz="800" b="0" i="0" u="none" strike="noStrike" kern="1200" dirty="0" err="1" smtClean="0">
                          <a:solidFill>
                            <a:schemeClr val="bg2"/>
                          </a:solidFill>
                          <a:effectLst/>
                          <a:latin typeface="Calibri" panose="020F0502020204030204" pitchFamily="34" charset="0"/>
                          <a:ea typeface="+mn-ea"/>
                          <a:cs typeface="+mn-cs"/>
                        </a:rPr>
                        <a:t>MoC</a:t>
                      </a:r>
                      <a:r>
                        <a:rPr lang="en-US" altLang="zh-TW" sz="800" b="0" i="0" u="none" strike="noStrike" kern="1200" dirty="0" smtClean="0">
                          <a:solidFill>
                            <a:schemeClr val="bg2"/>
                          </a:solidFill>
                          <a:effectLst/>
                          <a:latin typeface="Calibri" panose="020F0502020204030204" pitchFamily="34" charset="0"/>
                          <a:ea typeface="+mn-ea"/>
                          <a:cs typeface="+mn-cs"/>
                        </a:rPr>
                        <a:t>),</a:t>
                      </a:r>
                      <a:r>
                        <a:rPr lang="en-US" altLang="zh-TW" sz="800" b="0" i="0" u="none" strike="noStrike" kern="1200" baseline="0" dirty="0" smtClean="0">
                          <a:solidFill>
                            <a:schemeClr val="bg2"/>
                          </a:solidFill>
                          <a:effectLst/>
                          <a:latin typeface="Calibri" panose="020F0502020204030204" pitchFamily="34" charset="0"/>
                          <a:ea typeface="+mn-ea"/>
                          <a:cs typeface="+mn-cs"/>
                        </a:rPr>
                        <a:t>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bg2"/>
                          </a:solidFill>
                          <a:effectLst/>
                          <a:latin typeface="Calibri" panose="020F0502020204030204" pitchFamily="34" charset="0"/>
                          <a:ea typeface="+mn-ea"/>
                          <a:cs typeface="+mn-cs"/>
                        </a:rPr>
                        <a:t>Lebanon (TRA/</a:t>
                      </a:r>
                      <a:r>
                        <a:rPr lang="en-US" altLang="zh-TW" sz="800" b="0" i="0" u="none" strike="noStrike" kern="1200" dirty="0" err="1" smtClean="0">
                          <a:solidFill>
                            <a:schemeClr val="bg2"/>
                          </a:solidFill>
                          <a:effectLst/>
                          <a:latin typeface="Calibri" panose="020F0502020204030204" pitchFamily="34" charset="0"/>
                          <a:ea typeface="+mn-ea"/>
                          <a:cs typeface="+mn-cs"/>
                        </a:rPr>
                        <a:t>MoT</a:t>
                      </a:r>
                      <a:r>
                        <a:rPr lang="en-US" altLang="zh-TW" sz="800" b="0" i="0" u="none" strike="noStrike" kern="1200" dirty="0" smtClean="0">
                          <a:solidFill>
                            <a:schemeClr val="bg2"/>
                          </a:solidFill>
                          <a:effectLst/>
                          <a:latin typeface="Calibri" panose="020F0502020204030204" pitchFamily="34" charset="0"/>
                          <a:ea typeface="+mn-ea"/>
                          <a:cs typeface="+mn-cs"/>
                        </a:rPr>
                        <a:t>), </a:t>
                      </a:r>
                      <a:r>
                        <a:rPr lang="en-US" altLang="zh-TW" sz="800" b="0" i="0" u="none" strike="noStrike" dirty="0" smtClean="0">
                          <a:solidFill>
                            <a:schemeClr val="bg2"/>
                          </a:solidFill>
                          <a:effectLst/>
                          <a:latin typeface="Calibri" panose="020F0502020204030204" pitchFamily="34" charset="0"/>
                        </a:rPr>
                        <a:t>Moldova (</a:t>
                      </a:r>
                      <a:r>
                        <a:rPr lang="en-US" altLang="zh-TW" sz="800" b="0" i="0" u="none" strike="noStrike" dirty="0" err="1" smtClean="0">
                          <a:solidFill>
                            <a:schemeClr val="bg2"/>
                          </a:solidFill>
                          <a:effectLst/>
                          <a:latin typeface="Calibri" panose="020F0502020204030204" pitchFamily="34" charset="0"/>
                        </a:rPr>
                        <a:t>DoC</a:t>
                      </a:r>
                      <a:r>
                        <a:rPr lang="en-US" altLang="zh-TW" sz="800" b="0" i="0" u="none" strike="noStrike" dirty="0" smtClean="0">
                          <a:solidFill>
                            <a:schemeClr val="bg2"/>
                          </a:solidFill>
                          <a:effectLst/>
                          <a:latin typeface="Calibri" panose="020F0502020204030204" pitchFamily="34" charset="0"/>
                        </a:rPr>
                        <a:t>),</a:t>
                      </a:r>
                      <a:r>
                        <a:rPr lang="en-US" altLang="zh-TW" sz="800" b="0" i="0" u="none" strike="noStrike" baseline="0" dirty="0" smtClean="0">
                          <a:solidFill>
                            <a:schemeClr val="bg2"/>
                          </a:solidFill>
                          <a:effectLst/>
                          <a:latin typeface="Calibri" panose="020F0502020204030204" pitchFamily="34" charset="0"/>
                        </a:rPr>
                        <a:t>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dirty="0" smtClean="0">
                          <a:solidFill>
                            <a:schemeClr val="bg2"/>
                          </a:solidFill>
                          <a:effectLst/>
                          <a:latin typeface="Calibri"/>
                        </a:rPr>
                        <a:t>Nicaragua</a:t>
                      </a:r>
                      <a:r>
                        <a:rPr lang="en-US" altLang="zh-TW" sz="800" b="0" i="0" u="none" strike="noStrike" baseline="0" dirty="0" smtClean="0">
                          <a:solidFill>
                            <a:schemeClr val="bg2"/>
                          </a:solidFill>
                          <a:effectLst/>
                          <a:latin typeface="Calibri"/>
                        </a:rPr>
                        <a:t> (TELCOR), </a:t>
                      </a:r>
                      <a:r>
                        <a:rPr lang="en-US" altLang="zh-TW" sz="800" b="0" i="0" u="none" strike="noStrike" kern="1200" dirty="0" smtClean="0">
                          <a:solidFill>
                            <a:schemeClr val="bg2"/>
                          </a:solidFill>
                          <a:effectLst/>
                          <a:latin typeface="Calibri" panose="020F0502020204030204" pitchFamily="34" charset="0"/>
                          <a:ea typeface="+mn-ea"/>
                          <a:cs typeface="+mn-cs"/>
                        </a:rPr>
                        <a:t>Paraguay </a:t>
                      </a:r>
                      <a:r>
                        <a:rPr lang="en-US" altLang="zh-TW" sz="800" b="0" i="0" u="none" strike="noStrike" kern="1200" baseline="0" dirty="0" smtClean="0">
                          <a:solidFill>
                            <a:schemeClr val="bg2"/>
                          </a:solidFill>
                          <a:effectLst/>
                          <a:latin typeface="Calibri" panose="020F0502020204030204" pitchFamily="34" charset="0"/>
                          <a:ea typeface="+mn-ea"/>
                          <a:cs typeface="+mn-cs"/>
                        </a:rPr>
                        <a:t>(CONATEL),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bg2"/>
                          </a:solidFill>
                          <a:effectLst/>
                          <a:latin typeface="Calibri" panose="020F0502020204030204" pitchFamily="34" charset="0"/>
                          <a:ea typeface="+mn-ea"/>
                          <a:cs typeface="+mn-cs"/>
                        </a:rPr>
                        <a:t>Saint Lucia (NTRC),</a:t>
                      </a:r>
                      <a:r>
                        <a:rPr lang="en-US" altLang="zh-TW" sz="800" b="0" i="0" u="none" strike="noStrike" kern="1200" baseline="0" dirty="0" smtClean="0">
                          <a:solidFill>
                            <a:schemeClr val="bg2"/>
                          </a:solidFill>
                          <a:effectLst/>
                          <a:latin typeface="Calibri" panose="020F0502020204030204" pitchFamily="34" charset="0"/>
                          <a:ea typeface="+mn-ea"/>
                          <a:cs typeface="+mn-cs"/>
                        </a:rPr>
                        <a:t> </a:t>
                      </a:r>
                      <a:r>
                        <a:rPr lang="en-US" altLang="zh-TW" sz="800" b="0" i="0" u="none" strike="noStrike" kern="1200" dirty="0" smtClean="0">
                          <a:solidFill>
                            <a:schemeClr val="bg2"/>
                          </a:solidFill>
                          <a:effectLst/>
                          <a:latin typeface="Calibri" panose="020F0502020204030204" pitchFamily="34" charset="0"/>
                          <a:ea typeface="+mn-ea"/>
                          <a:cs typeface="+mn-cs"/>
                        </a:rPr>
                        <a:t>South Africa (ICASA),</a:t>
                      </a:r>
                      <a:r>
                        <a:rPr lang="en-US" altLang="zh-TW" sz="800" b="1" i="0" u="none" strike="noStrike" dirty="0" smtClean="0">
                          <a:solidFill>
                            <a:schemeClr val="bg2"/>
                          </a:solidFill>
                          <a:effectLst/>
                          <a:latin typeface="Calibri"/>
                        </a:rPr>
                        <a:t> </a:t>
                      </a:r>
                      <a:r>
                        <a:rPr lang="en-US" altLang="zh-TW" sz="800" b="0" i="0" u="none" strike="noStrike" dirty="0" smtClean="0">
                          <a:solidFill>
                            <a:schemeClr val="bg2"/>
                          </a:solidFill>
                          <a:effectLst/>
                          <a:latin typeface="Calibri"/>
                        </a:rPr>
                        <a:t>Mexico (IFETEL)</a:t>
                      </a:r>
                    </a:p>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800" b="1" i="0" u="none" strike="noStrike" kern="1200" dirty="0" smtClean="0">
                        <a:solidFill>
                          <a:schemeClr val="bg2"/>
                        </a:solidFill>
                        <a:effectLst/>
                        <a:latin typeface="Calibri" panose="020F0502020204030204" pitchFamily="34" charset="0"/>
                        <a:ea typeface="+mn-ea"/>
                        <a:cs typeface="+mn-cs"/>
                      </a:endParaRP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rPr>
                        <a:t>14</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kern="1200" baseline="0" dirty="0" smtClean="0">
                          <a:solidFill>
                            <a:schemeClr val="bg2"/>
                          </a:solidFill>
                          <a:latin typeface="Calibri" panose="020F0502020204030204" pitchFamily="34" charset="0"/>
                          <a:ea typeface="新細明體"/>
                          <a:cs typeface="+mn-cs"/>
                        </a:rPr>
                        <a:t>Argentina (ENACOM), </a:t>
                      </a:r>
                      <a:r>
                        <a:rPr lang="en-US" altLang="zh-TW" sz="800" b="0" i="0" u="none" strike="noStrike" dirty="0" smtClean="0">
                          <a:solidFill>
                            <a:schemeClr val="bg2"/>
                          </a:solidFill>
                          <a:effectLst/>
                          <a:latin typeface="Calibri" panose="020F0502020204030204" pitchFamily="34" charset="0"/>
                        </a:rPr>
                        <a:t>Bahamas</a:t>
                      </a:r>
                      <a:r>
                        <a:rPr lang="en-US" altLang="zh-TW" sz="800" b="0" i="0" u="none" strike="noStrike" baseline="0" dirty="0" smtClean="0">
                          <a:solidFill>
                            <a:schemeClr val="bg2"/>
                          </a:solidFill>
                          <a:effectLst/>
                          <a:latin typeface="Calibri" panose="020F0502020204030204" pitchFamily="34" charset="0"/>
                        </a:rPr>
                        <a:t> (URCA)</a:t>
                      </a:r>
                      <a:r>
                        <a:rPr lang="en-US" altLang="zh-TW" sz="800" b="0" i="0" u="none" strike="noStrike" kern="1200" baseline="0" dirty="0" smtClean="0">
                          <a:solidFill>
                            <a:schemeClr val="bg2"/>
                          </a:solidFill>
                          <a:effectLst/>
                          <a:latin typeface="Calibri" panose="020F0502020204030204" pitchFamily="34" charset="0"/>
                          <a:ea typeface="新細明體"/>
                          <a:cs typeface="+mn-cs"/>
                        </a:rPr>
                        <a:t>, </a:t>
                      </a:r>
                      <a:r>
                        <a:rPr lang="en-US" altLang="zh-TW" sz="800" b="0" i="0" u="none" strike="noStrike" dirty="0" smtClean="0">
                          <a:solidFill>
                            <a:schemeClr val="bg2"/>
                          </a:solidFill>
                          <a:effectLst/>
                          <a:latin typeface="Calibri" panose="020F0502020204030204" pitchFamily="34" charset="0"/>
                        </a:rPr>
                        <a:t>Dominican Republic (INDOTEL),</a:t>
                      </a:r>
                      <a:r>
                        <a:rPr lang="en-US" altLang="zh-TW" sz="800" b="0" i="0" u="none" strike="noStrike" baseline="0" dirty="0" smtClean="0">
                          <a:solidFill>
                            <a:schemeClr val="bg2"/>
                          </a:solidFill>
                          <a:effectLst/>
                          <a:latin typeface="Calibri" panose="020F0502020204030204" pitchFamily="34" charset="0"/>
                        </a:rPr>
                        <a:t> </a:t>
                      </a:r>
                      <a:r>
                        <a:rPr lang="en-US" altLang="zh-TW" sz="800" b="0" i="0" u="none" strike="noStrike" kern="1200" dirty="0" smtClean="0">
                          <a:solidFill>
                            <a:schemeClr val="bg2"/>
                          </a:solidFill>
                          <a:effectLst/>
                          <a:latin typeface="Calibri" panose="020F0502020204030204" pitchFamily="34" charset="0"/>
                          <a:ea typeface="+mn-ea"/>
                          <a:cs typeface="+mn-cs"/>
                        </a:rPr>
                        <a:t>Guyana (PUC),</a:t>
                      </a:r>
                      <a:r>
                        <a:rPr lang="en-US" altLang="zh-TW" sz="800" b="0" i="0" u="none" strike="noStrike" kern="1200" baseline="0" dirty="0" smtClean="0">
                          <a:solidFill>
                            <a:schemeClr val="bg2"/>
                          </a:solidFill>
                          <a:effectLst/>
                          <a:latin typeface="Calibri" panose="020F0502020204030204" pitchFamily="34" charset="0"/>
                          <a:ea typeface="+mn-ea"/>
                          <a:cs typeface="+mn-cs"/>
                        </a:rPr>
                        <a:t> </a:t>
                      </a:r>
                      <a:r>
                        <a:rPr lang="en-US" altLang="zh-TW" sz="800" b="0" i="0" u="none" strike="noStrike" kern="1200" dirty="0" smtClean="0">
                          <a:solidFill>
                            <a:schemeClr val="bg2"/>
                          </a:solidFill>
                          <a:effectLst/>
                          <a:latin typeface="Calibri" panose="020F0502020204030204" pitchFamily="34" charset="0"/>
                          <a:ea typeface="+mn-ea"/>
                          <a:cs typeface="+mn-cs"/>
                        </a:rPr>
                        <a:t>Haiti</a:t>
                      </a:r>
                      <a:r>
                        <a:rPr lang="en-US" altLang="zh-TW" sz="800" b="0" i="0" u="none" strike="noStrike" kern="1200" baseline="0" dirty="0" smtClean="0">
                          <a:solidFill>
                            <a:schemeClr val="bg2"/>
                          </a:solidFill>
                          <a:effectLst/>
                          <a:latin typeface="Calibri" panose="020F0502020204030204" pitchFamily="34" charset="0"/>
                          <a:ea typeface="+mn-ea"/>
                          <a:cs typeface="+mn-cs"/>
                        </a:rPr>
                        <a:t> (CONATEL), </a:t>
                      </a:r>
                      <a:r>
                        <a:rPr lang="en-US" altLang="zh-TW" sz="800" b="0" i="0" u="none" strike="noStrike" kern="1200" dirty="0" smtClean="0">
                          <a:solidFill>
                            <a:schemeClr val="bg2"/>
                          </a:solidFill>
                          <a:effectLst/>
                          <a:latin typeface="Calibri" panose="020F0502020204030204" pitchFamily="34" charset="0"/>
                          <a:ea typeface="+mn-ea"/>
                          <a:cs typeface="+mn-cs"/>
                        </a:rPr>
                        <a:t>Israel</a:t>
                      </a:r>
                      <a:r>
                        <a:rPr lang="zh-TW" altLang="en-US" sz="800" b="0" i="0" u="none" strike="noStrike" kern="1200" dirty="0" smtClean="0">
                          <a:solidFill>
                            <a:schemeClr val="bg2"/>
                          </a:solidFill>
                          <a:effectLst/>
                          <a:latin typeface="Calibri" panose="020F0502020204030204" pitchFamily="34" charset="0"/>
                          <a:ea typeface="+mn-ea"/>
                          <a:cs typeface="+mn-cs"/>
                        </a:rPr>
                        <a:t> </a:t>
                      </a:r>
                      <a:r>
                        <a:rPr lang="en-US" altLang="zh-TW" sz="800" b="0" i="0" u="none" strike="noStrike" kern="1200" dirty="0" smtClean="0">
                          <a:solidFill>
                            <a:schemeClr val="bg2"/>
                          </a:solidFill>
                          <a:effectLst/>
                          <a:latin typeface="Calibri" panose="020F0502020204030204" pitchFamily="34" charset="0"/>
                          <a:ea typeface="+mn-ea"/>
                          <a:cs typeface="+mn-cs"/>
                        </a:rPr>
                        <a:t>(</a:t>
                      </a:r>
                      <a:r>
                        <a:rPr lang="en-US" altLang="zh-TW" sz="800" b="0" i="0" u="none" strike="noStrike" kern="1200" dirty="0" err="1" smtClean="0">
                          <a:solidFill>
                            <a:schemeClr val="bg2"/>
                          </a:solidFill>
                          <a:effectLst/>
                          <a:latin typeface="Calibri" panose="020F0502020204030204" pitchFamily="34" charset="0"/>
                          <a:ea typeface="+mn-ea"/>
                          <a:cs typeface="+mn-cs"/>
                        </a:rPr>
                        <a:t>MoC</a:t>
                      </a:r>
                      <a:r>
                        <a:rPr lang="en-US" altLang="zh-TW" sz="800" b="0" i="0" u="none" strike="noStrike" kern="1200" dirty="0" smtClean="0">
                          <a:solidFill>
                            <a:schemeClr val="bg2"/>
                          </a:solidFill>
                          <a:effectLst/>
                          <a:latin typeface="Calibri" panose="020F0502020204030204" pitchFamily="34" charset="0"/>
                          <a:ea typeface="+mn-ea"/>
                          <a:cs typeface="+mn-cs"/>
                        </a:rPr>
                        <a:t>),</a:t>
                      </a:r>
                      <a:r>
                        <a:rPr lang="en-US" altLang="zh-TW" sz="800" b="0" i="0" u="none" strike="noStrike" kern="1200" baseline="0" dirty="0" smtClean="0">
                          <a:solidFill>
                            <a:schemeClr val="bg2"/>
                          </a:solidFill>
                          <a:effectLst/>
                          <a:latin typeface="Calibri" panose="020F0502020204030204" pitchFamily="34" charset="0"/>
                          <a:ea typeface="+mn-ea"/>
                          <a:cs typeface="+mn-cs"/>
                        </a:rPr>
                        <a:t>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bg2"/>
                          </a:solidFill>
                          <a:effectLst/>
                          <a:latin typeface="Calibri" panose="020F0502020204030204" pitchFamily="34" charset="0"/>
                          <a:ea typeface="+mn-ea"/>
                          <a:cs typeface="+mn-cs"/>
                        </a:rPr>
                        <a:t>Lebanon (TRA/</a:t>
                      </a:r>
                      <a:r>
                        <a:rPr lang="en-US" altLang="zh-TW" sz="800" b="0" i="0" u="none" strike="noStrike" kern="1200" dirty="0" err="1" smtClean="0">
                          <a:solidFill>
                            <a:schemeClr val="bg2"/>
                          </a:solidFill>
                          <a:effectLst/>
                          <a:latin typeface="Calibri" panose="020F0502020204030204" pitchFamily="34" charset="0"/>
                          <a:ea typeface="+mn-ea"/>
                          <a:cs typeface="+mn-cs"/>
                        </a:rPr>
                        <a:t>MoT</a:t>
                      </a:r>
                      <a:r>
                        <a:rPr lang="en-US" altLang="zh-TW" sz="800" b="0" i="0" u="none" strike="noStrike" kern="1200" dirty="0" smtClean="0">
                          <a:solidFill>
                            <a:schemeClr val="bg2"/>
                          </a:solidFill>
                          <a:effectLst/>
                          <a:latin typeface="Calibri" panose="020F0502020204030204" pitchFamily="34" charset="0"/>
                          <a:ea typeface="+mn-ea"/>
                          <a:cs typeface="+mn-cs"/>
                        </a:rPr>
                        <a:t>), </a:t>
                      </a:r>
                      <a:r>
                        <a:rPr lang="en-US" altLang="zh-TW" sz="800" b="0" i="0" u="none" strike="noStrike" dirty="0" smtClean="0">
                          <a:solidFill>
                            <a:schemeClr val="bg2"/>
                          </a:solidFill>
                          <a:effectLst/>
                          <a:latin typeface="Calibri"/>
                        </a:rPr>
                        <a:t>Mexico (IFETEL), </a:t>
                      </a:r>
                      <a:r>
                        <a:rPr lang="en-US" altLang="zh-TW" sz="800" b="0" i="0" u="none" strike="noStrike" dirty="0" smtClean="0">
                          <a:solidFill>
                            <a:schemeClr val="bg2"/>
                          </a:solidFill>
                          <a:effectLst/>
                          <a:latin typeface="Calibri" panose="020F0502020204030204" pitchFamily="34" charset="0"/>
                        </a:rPr>
                        <a:t>Moldova (</a:t>
                      </a:r>
                      <a:r>
                        <a:rPr lang="en-US" altLang="zh-TW" sz="800" b="0" i="0" u="none" strike="noStrike" dirty="0" err="1" smtClean="0">
                          <a:solidFill>
                            <a:schemeClr val="bg2"/>
                          </a:solidFill>
                          <a:effectLst/>
                          <a:latin typeface="Calibri" panose="020F0502020204030204" pitchFamily="34" charset="0"/>
                        </a:rPr>
                        <a:t>DoC</a:t>
                      </a:r>
                      <a:r>
                        <a:rPr lang="en-US" altLang="zh-TW" sz="800" b="0" i="0" u="none" strike="noStrike" dirty="0" smtClean="0">
                          <a:solidFill>
                            <a:schemeClr val="bg2"/>
                          </a:solidFill>
                          <a:effectLst/>
                          <a:latin typeface="Calibri" panose="020F0502020204030204" pitchFamily="34" charset="0"/>
                        </a:rPr>
                        <a:t>),</a:t>
                      </a:r>
                      <a:r>
                        <a:rPr lang="en-US" altLang="zh-TW" sz="800" b="0" i="0" u="none" strike="noStrike" baseline="0" dirty="0" smtClean="0">
                          <a:solidFill>
                            <a:schemeClr val="bg2"/>
                          </a:solidFill>
                          <a:effectLst/>
                          <a:latin typeface="Calibri" panose="020F0502020204030204" pitchFamily="34" charset="0"/>
                        </a:rPr>
                        <a:t> </a:t>
                      </a:r>
                      <a:r>
                        <a:rPr lang="en-US" altLang="zh-TW" sz="800" b="0" i="0" u="none" strike="noStrike" dirty="0" smtClean="0">
                          <a:solidFill>
                            <a:schemeClr val="bg2"/>
                          </a:solidFill>
                          <a:effectLst/>
                          <a:latin typeface="Calibri"/>
                        </a:rPr>
                        <a:t>Nicaragua</a:t>
                      </a:r>
                      <a:r>
                        <a:rPr lang="en-US" altLang="zh-TW" sz="800" b="0" i="0" u="none" strike="noStrike" baseline="0" dirty="0" smtClean="0">
                          <a:solidFill>
                            <a:schemeClr val="bg2"/>
                          </a:solidFill>
                          <a:effectLst/>
                          <a:latin typeface="Calibri"/>
                        </a:rPr>
                        <a:t> (TELCOR), </a:t>
                      </a:r>
                      <a:r>
                        <a:rPr lang="en-US" altLang="zh-TW" sz="800" b="0" i="0" u="none" strike="noStrike" kern="1200" dirty="0" smtClean="0">
                          <a:solidFill>
                            <a:schemeClr val="bg2"/>
                          </a:solidFill>
                          <a:effectLst/>
                          <a:latin typeface="Calibri" panose="020F0502020204030204" pitchFamily="34" charset="0"/>
                          <a:ea typeface="+mn-ea"/>
                          <a:cs typeface="+mn-cs"/>
                        </a:rPr>
                        <a:t>Paraguay </a:t>
                      </a:r>
                      <a:r>
                        <a:rPr lang="en-US" altLang="zh-TW" sz="800" b="0" i="0" u="none" strike="noStrike" kern="1200" baseline="0" dirty="0" smtClean="0">
                          <a:solidFill>
                            <a:schemeClr val="bg2"/>
                          </a:solidFill>
                          <a:effectLst/>
                          <a:latin typeface="Calibri" panose="020F0502020204030204" pitchFamily="34" charset="0"/>
                          <a:ea typeface="+mn-ea"/>
                          <a:cs typeface="+mn-cs"/>
                        </a:rPr>
                        <a:t>(CONATEL),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bg2"/>
                          </a:solidFill>
                          <a:effectLst/>
                          <a:latin typeface="Calibri" panose="020F0502020204030204" pitchFamily="34" charset="0"/>
                          <a:ea typeface="+mn-ea"/>
                          <a:cs typeface="+mn-cs"/>
                        </a:rPr>
                        <a:t>Saint Lucia (NTRC),</a:t>
                      </a:r>
                      <a:r>
                        <a:rPr lang="en-US" altLang="zh-TW" sz="800" b="0" i="0" u="none" strike="noStrike" kern="1200" baseline="0" dirty="0" smtClean="0">
                          <a:solidFill>
                            <a:schemeClr val="bg2"/>
                          </a:solidFill>
                          <a:effectLst/>
                          <a:latin typeface="Calibri" panose="020F0502020204030204" pitchFamily="34" charset="0"/>
                          <a:ea typeface="+mn-ea"/>
                          <a:cs typeface="+mn-cs"/>
                        </a:rPr>
                        <a:t> </a:t>
                      </a:r>
                      <a:r>
                        <a:rPr lang="en-US" altLang="zh-TW" sz="800" b="0" i="0" u="none" strike="noStrike" kern="1200" baseline="0" dirty="0" smtClean="0">
                          <a:solidFill>
                            <a:schemeClr val="bg2"/>
                          </a:solidFill>
                          <a:effectLst/>
                          <a:latin typeface="Calibri"/>
                          <a:ea typeface="+mn-ea"/>
                          <a:cs typeface="+mn-cs"/>
                        </a:rPr>
                        <a:t>Solomon Islands (TCSI), </a:t>
                      </a:r>
                      <a:r>
                        <a:rPr lang="en-US" altLang="zh-TW" sz="800" b="0" i="0" u="none" strike="noStrike" kern="1200" dirty="0" smtClean="0">
                          <a:solidFill>
                            <a:schemeClr val="bg2"/>
                          </a:solidFill>
                          <a:effectLst/>
                          <a:latin typeface="Calibri" panose="020F0502020204030204" pitchFamily="34" charset="0"/>
                          <a:ea typeface="+mn-ea"/>
                          <a:cs typeface="+mn-cs"/>
                        </a:rPr>
                        <a:t>South Africa (ICASA)</a:t>
                      </a:r>
                      <a:endParaRPr lang="en-US" altLang="zh-TW" sz="800" b="0" i="0" u="none" strike="noStrike" dirty="0" smtClean="0">
                        <a:solidFill>
                          <a:schemeClr val="bg2"/>
                        </a:solidFill>
                        <a:effectLst/>
                        <a:latin typeface="Calibri"/>
                      </a:endParaRP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rPr>
                        <a:t>2</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strike="sngStrike" kern="1200" baseline="0" dirty="0" smtClean="0">
                          <a:solidFill>
                            <a:srgbClr val="0000FF"/>
                          </a:solidFill>
                          <a:latin typeface="Calibri" panose="020F0502020204030204" pitchFamily="34" charset="0"/>
                          <a:ea typeface="新細明體"/>
                          <a:cs typeface="+mn-cs"/>
                        </a:rPr>
                        <a:t>Argentina (ENACOM),</a:t>
                      </a:r>
                      <a:r>
                        <a:rPr lang="en-US" altLang="zh-TW" sz="800" b="0" kern="1200" baseline="0" dirty="0" smtClean="0">
                          <a:solidFill>
                            <a:srgbClr val="0000FF"/>
                          </a:solidFill>
                          <a:latin typeface="Calibri" panose="020F0502020204030204" pitchFamily="34" charset="0"/>
                          <a:ea typeface="新細明體"/>
                          <a:cs typeface="+mn-cs"/>
                        </a:rPr>
                        <a:t> </a:t>
                      </a:r>
                      <a:r>
                        <a:rPr lang="en-US" altLang="zh-TW" sz="800" b="0" i="0" u="none" strike="sngStrike" dirty="0" smtClean="0">
                          <a:solidFill>
                            <a:srgbClr val="0000FF"/>
                          </a:solidFill>
                          <a:effectLst/>
                          <a:latin typeface="Calibri" panose="020F0502020204030204" pitchFamily="34" charset="0"/>
                        </a:rPr>
                        <a:t>Bahamas</a:t>
                      </a:r>
                      <a:r>
                        <a:rPr lang="en-US" altLang="zh-TW" sz="800" b="0" i="0" u="none" strike="sngStrike" baseline="0" dirty="0" smtClean="0">
                          <a:solidFill>
                            <a:srgbClr val="0000FF"/>
                          </a:solidFill>
                          <a:effectLst/>
                          <a:latin typeface="Calibri" panose="020F0502020204030204" pitchFamily="34" charset="0"/>
                        </a:rPr>
                        <a:t> (URCA)</a:t>
                      </a:r>
                      <a:r>
                        <a:rPr lang="en-US" altLang="zh-TW" sz="800" b="0" i="0" u="none" strike="noStrike" kern="1200" baseline="0" dirty="0" smtClean="0">
                          <a:solidFill>
                            <a:schemeClr val="bg2"/>
                          </a:solidFill>
                          <a:effectLst/>
                          <a:latin typeface="Calibri" panose="020F0502020204030204" pitchFamily="34" charset="0"/>
                          <a:ea typeface="新細明體"/>
                          <a:cs typeface="+mn-cs"/>
                        </a:rPr>
                        <a:t>, </a:t>
                      </a:r>
                      <a:r>
                        <a:rPr lang="en-US" altLang="zh-TW" sz="800" b="0" strike="sngStrike" kern="1200" baseline="0" dirty="0" smtClean="0">
                          <a:solidFill>
                            <a:srgbClr val="0000FF"/>
                          </a:solidFill>
                          <a:latin typeface="Calibri" panose="020F0502020204030204" pitchFamily="34" charset="0"/>
                          <a:ea typeface="新細明體"/>
                          <a:cs typeface="+mn-cs"/>
                        </a:rPr>
                        <a:t>Dominican Republic (INDOTEL</a:t>
                      </a:r>
                      <a:r>
                        <a:rPr lang="en-US" altLang="zh-TW" sz="800" b="0" i="0" u="none" strike="sngStrike" kern="1200" dirty="0" smtClean="0">
                          <a:solidFill>
                            <a:srgbClr val="0000FF"/>
                          </a:solidFill>
                          <a:effectLst/>
                          <a:latin typeface="Calibri" panose="020F0502020204030204" pitchFamily="34" charset="0"/>
                          <a:ea typeface="+mn-ea"/>
                          <a:cs typeface="+mn-cs"/>
                        </a:rPr>
                        <a:t>), Guyana (PUC), Haiti (CONATEL</a:t>
                      </a:r>
                      <a:r>
                        <a:rPr lang="en-US" altLang="zh-TW" sz="800" b="0" i="0" u="none" strike="noStrike" kern="1200" dirty="0" smtClean="0">
                          <a:solidFill>
                            <a:schemeClr val="bg2"/>
                          </a:solidFill>
                          <a:effectLst/>
                          <a:latin typeface="Calibri" panose="020F0502020204030204" pitchFamily="34" charset="0"/>
                          <a:ea typeface="+mn-ea"/>
                          <a:cs typeface="+mn-cs"/>
                        </a:rPr>
                        <a:t>), India (DoT), </a:t>
                      </a:r>
                      <a:r>
                        <a:rPr lang="en-US" altLang="zh-TW" sz="800" b="0" i="0" u="none" strike="sngStrike" kern="1200" dirty="0" smtClean="0">
                          <a:solidFill>
                            <a:srgbClr val="0000FF"/>
                          </a:solidFill>
                          <a:effectLst/>
                          <a:latin typeface="Calibri" panose="020F0502020204030204" pitchFamily="34" charset="0"/>
                          <a:ea typeface="+mn-ea"/>
                          <a:cs typeface="+mn-cs"/>
                        </a:rPr>
                        <a:t>Israel</a:t>
                      </a:r>
                      <a:r>
                        <a:rPr lang="zh-TW" altLang="en-US" sz="800" b="0" i="0" u="none" strike="sngStrike" kern="1200" dirty="0" smtClean="0">
                          <a:solidFill>
                            <a:srgbClr val="0000FF"/>
                          </a:solidFill>
                          <a:effectLst/>
                          <a:latin typeface="Calibri" panose="020F0502020204030204" pitchFamily="34" charset="0"/>
                          <a:ea typeface="+mn-ea"/>
                          <a:cs typeface="+mn-cs"/>
                        </a:rPr>
                        <a:t> </a:t>
                      </a:r>
                      <a:r>
                        <a:rPr lang="en-US" altLang="zh-TW" sz="800" b="0" i="0" u="none" strike="sngStrike" kern="1200" dirty="0" smtClean="0">
                          <a:solidFill>
                            <a:srgbClr val="0000FF"/>
                          </a:solidFill>
                          <a:effectLst/>
                          <a:latin typeface="Calibri" panose="020F0502020204030204" pitchFamily="34" charset="0"/>
                          <a:ea typeface="+mn-ea"/>
                          <a:cs typeface="+mn-cs"/>
                        </a:rPr>
                        <a:t>(</a:t>
                      </a:r>
                      <a:r>
                        <a:rPr lang="en-US" altLang="zh-TW" sz="800" b="0" i="0" u="none" strike="sngStrike" kern="1200" dirty="0" err="1" smtClean="0">
                          <a:solidFill>
                            <a:srgbClr val="0000FF"/>
                          </a:solidFill>
                          <a:effectLst/>
                          <a:latin typeface="Calibri" panose="020F0502020204030204" pitchFamily="34" charset="0"/>
                          <a:ea typeface="+mn-ea"/>
                          <a:cs typeface="+mn-cs"/>
                        </a:rPr>
                        <a:t>MoC</a:t>
                      </a:r>
                      <a:r>
                        <a:rPr lang="en-US" altLang="zh-TW" sz="800" b="0" i="0" u="none" strike="sngStrike" kern="1200" dirty="0" smtClean="0">
                          <a:solidFill>
                            <a:srgbClr val="0000FF"/>
                          </a:solidFill>
                          <a:effectLst/>
                          <a:latin typeface="Calibri" panose="020F0502020204030204" pitchFamily="34" charset="0"/>
                          <a:ea typeface="+mn-ea"/>
                          <a:cs typeface="+mn-cs"/>
                        </a:rPr>
                        <a:t>),</a:t>
                      </a:r>
                      <a:r>
                        <a:rPr lang="en-US" altLang="zh-TW" sz="800" b="0" i="0" u="none" strike="sngStrike" kern="1200" baseline="0" dirty="0" smtClean="0">
                          <a:solidFill>
                            <a:srgbClr val="0000FF"/>
                          </a:solidFill>
                          <a:effectLst/>
                          <a:latin typeface="Calibri" panose="020F0502020204030204" pitchFamily="34" charset="0"/>
                          <a:ea typeface="+mn-ea"/>
                          <a:cs typeface="+mn-cs"/>
                        </a:rPr>
                        <a:t>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bg2"/>
                          </a:solidFill>
                          <a:effectLst/>
                          <a:latin typeface="Calibri" panose="020F0502020204030204" pitchFamily="34" charset="0"/>
                          <a:ea typeface="+mn-ea"/>
                          <a:cs typeface="+mn-cs"/>
                        </a:rPr>
                        <a:t>Lebanon (TRA/</a:t>
                      </a:r>
                      <a:r>
                        <a:rPr lang="en-US" altLang="zh-TW" sz="800" b="0" i="0" u="none" strike="noStrike" kern="1200" dirty="0" err="1" smtClean="0">
                          <a:solidFill>
                            <a:schemeClr val="bg2"/>
                          </a:solidFill>
                          <a:effectLst/>
                          <a:latin typeface="Calibri" panose="020F0502020204030204" pitchFamily="34" charset="0"/>
                          <a:ea typeface="+mn-ea"/>
                          <a:cs typeface="+mn-cs"/>
                        </a:rPr>
                        <a:t>MoT</a:t>
                      </a:r>
                      <a:r>
                        <a:rPr lang="en-US" altLang="zh-TW" sz="800" b="0" i="0" u="none" strike="noStrike" kern="1200" dirty="0" smtClean="0">
                          <a:solidFill>
                            <a:schemeClr val="bg2"/>
                          </a:solidFill>
                          <a:effectLst/>
                          <a:latin typeface="Calibri" panose="020F0502020204030204" pitchFamily="34" charset="0"/>
                          <a:ea typeface="+mn-ea"/>
                          <a:cs typeface="+mn-cs"/>
                        </a:rPr>
                        <a:t>), </a:t>
                      </a:r>
                      <a:r>
                        <a:rPr lang="en-US" altLang="zh-TW" sz="800" b="0" i="0" u="none" strike="sngStrike" kern="1200" dirty="0" smtClean="0">
                          <a:solidFill>
                            <a:srgbClr val="0000FF"/>
                          </a:solidFill>
                          <a:effectLst/>
                          <a:latin typeface="Calibri" panose="020F0502020204030204" pitchFamily="34" charset="0"/>
                          <a:ea typeface="+mn-ea"/>
                          <a:cs typeface="+mn-cs"/>
                        </a:rPr>
                        <a:t>Mexico (IFETEL), </a:t>
                      </a:r>
                      <a:r>
                        <a:rPr lang="en-US" altLang="zh-TW" sz="800" b="0" i="0" u="none" strike="sngStrike" kern="1200" dirty="0" smtClean="0">
                          <a:solidFill>
                            <a:srgbClr val="0000FF"/>
                          </a:solidFill>
                          <a:effectLst/>
                          <a:latin typeface="Calibri" panose="020F0502020204030204" pitchFamily="34" charset="0"/>
                          <a:ea typeface="+mn-ea"/>
                          <a:cs typeface="Calibri" panose="020F0502020204030204" pitchFamily="34" charset="0"/>
                        </a:rPr>
                        <a:t>Moldova (</a:t>
                      </a:r>
                      <a:r>
                        <a:rPr lang="en-US" altLang="zh-TW" sz="800" b="0" i="0" u="none" strike="sngStrike" kern="1200" dirty="0" err="1" smtClean="0">
                          <a:solidFill>
                            <a:srgbClr val="0000FF"/>
                          </a:solidFill>
                          <a:effectLst/>
                          <a:latin typeface="Calibri" panose="020F0502020204030204" pitchFamily="34" charset="0"/>
                          <a:ea typeface="+mn-ea"/>
                          <a:cs typeface="Calibri" panose="020F0502020204030204" pitchFamily="34" charset="0"/>
                        </a:rPr>
                        <a:t>DoC</a:t>
                      </a:r>
                      <a:r>
                        <a:rPr lang="en-US" altLang="zh-TW" sz="800" b="0" i="0" u="none" strike="sngStrike" kern="1200" dirty="0" smtClean="0">
                          <a:solidFill>
                            <a:srgbClr val="0000FF"/>
                          </a:solidFill>
                          <a:effectLst/>
                          <a:latin typeface="Calibri" panose="020F0502020204030204" pitchFamily="34" charset="0"/>
                          <a:ea typeface="+mn-ea"/>
                          <a:cs typeface="Calibri" panose="020F0502020204030204" pitchFamily="34" charset="0"/>
                        </a:rPr>
                        <a:t>), Nicaragua (TELCOR), </a:t>
                      </a:r>
                      <a:r>
                        <a:rPr lang="en-US" altLang="zh-TW" sz="800" b="0" i="0" u="none" strike="sngStrike" kern="1200" dirty="0" smtClean="0">
                          <a:solidFill>
                            <a:srgbClr val="0000FF"/>
                          </a:solidFill>
                          <a:effectLst/>
                          <a:latin typeface="Calibri" panose="020F0502020204030204" pitchFamily="34" charset="0"/>
                          <a:ea typeface="+mn-ea"/>
                          <a:cs typeface="+mn-cs"/>
                        </a:rPr>
                        <a:t>Paraguay </a:t>
                      </a:r>
                      <a:r>
                        <a:rPr lang="en-US" altLang="zh-TW" sz="800" b="0" i="0" u="none" strike="sngStrike" kern="1200" baseline="0" dirty="0" smtClean="0">
                          <a:solidFill>
                            <a:srgbClr val="0000FF"/>
                          </a:solidFill>
                          <a:effectLst/>
                          <a:latin typeface="Calibri" panose="020F0502020204030204" pitchFamily="34" charset="0"/>
                          <a:ea typeface="+mn-ea"/>
                          <a:cs typeface="+mn-cs"/>
                        </a:rPr>
                        <a:t>(CONATEL),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sngStrike" kern="1200" dirty="0" smtClean="0">
                          <a:solidFill>
                            <a:srgbClr val="0000FF"/>
                          </a:solidFill>
                          <a:effectLst/>
                          <a:latin typeface="Calibri" panose="020F0502020204030204" pitchFamily="34" charset="0"/>
                          <a:ea typeface="+mn-ea"/>
                          <a:cs typeface="Calibri" panose="020F0502020204030204" pitchFamily="34" charset="0"/>
                        </a:rPr>
                        <a:t>Saint Lucia (NTRC), </a:t>
                      </a:r>
                      <a:r>
                        <a:rPr lang="en-US" altLang="zh-TW" sz="800" b="0" i="0" u="none" strike="sngStrike" kern="1200" baseline="0" dirty="0" smtClean="0">
                          <a:solidFill>
                            <a:srgbClr val="0000FF"/>
                          </a:solidFill>
                          <a:effectLst/>
                          <a:latin typeface="Calibri"/>
                          <a:ea typeface="+mn-ea"/>
                          <a:cs typeface="+mn-cs"/>
                        </a:rPr>
                        <a:t>Solomon Islands (TCSI)</a:t>
                      </a:r>
                      <a:r>
                        <a:rPr lang="en-US" altLang="zh-TW" sz="800" b="0" i="0" u="none" strike="noStrike" kern="1200" baseline="0" dirty="0" smtClean="0">
                          <a:solidFill>
                            <a:schemeClr val="bg2"/>
                          </a:solidFill>
                          <a:effectLst/>
                          <a:latin typeface="Calibri"/>
                          <a:ea typeface="+mn-ea"/>
                          <a:cs typeface="+mn-cs"/>
                        </a:rPr>
                        <a:t>, </a:t>
                      </a:r>
                      <a:r>
                        <a:rPr lang="en-US" altLang="zh-TW" sz="800" b="0" i="0" u="none" strike="sngStrike" kern="1200" baseline="0" dirty="0" smtClean="0">
                          <a:solidFill>
                            <a:srgbClr val="0000FF"/>
                          </a:solidFill>
                          <a:effectLst/>
                          <a:latin typeface="Calibri"/>
                          <a:ea typeface="+mn-ea"/>
                          <a:cs typeface="+mn-cs"/>
                        </a:rPr>
                        <a:t>South Africa (ICASA)</a:t>
                      </a: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altLang="zh-TW" sz="800" b="0" i="0" u="none" strike="noStrike" kern="1200" baseline="0" dirty="0" smtClean="0">
                          <a:solidFill>
                            <a:srgbClr val="0000FF"/>
                          </a:solidFill>
                          <a:effectLst/>
                          <a:latin typeface="Calibri"/>
                          <a:ea typeface="+mn-ea"/>
                          <a:cs typeface="+mn-cs"/>
                        </a:rPr>
                        <a:t>India: Applications with China manufacturing are on hold by WPC Department</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altLang="zh-TW" sz="800" b="0" i="0" u="none" strike="noStrike" kern="1200" baseline="0" dirty="0" smtClean="0">
                          <a:solidFill>
                            <a:srgbClr val="0000FF"/>
                          </a:solidFill>
                          <a:effectLst/>
                          <a:latin typeface="Calibri"/>
                          <a:ea typeface="+mn-ea"/>
                          <a:cs typeface="+mn-cs"/>
                        </a:rPr>
                        <a:t>Argentina, Bahamas, Dominican Republic, Haiti, Israel, Mexico, Paraguay, Solomon Islands, South Africa, Moldova, Nicaragua, Saint Lucia, Guyana : Cert. done</a:t>
                      </a: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3" name="動作按鈕: 下一項 2">
            <a:hlinkClick r:id="rId3" action="ppaction://hlinksldjump" highlightClick="1"/>
          </p:cNvPr>
          <p:cNvSpPr/>
          <p:nvPr/>
        </p:nvSpPr>
        <p:spPr>
          <a:xfrm>
            <a:off x="4978669" y="617472"/>
            <a:ext cx="184244" cy="143301"/>
          </a:xfrm>
          <a:prstGeom prst="actionButtonForwardNext">
            <a:avLst/>
          </a:prstGeom>
          <a:solidFill>
            <a:schemeClr val="accent1"/>
          </a:solidFill>
          <a:effectLst/>
        </p:spPr>
        <p:txBody>
          <a:bodyPr wrap="square" rtlCol="0" anchor="t">
            <a:normAutofit fontScale="25000" lnSpcReduction="20000"/>
          </a:bodyPr>
          <a:lstStyle/>
          <a:p>
            <a:pPr algn="ctr">
              <a:lnSpc>
                <a:spcPct val="90000"/>
              </a:lnSpc>
              <a:spcBef>
                <a:spcPts val="100"/>
              </a:spcBef>
              <a:spcAft>
                <a:spcPts val="100"/>
              </a:spcAft>
            </a:pPr>
            <a:endParaRPr lang="zh-TW" altLang="en-US" sz="2000" kern="1200" dirty="0" err="1" smtClean="0">
              <a:solidFill>
                <a:schemeClr val="tx2"/>
              </a:solidFill>
              <a:latin typeface="+mn-lt"/>
              <a:ea typeface="+mn-ea"/>
              <a:cs typeface="+mn-cs"/>
            </a:endParaRPr>
          </a:p>
        </p:txBody>
      </p:sp>
      <p:grpSp>
        <p:nvGrpSpPr>
          <p:cNvPr id="5" name="群組 4"/>
          <p:cNvGrpSpPr/>
          <p:nvPr/>
        </p:nvGrpSpPr>
        <p:grpSpPr>
          <a:xfrm>
            <a:off x="242529" y="2337861"/>
            <a:ext cx="8856302" cy="338554"/>
            <a:chOff x="123846" y="2618818"/>
            <a:chExt cx="8856302" cy="338554"/>
          </a:xfrm>
        </p:grpSpPr>
        <p:sp>
          <p:nvSpPr>
            <p:cNvPr id="8" name="矩形 7"/>
            <p:cNvSpPr/>
            <p:nvPr/>
          </p:nvSpPr>
          <p:spPr>
            <a:xfrm>
              <a:off x="123846" y="2618818"/>
              <a:ext cx="8856302" cy="338554"/>
            </a:xfrm>
            <a:prstGeom prst="rect">
              <a:avLst/>
            </a:prstGeom>
          </p:spPr>
          <p:txBody>
            <a:bodyPr wrap="square">
              <a:spAutoFit/>
            </a:bodyPr>
            <a:lstStyle/>
            <a:p>
              <a:pPr marL="342900" indent="-342900" fontAlgn="ctr">
                <a:buFont typeface="Wingdings" panose="05000000000000000000" pitchFamily="2" charset="2"/>
                <a:buChar char="Ø"/>
              </a:pPr>
              <a:r>
                <a:rPr lang="en-US" altLang="zh-TW" sz="1600" b="1" dirty="0" smtClean="0">
                  <a:solidFill>
                    <a:srgbClr val="0085C3"/>
                  </a:solidFill>
                  <a:latin typeface="Calibri"/>
                </a:rPr>
                <a:t>Module </a:t>
              </a:r>
              <a:r>
                <a:rPr lang="en-US" altLang="zh-TW" sz="1600" b="1" dirty="0">
                  <a:solidFill>
                    <a:srgbClr val="0085C3"/>
                  </a:solidFill>
                  <a:latin typeface="Calibri"/>
                </a:rPr>
                <a:t>Level:</a:t>
              </a:r>
              <a:r>
                <a:rPr lang="zh-TW" altLang="en-US" sz="1600" b="1" dirty="0">
                  <a:solidFill>
                    <a:srgbClr val="0085C3"/>
                  </a:solidFill>
                  <a:latin typeface="Calibri"/>
                </a:rPr>
                <a:t> </a:t>
              </a:r>
              <a:endParaRPr lang="en-US" altLang="zh-TW" sz="1600" b="1" dirty="0">
                <a:solidFill>
                  <a:srgbClr val="0085C3"/>
                </a:solidFill>
                <a:latin typeface="Calibri"/>
              </a:endParaRPr>
            </a:p>
          </p:txBody>
        </p:sp>
        <p:sp>
          <p:nvSpPr>
            <p:cNvPr id="9" name="動作按鈕: 下一項 8">
              <a:hlinkClick r:id="rId3" action="ppaction://hlinksldjump" highlightClick="1"/>
            </p:cNvPr>
            <p:cNvSpPr/>
            <p:nvPr/>
          </p:nvSpPr>
          <p:spPr>
            <a:xfrm>
              <a:off x="1804399" y="2726527"/>
              <a:ext cx="184244" cy="143301"/>
            </a:xfrm>
            <a:prstGeom prst="actionButtonForwardNext">
              <a:avLst/>
            </a:prstGeom>
            <a:solidFill>
              <a:schemeClr val="accent1"/>
            </a:solidFill>
            <a:effectLst/>
          </p:spPr>
          <p:txBody>
            <a:bodyPr wrap="square" rtlCol="0" anchor="t">
              <a:normAutofit fontScale="25000" lnSpcReduction="20000"/>
            </a:bodyPr>
            <a:lstStyle/>
            <a:p>
              <a:pPr algn="ctr">
                <a:lnSpc>
                  <a:spcPct val="90000"/>
                </a:lnSpc>
                <a:spcBef>
                  <a:spcPts val="100"/>
                </a:spcBef>
                <a:spcAft>
                  <a:spcPts val="100"/>
                </a:spcAft>
              </a:pPr>
              <a:endParaRPr lang="zh-TW" altLang="en-US" sz="2000" kern="1200" dirty="0" err="1" smtClean="0">
                <a:solidFill>
                  <a:schemeClr val="tx2"/>
                </a:solidFill>
                <a:latin typeface="+mn-lt"/>
                <a:ea typeface="+mn-ea"/>
                <a:cs typeface="+mn-cs"/>
              </a:endParaRPr>
            </a:p>
          </p:txBody>
        </p:sp>
      </p:grpSp>
      <p:graphicFrame>
        <p:nvGraphicFramePr>
          <p:cNvPr id="4" name="表格 3"/>
          <p:cNvGraphicFramePr>
            <a:graphicFrameLocks noGrp="1"/>
          </p:cNvGraphicFramePr>
          <p:nvPr>
            <p:extLst>
              <p:ext uri="{D42A27DB-BD31-4B8C-83A1-F6EECF244321}">
                <p14:modId xmlns:p14="http://schemas.microsoft.com/office/powerpoint/2010/main" val="1220438394"/>
              </p:ext>
            </p:extLst>
          </p:nvPr>
        </p:nvGraphicFramePr>
        <p:xfrm>
          <a:off x="7726350" y="74973"/>
          <a:ext cx="1197610" cy="685800"/>
        </p:xfrm>
        <a:graphic>
          <a:graphicData uri="http://schemas.openxmlformats.org/drawingml/2006/table">
            <a:tbl>
              <a:tblPr firstRow="1" bandRow="1">
                <a:tableStyleId>{5C22544A-7EE6-4342-B048-85BDC9FD1C3A}</a:tableStyleId>
              </a:tblPr>
              <a:tblGrid>
                <a:gridCol w="490855"/>
                <a:gridCol w="706755"/>
              </a:tblGrid>
              <a:tr h="197523">
                <a:tc>
                  <a:txBody>
                    <a:bodyPr/>
                    <a:lstStyle/>
                    <a:p>
                      <a:pPr algn="r"/>
                      <a:r>
                        <a:rPr lang="en-US" altLang="zh-TW" sz="900" b="1" dirty="0">
                          <a:solidFill>
                            <a:schemeClr val="bg2"/>
                          </a:solidFill>
                          <a:latin typeface="Calibri" panose="020F0502020204030204" pitchFamily="34" charset="0"/>
                        </a:rPr>
                        <a:t>RFD</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2021/3/24</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197523">
                <a:tc>
                  <a:txBody>
                    <a:bodyPr/>
                    <a:lstStyle/>
                    <a:p>
                      <a:pPr algn="r"/>
                      <a:r>
                        <a:rPr lang="en-US" altLang="zh-TW" sz="900" b="1" dirty="0">
                          <a:solidFill>
                            <a:schemeClr val="bg2"/>
                          </a:solidFill>
                          <a:latin typeface="Calibri" panose="020F0502020204030204" pitchFamily="34" charset="0"/>
                        </a:rPr>
                        <a:t>RTS</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2021/4/19</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197523">
                <a:tc>
                  <a:txBody>
                    <a:bodyPr/>
                    <a:lstStyle/>
                    <a:p>
                      <a:pPr algn="r"/>
                      <a:r>
                        <a:rPr lang="en-US" altLang="zh-TW" sz="900" b="1" dirty="0" smtClean="0">
                          <a:solidFill>
                            <a:schemeClr val="bg2"/>
                          </a:solidFill>
                          <a:latin typeface="Calibri" panose="020F0502020204030204" pitchFamily="34" charset="0"/>
                        </a:rPr>
                        <a:t>RTO</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2021/4/19</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sp>
        <p:nvSpPr>
          <p:cNvPr id="11" name="標題 1"/>
          <p:cNvSpPr txBox="1">
            <a:spLocks/>
          </p:cNvSpPr>
          <p:nvPr/>
        </p:nvSpPr>
        <p:spPr>
          <a:xfrm>
            <a:off x="4258732" y="2402946"/>
            <a:ext cx="4345621" cy="239197"/>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fontAlgn="ctr">
              <a:lnSpc>
                <a:spcPct val="100000"/>
              </a:lnSpc>
            </a:pPr>
            <a:endParaRPr lang="en-US" altLang="zh-TW" sz="1000" dirty="0">
              <a:solidFill>
                <a:schemeClr val="bg2"/>
              </a:solidFill>
              <a:ea typeface="新細明體"/>
              <a:cs typeface="+mn-cs"/>
            </a:endParaRPr>
          </a:p>
        </p:txBody>
      </p:sp>
    </p:spTree>
    <p:extLst>
      <p:ext uri="{BB962C8B-B14F-4D97-AF65-F5344CB8AC3E}">
        <p14:creationId xmlns:p14="http://schemas.microsoft.com/office/powerpoint/2010/main" val="782802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動作按鈕: 返回 5">
            <a:hlinkClick r:id="" action="ppaction://noaction" highlightClick="1"/>
          </p:cNvPr>
          <p:cNvSpPr/>
          <p:nvPr/>
        </p:nvSpPr>
        <p:spPr>
          <a:xfrm>
            <a:off x="8839200" y="4899660"/>
            <a:ext cx="304800" cy="243840"/>
          </a:xfrm>
          <a:prstGeom prst="actionButtonReturn">
            <a:avLst/>
          </a:prstGeom>
          <a:solidFill>
            <a:schemeClr val="accent1"/>
          </a:solidFill>
          <a:effectLst/>
        </p:spPr>
        <p:txBody>
          <a:bodyPr wrap="square" rtlCol="0" anchor="t">
            <a:normAutofit fontScale="70000" lnSpcReduction="20000"/>
          </a:bodyPr>
          <a:lstStyle/>
          <a:p>
            <a:pPr algn="ctr">
              <a:lnSpc>
                <a:spcPct val="90000"/>
              </a:lnSpc>
              <a:spcBef>
                <a:spcPts val="100"/>
              </a:spcBef>
              <a:spcAft>
                <a:spcPts val="100"/>
              </a:spcAft>
            </a:pPr>
            <a:endParaRPr lang="zh-TW" altLang="en-US" sz="2000" dirty="0" err="1">
              <a:solidFill>
                <a:srgbClr val="FFFFFF"/>
              </a:solidFill>
              <a:latin typeface="Calibri"/>
            </a:endParaRPr>
          </a:p>
        </p:txBody>
      </p:sp>
      <p:sp>
        <p:nvSpPr>
          <p:cNvPr id="8" name="標題 1"/>
          <p:cNvSpPr txBox="1">
            <a:spLocks/>
          </p:cNvSpPr>
          <p:nvPr/>
        </p:nvSpPr>
        <p:spPr>
          <a:xfrm>
            <a:off x="-2005" y="-67001"/>
            <a:ext cx="8279943" cy="351659"/>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altLang="zh-TW" sz="2000" b="1" dirty="0" err="1"/>
              <a:t>Carnoustie</a:t>
            </a:r>
            <a:r>
              <a:rPr lang="en-US" altLang="zh-TW" sz="2000" b="1" dirty="0"/>
              <a:t> </a:t>
            </a:r>
            <a:r>
              <a:rPr lang="en-US" altLang="zh-TW" sz="2000" b="1" kern="0" dirty="0" smtClean="0"/>
              <a:t>Regulatory P-RTS </a:t>
            </a:r>
            <a:r>
              <a:rPr lang="en-US" altLang="zh-TW" sz="2000" b="1" kern="0" dirty="0"/>
              <a:t>– System &amp; </a:t>
            </a:r>
            <a:r>
              <a:rPr lang="en-US" altLang="zh-TW" sz="2000" b="1" kern="0" dirty="0" smtClean="0"/>
              <a:t>WWAN SKU</a:t>
            </a:r>
            <a:endParaRPr lang="en-US" altLang="zh-TW" sz="2000" b="1" kern="0" dirty="0"/>
          </a:p>
          <a:p>
            <a:pPr marL="342900" lvl="0" indent="-342900" fontAlgn="ctr">
              <a:lnSpc>
                <a:spcPct val="100000"/>
              </a:lnSpc>
              <a:buFont typeface="Wingdings" panose="05000000000000000000" pitchFamily="2" charset="2"/>
              <a:buChar char="Ø"/>
            </a:pPr>
            <a:endParaRPr lang="en-US" altLang="zh-TW" sz="1200" b="1" dirty="0">
              <a:solidFill>
                <a:srgbClr val="0085C3"/>
              </a:solidFill>
              <a:latin typeface="Calibri"/>
              <a:ea typeface="+mn-ea"/>
              <a:cs typeface="+mn-cs"/>
            </a:endParaRPr>
          </a:p>
        </p:txBody>
      </p:sp>
      <p:sp>
        <p:nvSpPr>
          <p:cNvPr id="11" name="動作按鈕: 返回 10">
            <a:hlinkClick r:id="rId2" action="ppaction://hlinksldjump" highlightClick="1"/>
          </p:cNvPr>
          <p:cNvSpPr/>
          <p:nvPr/>
        </p:nvSpPr>
        <p:spPr>
          <a:xfrm>
            <a:off x="8877600" y="4905686"/>
            <a:ext cx="266400" cy="235114"/>
          </a:xfrm>
          <a:prstGeom prst="actionButtonReturn">
            <a:avLst/>
          </a:prstGeom>
          <a:solidFill>
            <a:schemeClr val="accent1"/>
          </a:solidFill>
          <a:effectLst/>
        </p:spPr>
        <p:txBody>
          <a:bodyPr wrap="square" rtlCol="0" anchor="t">
            <a:normAutofit fontScale="62500" lnSpcReduction="20000"/>
          </a:bodyPr>
          <a:lstStyle/>
          <a:p>
            <a:pPr algn="ctr">
              <a:lnSpc>
                <a:spcPct val="90000"/>
              </a:lnSpc>
              <a:spcBef>
                <a:spcPts val="100"/>
              </a:spcBef>
              <a:spcAft>
                <a:spcPts val="100"/>
              </a:spcAft>
            </a:pPr>
            <a:endParaRPr lang="zh-TW" altLang="en-US" sz="2000" kern="1200" dirty="0" err="1">
              <a:solidFill>
                <a:schemeClr val="tx2"/>
              </a:solidFill>
              <a:latin typeface="+mn-lt"/>
              <a:ea typeface="+mn-ea"/>
              <a:cs typeface="+mn-cs"/>
            </a:endParaRPr>
          </a:p>
        </p:txBody>
      </p:sp>
      <p:graphicFrame>
        <p:nvGraphicFramePr>
          <p:cNvPr id="2" name="表格 6"/>
          <p:cNvGraphicFramePr>
            <a:graphicFrameLocks noGrp="1"/>
          </p:cNvGraphicFramePr>
          <p:nvPr>
            <p:extLst>
              <p:ext uri="{D42A27DB-BD31-4B8C-83A1-F6EECF244321}">
                <p14:modId xmlns:p14="http://schemas.microsoft.com/office/powerpoint/2010/main" val="1804092724"/>
              </p:ext>
            </p:extLst>
          </p:nvPr>
        </p:nvGraphicFramePr>
        <p:xfrm>
          <a:off x="64498" y="710044"/>
          <a:ext cx="8773458" cy="3406155"/>
        </p:xfrm>
        <a:graphic>
          <a:graphicData uri="http://schemas.openxmlformats.org/drawingml/2006/table">
            <a:tbl>
              <a:tblPr/>
              <a:tblGrid>
                <a:gridCol w="1330276">
                  <a:extLst>
                    <a:ext uri="{9D8B030D-6E8A-4147-A177-3AD203B41FA5}">
                      <a16:colId xmlns="" xmlns:a16="http://schemas.microsoft.com/office/drawing/2014/main" val="20000"/>
                    </a:ext>
                  </a:extLst>
                </a:gridCol>
                <a:gridCol w="804789">
                  <a:extLst>
                    <a:ext uri="{9D8B030D-6E8A-4147-A177-3AD203B41FA5}">
                      <a16:colId xmlns="" xmlns:a16="http://schemas.microsoft.com/office/drawing/2014/main" val="20001"/>
                    </a:ext>
                  </a:extLst>
                </a:gridCol>
                <a:gridCol w="614170">
                  <a:extLst>
                    <a:ext uri="{9D8B030D-6E8A-4147-A177-3AD203B41FA5}">
                      <a16:colId xmlns="" xmlns:a16="http://schemas.microsoft.com/office/drawing/2014/main" val="20002"/>
                    </a:ext>
                  </a:extLst>
                </a:gridCol>
                <a:gridCol w="614170"/>
                <a:gridCol w="614170"/>
                <a:gridCol w="699799">
                  <a:extLst>
                    <a:ext uri="{9D8B030D-6E8A-4147-A177-3AD203B41FA5}">
                      <a16:colId xmlns="" xmlns:a16="http://schemas.microsoft.com/office/drawing/2014/main" val="20003"/>
                    </a:ext>
                  </a:extLst>
                </a:gridCol>
                <a:gridCol w="744090">
                  <a:extLst>
                    <a:ext uri="{9D8B030D-6E8A-4147-A177-3AD203B41FA5}">
                      <a16:colId xmlns="" xmlns:a16="http://schemas.microsoft.com/office/drawing/2014/main" val="20004"/>
                    </a:ext>
                  </a:extLst>
                </a:gridCol>
                <a:gridCol w="711610"/>
                <a:gridCol w="2640384">
                  <a:extLst>
                    <a:ext uri="{9D8B030D-6E8A-4147-A177-3AD203B41FA5}">
                      <a16:colId xmlns="" xmlns:a16="http://schemas.microsoft.com/office/drawing/2014/main" val="20009"/>
                    </a:ext>
                  </a:extLst>
                </a:gridCol>
              </a:tblGrid>
              <a:tr h="156065">
                <a:tc rowSpan="2">
                  <a:txBody>
                    <a:bodyPr/>
                    <a:lstStyle/>
                    <a:p>
                      <a:pPr algn="ctr" rtl="0" fontAlgn="ctr"/>
                      <a:r>
                        <a:rPr lang="en-US" sz="700" b="1" i="0" u="none" strike="noStrike" dirty="0">
                          <a:solidFill>
                            <a:srgbClr val="000000"/>
                          </a:solidFill>
                          <a:effectLst/>
                          <a:latin typeface="Calibri"/>
                        </a:rPr>
                        <a:t>Country</a:t>
                      </a: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gridSpan="4">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System</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hMerge="1">
                  <a:txBody>
                    <a:bodyPr/>
                    <a:lstStyle/>
                    <a:p>
                      <a:endParaRPr lang="zh-TW" altLang="en-US"/>
                    </a:p>
                  </a:txBody>
                  <a:tcPr/>
                </a:tc>
                <a:tc hMerge="1">
                  <a:txBody>
                    <a:bodyPr/>
                    <a:lstStyle/>
                    <a:p>
                      <a:pPr algn="ctr" rtl="0" fontAlgn="ct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hMerge="1">
                  <a:txBody>
                    <a:bodyPr/>
                    <a:lstStyle/>
                    <a:p>
                      <a:pPr algn="ctr" rtl="0" fontAlgn="ct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gridSpan="3">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WWAN</a:t>
                      </a:r>
                      <a:r>
                        <a:rPr lang="en-US" sz="700" b="1" i="0" u="none" strike="noStrike" baseline="0" dirty="0">
                          <a:solidFill>
                            <a:srgbClr val="000000"/>
                          </a:solidFill>
                          <a:effectLst/>
                          <a:latin typeface="Calibri" panose="020F0502020204030204" pitchFamily="34" charset="0"/>
                          <a:cs typeface="Calibri" panose="020F0502020204030204" pitchFamily="34" charset="0"/>
                        </a:rPr>
                        <a:t> </a:t>
                      </a:r>
                      <a:r>
                        <a:rPr lang="en-US" sz="700" b="1" i="0" u="none" strike="noStrike" baseline="0" dirty="0" smtClean="0">
                          <a:solidFill>
                            <a:srgbClr val="000000"/>
                          </a:solidFill>
                          <a:effectLst/>
                          <a:latin typeface="Calibri" panose="020F0502020204030204" pitchFamily="34" charset="0"/>
                          <a:cs typeface="Calibri" panose="020F0502020204030204" pitchFamily="34" charset="0"/>
                        </a:rPr>
                        <a:t> T77W968</a:t>
                      </a: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hMerge="1">
                  <a:txBody>
                    <a:bodyPr/>
                    <a:lstStyle/>
                    <a:p>
                      <a:endParaRPr lang="zh-TW" altLang="en-US"/>
                    </a:p>
                  </a:txBody>
                  <a:tcPr/>
                </a:tc>
                <a:tc hMerge="1">
                  <a:txBody>
                    <a:bodyPr/>
                    <a:lstStyle/>
                    <a:p>
                      <a:pPr algn="ctr" rtl="0" fontAlgn="ct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rowSpan="2">
                  <a:txBody>
                    <a:bodyPr/>
                    <a:lstStyle/>
                    <a:p>
                      <a:pPr algn="ctr" rtl="0" fontAlgn="ctr"/>
                      <a:r>
                        <a:rPr lang="en-US" sz="900" b="1" i="0" u="none" strike="noStrike" dirty="0">
                          <a:solidFill>
                            <a:srgbClr val="000000"/>
                          </a:solidFill>
                          <a:effectLst/>
                          <a:latin typeface="Calibri"/>
                        </a:rPr>
                        <a:t>Reason</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extLst>
                  <a:ext uri="{0D108BD9-81ED-4DB2-BD59-A6C34878D82A}">
                    <a16:rowId xmlns="" xmlns:a16="http://schemas.microsoft.com/office/drawing/2014/main" val="10000"/>
                  </a:ext>
                </a:extLst>
              </a:tr>
              <a:tr h="156065">
                <a:tc vMerge="1">
                  <a:txBody>
                    <a:bodyPr/>
                    <a:lstStyle/>
                    <a:p>
                      <a:endParaRPr lang="zh-TW" altLang="en-US"/>
                    </a:p>
                  </a:txBody>
                  <a:tcPr/>
                </a:tc>
                <a:tc>
                  <a:txBody>
                    <a:bodyPr/>
                    <a:lstStyle/>
                    <a:p>
                      <a:pPr algn="ctr" rtl="0" fontAlgn="ct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Target</a:t>
                      </a:r>
                      <a:r>
                        <a:rPr lang="en-US" altLang="zh-TW" sz="700" b="1" i="0" u="none" strike="noStrike" baseline="0" dirty="0" smtClean="0">
                          <a:solidFill>
                            <a:srgbClr val="000000"/>
                          </a:solidFill>
                          <a:effectLst/>
                          <a:latin typeface="Calibri" panose="020F0502020204030204" pitchFamily="34" charset="0"/>
                          <a:cs typeface="Calibri" panose="020F0502020204030204" pitchFamily="34" charset="0"/>
                        </a:rPr>
                        <a:t> Block/</a:t>
                      </a:r>
                    </a:p>
                    <a:p>
                      <a:pPr algn="ctr" rtl="0" fontAlgn="ctr"/>
                      <a:r>
                        <a:rPr lang="en-US" sz="700" b="1" i="0" u="none" strike="noStrike" dirty="0" smtClean="0">
                          <a:solidFill>
                            <a:srgbClr val="000000"/>
                          </a:solidFill>
                          <a:effectLst/>
                          <a:latin typeface="Calibri" panose="020F0502020204030204" pitchFamily="34" charset="0"/>
                          <a:cs typeface="Calibri" panose="020F0502020204030204" pitchFamily="34" charset="0"/>
                        </a:rPr>
                        <a:t>Label Impact</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PPE</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ctr"/>
                      <a:r>
                        <a:rPr lang="en-US" sz="700" b="1" i="0" u="none" strike="noStrike" dirty="0" smtClean="0">
                          <a:solidFill>
                            <a:srgbClr val="000000"/>
                          </a:solidFill>
                          <a:effectLst/>
                          <a:latin typeface="Calibri" panose="020F0502020204030204" pitchFamily="34" charset="0"/>
                          <a:cs typeface="Calibri" panose="020F0502020204030204" pitchFamily="34" charset="0"/>
                        </a:rPr>
                        <a:t>Mid</a:t>
                      </a: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ctr"/>
                      <a:r>
                        <a:rPr lang="en-US" sz="700" b="1" i="0" u="none" strike="noStrike" dirty="0" smtClean="0">
                          <a:solidFill>
                            <a:srgbClr val="000000"/>
                          </a:solidFill>
                          <a:effectLst/>
                          <a:latin typeface="Calibri" panose="020F0502020204030204" pitchFamily="34" charset="0"/>
                          <a:cs typeface="Calibri" panose="020F0502020204030204" pitchFamily="34" charset="0"/>
                        </a:rPr>
                        <a:t>ICE</a:t>
                      </a: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ct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Target</a:t>
                      </a:r>
                      <a:r>
                        <a:rPr lang="en-US" altLang="zh-TW" sz="700" b="1" i="0" u="none" strike="noStrike" baseline="0" dirty="0" smtClean="0">
                          <a:solidFill>
                            <a:srgbClr val="000000"/>
                          </a:solidFill>
                          <a:effectLst/>
                          <a:latin typeface="Calibri" panose="020F0502020204030204" pitchFamily="34" charset="0"/>
                          <a:cs typeface="Calibri" panose="020F0502020204030204" pitchFamily="34" charset="0"/>
                        </a:rPr>
                        <a:t> Block/</a:t>
                      </a:r>
                    </a:p>
                    <a:p>
                      <a:pPr algn="ctr" rtl="0" fontAlgn="ct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Label Impact</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PPE</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Mid</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zh-TW" altLang="en-US"/>
                    </a:p>
                  </a:txBody>
                  <a:tcPr/>
                </a:tc>
              </a:tr>
              <a:tr h="156065">
                <a:tc>
                  <a:txBody>
                    <a:bodyPr/>
                    <a:lstStyle/>
                    <a:p>
                      <a:pPr algn="ctr" rtl="0" fontAlgn="ctr"/>
                      <a:r>
                        <a:rPr lang="en-US" sz="700" b="1" i="0" u="none" strike="noStrike" dirty="0">
                          <a:solidFill>
                            <a:srgbClr val="000000"/>
                          </a:solidFill>
                          <a:effectLst/>
                          <a:latin typeface="Calibri"/>
                        </a:rPr>
                        <a:t>Country count</a:t>
                      </a: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zh-TW" altLang="en-US" sz="700" b="1" i="0" u="none" strike="noStrike" dirty="0">
                          <a:solidFill>
                            <a:srgbClr val="000000"/>
                          </a:solidFill>
                          <a:effectLst/>
                          <a:latin typeface="Calibri" panose="020F0502020204030204" pitchFamily="34" charset="0"/>
                          <a:cs typeface="Calibri" panose="020F0502020204030204" pitchFamily="34" charset="0"/>
                        </a:rPr>
                        <a:t>　</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marL="0" algn="ctr" defTabSz="914283" rtl="0" eaLnBrk="1" fontAlgn="ctr" latinLnBrk="0" hangingPunct="1"/>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12(11+1)</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marL="0" algn="ctr" defTabSz="914283" rtl="0" eaLnBrk="1" fontAlgn="ctr" latinLnBrk="0" hangingPunct="1"/>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15(14+1)</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marL="0" algn="ctr" defTabSz="914283" rtl="0" eaLnBrk="1" fontAlgn="ctr" latinLnBrk="0" hangingPunct="1"/>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8(7+1)</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zh-TW" altLang="en-US" sz="700" b="1" i="0" u="none" strike="noStrike" dirty="0">
                          <a:solidFill>
                            <a:srgbClr val="000000"/>
                          </a:solidFill>
                          <a:effectLst/>
                          <a:latin typeface="Calibri" panose="020F0502020204030204" pitchFamily="34" charset="0"/>
                          <a:cs typeface="Calibri" panose="020F0502020204030204" pitchFamily="34" charset="0"/>
                        </a:rPr>
                        <a:t>　</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3</a:t>
                      </a:r>
                      <a:endParaRPr lang="zh-TW" altLang="en-US" sz="700" b="1"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2</a:t>
                      </a:r>
                      <a:endParaRPr lang="zh-TW" altLang="en-US" sz="700" b="1"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zh-TW" altLang="en-US" sz="900" b="1" i="0" u="none" strike="noStrike" dirty="0">
                          <a:solidFill>
                            <a:srgbClr val="000000"/>
                          </a:solidFill>
                          <a:effectLst/>
                          <a:latin typeface="Calibri"/>
                        </a:rPr>
                        <a:t>　</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extLst>
                  <a:ext uri="{0D108BD9-81ED-4DB2-BD59-A6C34878D82A}">
                    <a16:rowId xmlns="" xmlns:a16="http://schemas.microsoft.com/office/drawing/2014/main" val="10002"/>
                  </a:ext>
                </a:extLst>
              </a:tr>
              <a:tr h="133200">
                <a:tc>
                  <a:txBody>
                    <a:bodyPr/>
                    <a:lstStyle/>
                    <a:p>
                      <a:pPr algn="ctr" rtl="0" fontAlgn="ctr"/>
                      <a:r>
                        <a:rPr lang="en-US" sz="700" b="1" i="0" u="none" strike="noStrike" dirty="0" smtClean="0">
                          <a:solidFill>
                            <a:schemeClr val="bg2"/>
                          </a:solidFill>
                          <a:effectLst/>
                          <a:latin typeface="Calibri" panose="020F0502020204030204" pitchFamily="34" charset="0"/>
                        </a:rPr>
                        <a:t>Serbia (</a:t>
                      </a:r>
                      <a:r>
                        <a:rPr lang="en-US" sz="700" b="1" i="0" u="none" strike="noStrike" dirty="0" err="1" smtClean="0">
                          <a:solidFill>
                            <a:schemeClr val="bg2"/>
                          </a:solidFill>
                          <a:effectLst/>
                          <a:latin typeface="Calibri" panose="020F0502020204030204" pitchFamily="34" charset="0"/>
                        </a:rPr>
                        <a:t>Kvatet</a:t>
                      </a:r>
                      <a:r>
                        <a:rPr lang="en-US" sz="700" b="1" i="0" u="none" strike="noStrike" dirty="0" smtClean="0">
                          <a:solidFill>
                            <a:schemeClr val="bg2"/>
                          </a:solidFill>
                          <a:effectLst/>
                          <a:latin typeface="Calibri" panose="020F0502020204030204" pitchFamily="34" charset="0"/>
                        </a:rPr>
                        <a:t>)</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2021/3/29</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Done</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600" b="0" i="0" u="none" strike="noStrike" dirty="0" smtClean="0">
                          <a:solidFill>
                            <a:srgbClr val="0000FF"/>
                          </a:solidFill>
                          <a:effectLst/>
                          <a:latin typeface="Calibri"/>
                        </a:rPr>
                        <a:t>Back to RTS and certificate done</a:t>
                      </a:r>
                      <a:endParaRPr lang="en-US" altLang="zh-TW" sz="600" b="0" kern="1200" baseline="0" dirty="0" smtClean="0">
                        <a:solidFill>
                          <a:srgbClr val="0000FF"/>
                        </a:solidFill>
                        <a:latin typeface="Calibri" panose="020F0502020204030204" pitchFamily="34" charset="0"/>
                        <a:ea typeface="新細明體"/>
                        <a:cs typeface="+mn-cs"/>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algn="ctr" rtl="0" fontAlgn="ctr"/>
                      <a:r>
                        <a:rPr lang="en-US" sz="700" b="1" i="0" u="none" strike="noStrike" dirty="0" smtClean="0">
                          <a:solidFill>
                            <a:schemeClr val="bg2"/>
                          </a:solidFill>
                          <a:effectLst/>
                          <a:latin typeface="Calibri" panose="020F0502020204030204" pitchFamily="34" charset="0"/>
                        </a:rPr>
                        <a:t>Moldova (INSM)</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2021/3/29</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2021/4/7</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Done</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endParaRPr lang="en-US" altLang="zh-TW" sz="700" b="0" i="0" u="none" strike="noStrike" dirty="0" smtClean="0">
                        <a:solidFill>
                          <a:srgbClr val="000000"/>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algn="ctr" rtl="0" fontAlgn="ctr"/>
                      <a:r>
                        <a:rPr lang="en-US" sz="700" b="1" i="0" u="none" strike="noStrike" dirty="0" smtClean="0">
                          <a:solidFill>
                            <a:schemeClr val="bg2"/>
                          </a:solidFill>
                          <a:effectLst/>
                          <a:latin typeface="Calibri" panose="020F0502020204030204" pitchFamily="34" charset="0"/>
                        </a:rPr>
                        <a:t>Armenia/Belarus/Kazakhstan/Russian/Kyrgyzstan (CU)</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June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2021/3/29</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2021/5/17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2021/5/17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600" b="0" i="0" u="none" strike="noStrike" dirty="0" smtClean="0">
                          <a:solidFill>
                            <a:schemeClr val="bg2"/>
                          </a:solidFill>
                          <a:effectLst/>
                          <a:latin typeface="Calibri"/>
                        </a:rPr>
                        <a:t>Pushed</a:t>
                      </a:r>
                      <a:r>
                        <a:rPr lang="en-US" altLang="zh-TW" sz="600" b="0" i="0" u="none" strike="noStrike" baseline="0" dirty="0" smtClean="0">
                          <a:solidFill>
                            <a:schemeClr val="bg2"/>
                          </a:solidFill>
                          <a:effectLst/>
                          <a:latin typeface="Calibri"/>
                        </a:rPr>
                        <a:t> out target date due to panel ESD issue and COVID-19. </a:t>
                      </a:r>
                      <a:r>
                        <a:rPr lang="en-US" altLang="zh-TW" sz="600" b="0" i="0" u="none" strike="noStrike" kern="1200" baseline="0" dirty="0" smtClean="0">
                          <a:solidFill>
                            <a:schemeClr val="bg2"/>
                          </a:solidFill>
                          <a:effectLst/>
                          <a:latin typeface="Calibri" panose="020F0502020204030204" pitchFamily="34" charset="0"/>
                          <a:ea typeface="新細明體"/>
                          <a:cs typeface="+mn-cs"/>
                        </a:rPr>
                        <a:t>ESD</a:t>
                      </a:r>
                      <a:r>
                        <a:rPr lang="en-US" altLang="zh-TW" sz="600" b="0" kern="1200" baseline="0" dirty="0" smtClean="0">
                          <a:solidFill>
                            <a:schemeClr val="bg2"/>
                          </a:solidFill>
                          <a:latin typeface="Calibri" panose="020F0502020204030204" pitchFamily="34" charset="0"/>
                          <a:ea typeface="新細明體"/>
                          <a:cs typeface="+mn-cs"/>
                        </a:rPr>
                        <a:t> issue has been solved on 12/B that cause CE submission date slip from 10/26 to 12/14.</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0860">
                <a:tc>
                  <a:txBody>
                    <a:bodyPr/>
                    <a:lstStyle/>
                    <a:p>
                      <a:pPr algn="ctr" rtl="0" fontAlgn="ctr"/>
                      <a:r>
                        <a:rPr lang="en-US" altLang="zh-TW" sz="700" b="1" i="0" u="none" strike="noStrike" kern="1200" dirty="0" smtClean="0">
                          <a:solidFill>
                            <a:schemeClr val="bg2"/>
                          </a:solidFill>
                          <a:effectLst/>
                          <a:latin typeface="Calibri" panose="020F0502020204030204" pitchFamily="34" charset="0"/>
                          <a:ea typeface="+mn-ea"/>
                          <a:cs typeface="+mn-cs"/>
                        </a:rPr>
                        <a:t>Ukraine (UKSERT)</a:t>
                      </a:r>
                      <a:endParaRPr lang="en-US" sz="700" b="1" i="0" u="none" strike="noStrike" kern="1200" dirty="0">
                        <a:solidFill>
                          <a:schemeClr val="bg2"/>
                        </a:solidFill>
                        <a:effectLst/>
                        <a:latin typeface="Calibri" panose="020F0502020204030204" pitchFamily="34" charset="0"/>
                        <a:ea typeface="+mn-ea"/>
                        <a:cs typeface="+mn-cs"/>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June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2021/5/24</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2021/6/7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2021/6/7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600" b="0" i="0" u="none" strike="noStrike" dirty="0" smtClean="0">
                          <a:solidFill>
                            <a:schemeClr val="bg2"/>
                          </a:solidFill>
                          <a:effectLst/>
                          <a:latin typeface="Calibri"/>
                        </a:rPr>
                        <a:t>Pushed</a:t>
                      </a:r>
                      <a:r>
                        <a:rPr lang="en-US" altLang="zh-TW" sz="600" b="0" i="0" u="none" strike="noStrike" baseline="0" dirty="0" smtClean="0">
                          <a:solidFill>
                            <a:schemeClr val="bg2"/>
                          </a:solidFill>
                          <a:effectLst/>
                          <a:latin typeface="Calibri"/>
                        </a:rPr>
                        <a:t> out target date due to panel ESD issue</a:t>
                      </a:r>
                      <a:r>
                        <a:rPr lang="en-US" altLang="zh-TW" sz="600" b="0" i="0" u="none" strike="noStrike" dirty="0" smtClean="0">
                          <a:solidFill>
                            <a:schemeClr val="bg2"/>
                          </a:solidFill>
                          <a:effectLst/>
                          <a:latin typeface="Calibri"/>
                        </a:rPr>
                        <a:t>. </a:t>
                      </a:r>
                      <a:r>
                        <a:rPr lang="en-US" altLang="zh-TW" sz="600" b="0" kern="1200" baseline="0" dirty="0" smtClean="0">
                          <a:solidFill>
                            <a:schemeClr val="bg2"/>
                          </a:solidFill>
                          <a:latin typeface="Calibri" panose="020F0502020204030204" pitchFamily="34" charset="0"/>
                          <a:ea typeface="新細明體"/>
                          <a:cs typeface="+mn-cs"/>
                        </a:rPr>
                        <a:t>This issue has been solved on 12/B that cause CE submission date slip from 10/26 to 12/14.</a:t>
                      </a:r>
                    </a:p>
                    <a:p>
                      <a:pPr algn="l" rtl="0" fontAlgn="ctr"/>
                      <a:r>
                        <a:rPr lang="en-US" altLang="zh-TW" sz="600" b="0" i="0" u="none" strike="noStrike" dirty="0" smtClean="0">
                          <a:solidFill>
                            <a:schemeClr val="bg2"/>
                          </a:solidFill>
                          <a:effectLst/>
                          <a:latin typeface="Calibri"/>
                        </a:rPr>
                        <a:t>New RF module cert. approval 2021/3/8 + 13wks </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5403">
                <a:tc>
                  <a:txBody>
                    <a:bodyPr/>
                    <a:lstStyle/>
                    <a:p>
                      <a:pPr algn="ctr" rtl="0" fontAlgn="ctr"/>
                      <a:r>
                        <a:rPr lang="en-US" sz="700" b="1" i="0" u="none" strike="noStrike" dirty="0" smtClean="0">
                          <a:solidFill>
                            <a:schemeClr val="bg2"/>
                          </a:solidFill>
                          <a:effectLst/>
                          <a:latin typeface="Calibri" panose="020F0502020204030204" pitchFamily="34" charset="0"/>
                        </a:rPr>
                        <a:t>South Africa (NRCS)</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June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2021/4/13</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2021/4/27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Done</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TW" sz="600" b="0" kern="1200" baseline="0" dirty="0" smtClean="0">
                          <a:solidFill>
                            <a:srgbClr val="0000FF"/>
                          </a:solidFill>
                          <a:latin typeface="Calibri" panose="020F0502020204030204" pitchFamily="34" charset="0"/>
                          <a:ea typeface="新細明體"/>
                          <a:cs typeface="+mn-cs"/>
                        </a:rPr>
                        <a:t>Back to RTS and certificate done</a:t>
                      </a:r>
                      <a:endParaRPr lang="en-US" altLang="zh-TW" sz="600" b="0" i="0" u="none" strike="noStrike" dirty="0" smtClean="0">
                        <a:solidFill>
                          <a:srgbClr val="0000FF"/>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0860">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rPr>
                        <a:t>India (BIS)</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2021/4/19</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2021/4/19</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Done</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TW" sz="600" b="0" i="0" u="none" strike="noStrike" dirty="0" smtClean="0">
                          <a:solidFill>
                            <a:srgbClr val="0000FF"/>
                          </a:solidFill>
                          <a:effectLst/>
                          <a:latin typeface="Calibri" panose="020F0502020204030204" pitchFamily="34" charset="0"/>
                        </a:rPr>
                        <a:t>Back to RTS and certificate done</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743">
                <a:tc>
                  <a:txBody>
                    <a:bodyPr/>
                    <a:lstStyle/>
                    <a:p>
                      <a:pPr algn="ctr" rtl="0" fontAlgn="ctr"/>
                      <a:r>
                        <a:rPr lang="en-US" sz="700" b="1" i="0" u="none" strike="noStrike" dirty="0" smtClean="0">
                          <a:solidFill>
                            <a:schemeClr val="bg2"/>
                          </a:solidFill>
                          <a:effectLst/>
                          <a:latin typeface="Calibri" panose="020F0502020204030204" pitchFamily="34" charset="0"/>
                        </a:rPr>
                        <a:t>Azerbaijan</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2021/3/22</a:t>
                      </a:r>
                      <a:endParaRPr lang="en-US" altLang="zh-TW"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2021/4/5</a:t>
                      </a:r>
                      <a:endParaRPr lang="en-US" altLang="zh-TW" sz="7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Done</a:t>
                      </a:r>
                      <a:endParaRPr lang="en-US" altLang="zh-TW" sz="7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0"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0"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283" rtl="0" eaLnBrk="1" fontAlgn="ctr" latinLnBrk="0" hangingPunct="1">
                        <a:lnSpc>
                          <a:spcPct val="100000"/>
                        </a:lnSpc>
                        <a:spcBef>
                          <a:spcPts val="0"/>
                        </a:spcBef>
                        <a:spcAft>
                          <a:spcPts val="0"/>
                        </a:spcAft>
                        <a:buClrTx/>
                        <a:buSzTx/>
                        <a:buFont typeface="Arial" panose="020B0604020202020204" pitchFamily="34" charset="0"/>
                        <a:buNone/>
                        <a:tabLst>
                          <a:tab pos="90488" algn="l"/>
                        </a:tabLst>
                        <a:defRPr/>
                      </a:pPr>
                      <a:r>
                        <a:rPr lang="en-US" altLang="zh-TW" sz="600" b="0" i="0" u="none" strike="noStrike" kern="1200" baseline="0" dirty="0" smtClean="0">
                          <a:solidFill>
                            <a:schemeClr val="bg2"/>
                          </a:solidFill>
                          <a:effectLst/>
                          <a:latin typeface="Calibri" panose="020F0502020204030204" pitchFamily="34" charset="0"/>
                          <a:ea typeface="新細明體"/>
                          <a:cs typeface="+mn-cs"/>
                        </a:rPr>
                        <a:t>Due to EMC report is late (</a:t>
                      </a:r>
                      <a:r>
                        <a:rPr lang="en-US" altLang="zh-TW" sz="600" b="0" i="0" u="none" strike="noStrike" baseline="0" dirty="0" smtClean="0">
                          <a:solidFill>
                            <a:schemeClr val="bg2"/>
                          </a:solidFill>
                          <a:effectLst/>
                          <a:latin typeface="Calibri"/>
                        </a:rPr>
                        <a:t>panel ESD issue) </a:t>
                      </a:r>
                      <a:r>
                        <a:rPr lang="en-US" altLang="zh-TW" sz="600" b="0" i="0" u="none" strike="noStrike" kern="1200" baseline="0" dirty="0" smtClean="0">
                          <a:solidFill>
                            <a:schemeClr val="bg2"/>
                          </a:solidFill>
                          <a:effectLst/>
                          <a:latin typeface="Calibri" panose="020F0502020204030204" pitchFamily="34" charset="0"/>
                          <a:ea typeface="新細明體"/>
                          <a:cs typeface="+mn-cs"/>
                        </a:rPr>
                        <a:t>and caused CE DOC delay from 2021/1/25  to 2021/2/8+8wks, pushed out to PRTS. </a:t>
                      </a:r>
                      <a:r>
                        <a:rPr lang="en-US" altLang="zh-TW" sz="600" b="0" i="0" u="none" strike="noStrike" kern="1200" baseline="0" dirty="0" smtClean="0">
                          <a:solidFill>
                            <a:srgbClr val="0000FF"/>
                          </a:solidFill>
                          <a:effectLst/>
                          <a:latin typeface="Calibri" panose="020F0502020204030204" pitchFamily="34" charset="0"/>
                          <a:ea typeface="新細明體"/>
                          <a:cs typeface="+mn-cs"/>
                        </a:rPr>
                        <a:t>2/8 Cert. done</a:t>
                      </a:r>
                      <a:endParaRPr lang="en-US" altLang="zh-TW" sz="600" b="0" i="0" u="none" strike="noStrike" dirty="0" smtClean="0">
                        <a:solidFill>
                          <a:srgbClr val="0000FF"/>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743">
                <a:tc>
                  <a:txBody>
                    <a:bodyPr/>
                    <a:lstStyle/>
                    <a:p>
                      <a:pPr algn="ctr" rtl="0" fontAlgn="ctr"/>
                      <a:r>
                        <a:rPr lang="en-US" sz="700" b="1" i="0" u="none" strike="noStrike" dirty="0" smtClean="0">
                          <a:solidFill>
                            <a:schemeClr val="bg2"/>
                          </a:solidFill>
                          <a:effectLst/>
                          <a:latin typeface="Calibri" panose="020F0502020204030204" pitchFamily="34" charset="0"/>
                        </a:rPr>
                        <a:t>Brazil (ANATEL)</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June</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V** (ID)</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2021/5/3</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2021/5/3</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Done</a:t>
                      </a:r>
                      <a:endParaRPr lang="en-US" altLang="zh-TW" sz="7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TW" sz="600" b="1" i="0" u="none" strike="noStrike" dirty="0" smtClean="0">
                          <a:solidFill>
                            <a:schemeClr val="bg2"/>
                          </a:solidFill>
                          <a:effectLst/>
                          <a:latin typeface="Calibri"/>
                        </a:rPr>
                        <a:t>For Tablet system approval only</a:t>
                      </a:r>
                      <a:r>
                        <a:rPr lang="en-US" altLang="zh-TW" sz="600" b="0" i="0" u="none" strike="noStrike" dirty="0" smtClean="0">
                          <a:solidFill>
                            <a:schemeClr val="bg2"/>
                          </a:solidFill>
                          <a:effectLst/>
                          <a:latin typeface="Calibri"/>
                        </a:rPr>
                        <a:t>,</a:t>
                      </a:r>
                      <a:r>
                        <a:rPr lang="zh-TW" altLang="en-US" sz="600" b="0" i="0" u="none" strike="noStrike" dirty="0" smtClean="0">
                          <a:solidFill>
                            <a:schemeClr val="bg2"/>
                          </a:solidFill>
                          <a:effectLst/>
                          <a:latin typeface="Calibri"/>
                        </a:rPr>
                        <a:t> </a:t>
                      </a:r>
                      <a:endParaRPr lang="en-US" altLang="zh-TW" sz="600" b="0" i="0" u="none" strike="noStrike" dirty="0" smtClean="0">
                        <a:solidFill>
                          <a:schemeClr val="bg2"/>
                        </a:solidFill>
                        <a:effectLst/>
                        <a:latin typeface="Calibri"/>
                      </a:endParaRPr>
                    </a:p>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600" b="0" i="0" u="none" strike="noStrike" dirty="0" smtClean="0">
                          <a:solidFill>
                            <a:schemeClr val="bg2"/>
                          </a:solidFill>
                          <a:effectLst/>
                          <a:latin typeface="Calibri"/>
                        </a:rPr>
                        <a:t>Sample ready for</a:t>
                      </a:r>
                      <a:r>
                        <a:rPr lang="en-US" altLang="zh-TW" sz="600" b="0" i="0" u="none" strike="noStrike" baseline="0" dirty="0" smtClean="0">
                          <a:solidFill>
                            <a:schemeClr val="bg2"/>
                          </a:solidFill>
                          <a:effectLst/>
                          <a:latin typeface="Calibri"/>
                        </a:rPr>
                        <a:t> WWAN </a:t>
                      </a:r>
                      <a:r>
                        <a:rPr lang="en-US" altLang="zh-TW" sz="600" b="0" i="0" u="none" strike="noStrike" dirty="0" smtClean="0">
                          <a:solidFill>
                            <a:schemeClr val="bg2"/>
                          </a:solidFill>
                          <a:effectLst/>
                          <a:latin typeface="Calibri"/>
                        </a:rPr>
                        <a:t>(2020/11/30) + 22wks</a:t>
                      </a:r>
                      <a:r>
                        <a:rPr lang="en-US" altLang="zh-TW" sz="600" b="0" i="0" u="none" strike="noStrike" kern="1200" baseline="0" dirty="0" smtClean="0">
                          <a:solidFill>
                            <a:schemeClr val="bg2"/>
                          </a:solidFill>
                          <a:effectLst/>
                          <a:latin typeface="Calibri" panose="020F0502020204030204" pitchFamily="34" charset="0"/>
                          <a:ea typeface="新細明體"/>
                          <a:cs typeface="+mn-cs"/>
                        </a:rPr>
                        <a:t>. </a:t>
                      </a:r>
                      <a:r>
                        <a:rPr lang="en-US" altLang="zh-TW" sz="600" b="0" i="0" u="none" strike="noStrike" kern="1200" baseline="0" dirty="0" smtClean="0">
                          <a:solidFill>
                            <a:srgbClr val="0000FF"/>
                          </a:solidFill>
                          <a:effectLst/>
                          <a:latin typeface="Calibri" panose="020F0502020204030204" pitchFamily="34" charset="0"/>
                          <a:ea typeface="新細明體"/>
                          <a:cs typeface="+mn-cs"/>
                        </a:rPr>
                        <a:t>5/11 Cert. done</a:t>
                      </a:r>
                      <a:endParaRPr lang="en-US" altLang="zh-TW" sz="600" b="0" i="0" u="none" strike="noStrike" dirty="0" smtClean="0">
                        <a:solidFill>
                          <a:srgbClr val="0000FF"/>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816">
                <a:tc>
                  <a:txBody>
                    <a:bodyPr/>
                    <a:lstStyle/>
                    <a:p>
                      <a:pPr algn="ctr" rtl="0" fontAlgn="ctr"/>
                      <a:r>
                        <a:rPr lang="en-US" sz="700" b="1" i="0" u="none" strike="noStrike" dirty="0" smtClean="0">
                          <a:solidFill>
                            <a:schemeClr val="bg2"/>
                          </a:solidFill>
                          <a:effectLst/>
                          <a:latin typeface="Calibri" panose="020F0502020204030204" pitchFamily="34" charset="0"/>
                        </a:rPr>
                        <a:t>Chile</a:t>
                      </a:r>
                      <a:r>
                        <a:rPr lang="zh-TW" altLang="en-US" sz="700" b="1" i="0" u="none" strike="noStrike" dirty="0" smtClean="0">
                          <a:solidFill>
                            <a:schemeClr val="bg2"/>
                          </a:solidFill>
                          <a:effectLst/>
                          <a:latin typeface="Calibri" panose="020F0502020204030204" pitchFamily="34" charset="0"/>
                        </a:rPr>
                        <a:t> </a:t>
                      </a:r>
                      <a:r>
                        <a:rPr lang="en-US" altLang="zh-TW" sz="700" b="1" i="0" u="none" strike="noStrike" dirty="0" smtClean="0">
                          <a:solidFill>
                            <a:schemeClr val="bg2"/>
                          </a:solidFill>
                          <a:effectLst/>
                          <a:latin typeface="Calibri" panose="020F0502020204030204" pitchFamily="34" charset="0"/>
                        </a:rPr>
                        <a:t>(SUBTEL)</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2021/5/3</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2021/2/8</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EA204"/>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Done</a:t>
                      </a:r>
                      <a:endParaRPr lang="en-US" altLang="zh-TW" sz="7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0"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0"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TW" sz="600" b="0" i="0" u="none" strike="noStrike" dirty="0" smtClean="0">
                          <a:solidFill>
                            <a:schemeClr val="bg2"/>
                          </a:solidFill>
                          <a:effectLst/>
                          <a:latin typeface="Calibri"/>
                        </a:rPr>
                        <a:t>WLAN</a:t>
                      </a:r>
                      <a:r>
                        <a:rPr lang="en-US" altLang="zh-TW" sz="600" b="0" i="0" u="none" strike="noStrike" baseline="0" dirty="0" smtClean="0">
                          <a:solidFill>
                            <a:schemeClr val="bg2"/>
                          </a:solidFill>
                          <a:effectLst/>
                          <a:latin typeface="Calibri"/>
                        </a:rPr>
                        <a:t> s</a:t>
                      </a:r>
                      <a:r>
                        <a:rPr lang="en-US" altLang="zh-TW" sz="600" b="0" i="0" u="none" strike="noStrike" dirty="0" smtClean="0">
                          <a:solidFill>
                            <a:schemeClr val="bg2"/>
                          </a:solidFill>
                          <a:effectLst/>
                          <a:latin typeface="Calibri"/>
                        </a:rPr>
                        <a:t>ample ready on 2020/11/16+ 16wks, WLAN</a:t>
                      </a:r>
                      <a:r>
                        <a:rPr lang="en-US" altLang="zh-TW" sz="600" b="0" i="0" u="none" strike="noStrike" baseline="0" dirty="0" smtClean="0">
                          <a:solidFill>
                            <a:schemeClr val="bg2"/>
                          </a:solidFill>
                          <a:effectLst/>
                          <a:latin typeface="Calibri"/>
                        </a:rPr>
                        <a:t> s</a:t>
                      </a:r>
                      <a:r>
                        <a:rPr lang="en-US" altLang="zh-TW" sz="600" b="0" i="0" u="none" strike="noStrike" dirty="0" smtClean="0">
                          <a:solidFill>
                            <a:schemeClr val="bg2"/>
                          </a:solidFill>
                          <a:effectLst/>
                          <a:latin typeface="Calibri"/>
                        </a:rPr>
                        <a:t>ample ready on 2020/11/30+ 10wks, no need to </a:t>
                      </a:r>
                      <a:r>
                        <a:rPr lang="en-US" altLang="zh-TW" sz="600" b="0" i="0" u="none" strike="noStrike" baseline="0" dirty="0" smtClean="0">
                          <a:solidFill>
                            <a:schemeClr val="bg2"/>
                          </a:solidFill>
                          <a:effectLst/>
                          <a:latin typeface="Calibri"/>
                        </a:rPr>
                        <a:t>RSE test, </a:t>
                      </a:r>
                      <a:r>
                        <a:rPr lang="en-US" altLang="zh-TW" sz="600" b="0" i="0" u="none" strike="noStrike" dirty="0" smtClean="0">
                          <a:solidFill>
                            <a:schemeClr val="bg2"/>
                          </a:solidFill>
                          <a:effectLst/>
                          <a:latin typeface="Calibri"/>
                        </a:rPr>
                        <a:t>move to RTS scope</a:t>
                      </a:r>
                      <a:endParaRPr lang="zh-TW" altLang="en-US" sz="6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1803">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mn-cs"/>
                        </a:rPr>
                        <a:t>Ecuador</a:t>
                      </a:r>
                      <a:r>
                        <a:rPr lang="zh-TW" altLang="en-US" sz="700" b="1" i="0" u="none" strike="noStrike" kern="1200" dirty="0" smtClean="0">
                          <a:solidFill>
                            <a:schemeClr val="bg2"/>
                          </a:solidFill>
                          <a:effectLst/>
                          <a:latin typeface="Calibri" panose="020F0502020204030204" pitchFamily="34" charset="0"/>
                          <a:ea typeface="+mn-ea"/>
                          <a:cs typeface="+mn-cs"/>
                        </a:rPr>
                        <a:t> </a:t>
                      </a:r>
                      <a:r>
                        <a:rPr lang="en-US" altLang="zh-TW" sz="700" b="1" i="0" u="none" strike="noStrike" kern="1200" dirty="0" smtClean="0">
                          <a:solidFill>
                            <a:schemeClr val="bg2"/>
                          </a:solidFill>
                          <a:effectLst/>
                          <a:latin typeface="Calibri" panose="020F0502020204030204" pitchFamily="34" charset="0"/>
                          <a:ea typeface="+mn-ea"/>
                          <a:cs typeface="+mn-cs"/>
                        </a:rPr>
                        <a:t>(ARCOTEL)</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June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2021/5/20</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2021/5/25</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Done</a:t>
                      </a:r>
                      <a:endParaRPr lang="en-US" altLang="zh-TW" sz="7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TW" sz="600" b="1" i="0" u="none" strike="noStrike" dirty="0" smtClean="0">
                          <a:solidFill>
                            <a:schemeClr val="bg2"/>
                          </a:solidFill>
                          <a:effectLst/>
                          <a:latin typeface="Calibri"/>
                        </a:rPr>
                        <a:t>For Tablet system approval only</a:t>
                      </a:r>
                      <a:r>
                        <a:rPr lang="en-US" altLang="zh-TW" sz="600" b="0" i="0" u="none" strike="noStrike" dirty="0" smtClean="0">
                          <a:solidFill>
                            <a:schemeClr val="bg2"/>
                          </a:solidFill>
                          <a:effectLst/>
                          <a:latin typeface="Calibri"/>
                        </a:rPr>
                        <a:t>,</a:t>
                      </a:r>
                      <a:r>
                        <a:rPr lang="zh-TW" altLang="en-US" sz="600" b="0" i="0" u="none" strike="noStrike" dirty="0" smtClean="0">
                          <a:solidFill>
                            <a:schemeClr val="bg2"/>
                          </a:solidFill>
                          <a:effectLst/>
                          <a:latin typeface="Calibri"/>
                        </a:rPr>
                        <a:t> </a:t>
                      </a:r>
                      <a:r>
                        <a:rPr lang="en-US" altLang="zh-TW" sz="600" b="0" i="0" u="none" strike="noStrike" dirty="0" smtClean="0">
                          <a:solidFill>
                            <a:schemeClr val="bg2"/>
                          </a:solidFill>
                          <a:effectLst/>
                          <a:latin typeface="Calibri"/>
                        </a:rPr>
                        <a:t>FCC</a:t>
                      </a:r>
                      <a:r>
                        <a:rPr lang="en-US" altLang="zh-TW" sz="600" b="0" i="0" u="none" strike="noStrike" baseline="0" dirty="0" smtClean="0">
                          <a:solidFill>
                            <a:schemeClr val="bg2"/>
                          </a:solidFill>
                          <a:effectLst/>
                          <a:latin typeface="Calibri"/>
                        </a:rPr>
                        <a:t> ready (2021/3/25) + 8wks, </a:t>
                      </a:r>
                      <a:r>
                        <a:rPr lang="en-US" altLang="zh-TW" sz="600" b="0" i="0" u="none" strike="noStrike" dirty="0" smtClean="0">
                          <a:solidFill>
                            <a:schemeClr val="bg2"/>
                          </a:solidFill>
                          <a:effectLst/>
                          <a:latin typeface="Calibri"/>
                        </a:rPr>
                        <a:t>FCC</a:t>
                      </a:r>
                      <a:r>
                        <a:rPr lang="en-US" altLang="zh-TW" sz="600" b="0" i="0" u="none" strike="noStrike" baseline="0" dirty="0" smtClean="0">
                          <a:solidFill>
                            <a:schemeClr val="bg2"/>
                          </a:solidFill>
                          <a:effectLst/>
                          <a:latin typeface="Calibri"/>
                        </a:rPr>
                        <a:t> ready (2021/3/30) + 8wks, </a:t>
                      </a:r>
                      <a:r>
                        <a:rPr lang="en-US" altLang="zh-TW" sz="600" b="0" i="0" u="none" strike="noStrike" kern="1200" baseline="0" dirty="0" smtClean="0">
                          <a:solidFill>
                            <a:srgbClr val="0000FF"/>
                          </a:solidFill>
                          <a:effectLst/>
                          <a:latin typeface="Calibri" panose="020F0502020204030204" pitchFamily="34" charset="0"/>
                          <a:ea typeface="新細明體"/>
                          <a:cs typeface="+mn-cs"/>
                        </a:rPr>
                        <a:t>3/29 Cert. done</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algn="ctr" rtl="0" fontAlgn="ctr"/>
                      <a:r>
                        <a:rPr lang="en-US" altLang="zh-TW" sz="700" b="1" i="0" u="none" strike="noStrike" kern="1200" dirty="0" smtClean="0">
                          <a:solidFill>
                            <a:schemeClr val="bg2"/>
                          </a:solidFill>
                          <a:effectLst/>
                          <a:latin typeface="Calibri"/>
                          <a:ea typeface="+mn-ea"/>
                          <a:cs typeface="+mn-cs"/>
                        </a:rPr>
                        <a:t>Jordan (TRC)</a:t>
                      </a:r>
                      <a:endParaRPr lang="en-US" altLang="zh-TW" sz="700" b="1" i="0" u="none" strike="noStrike" kern="1200" dirty="0">
                        <a:solidFill>
                          <a:schemeClr val="bg2"/>
                        </a:solidFill>
                        <a:effectLst/>
                        <a:latin typeface="Calibri"/>
                        <a:ea typeface="+mn-ea"/>
                        <a:cs typeface="+mn-cs"/>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2021/3/9</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2021/4/5</a:t>
                      </a:r>
                      <a:endParaRPr lang="zh-TW" altLang="en-US" sz="700" b="1" i="0" u="none" strike="noStrike" kern="1200" dirty="0" smtClean="0">
                        <a:solidFill>
                          <a:schemeClr val="tx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Done</a:t>
                      </a:r>
                      <a:endParaRPr lang="en-US" altLang="zh-TW" sz="7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zh-TW" altLang="en-US" sz="700" b="0" i="0" u="none" strike="noStrike" kern="1200" dirty="0">
                        <a:solidFill>
                          <a:srgbClr val="FF0000"/>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altLang="zh-TW" sz="600" b="0" i="0" u="none" strike="noStrike" kern="1200" baseline="0" dirty="0" smtClean="0">
                          <a:solidFill>
                            <a:schemeClr val="bg2"/>
                          </a:solidFill>
                          <a:effectLst/>
                          <a:latin typeface="Calibri" panose="020F0502020204030204" pitchFamily="34" charset="0"/>
                          <a:ea typeface="新細明體"/>
                          <a:cs typeface="+mn-cs"/>
                        </a:rPr>
                        <a:t>Due to EMC report is late (</a:t>
                      </a:r>
                      <a:r>
                        <a:rPr lang="en-US" altLang="zh-TW" sz="600" b="0" i="0" u="none" strike="noStrike" baseline="0" dirty="0" smtClean="0">
                          <a:solidFill>
                            <a:schemeClr val="bg2"/>
                          </a:solidFill>
                          <a:effectLst/>
                          <a:latin typeface="Calibri"/>
                        </a:rPr>
                        <a:t>panel ESD issue) </a:t>
                      </a:r>
                      <a:r>
                        <a:rPr lang="en-US" altLang="zh-TW" sz="600" b="0" i="0" u="none" strike="noStrike" kern="1200" baseline="0" dirty="0" smtClean="0">
                          <a:solidFill>
                            <a:schemeClr val="bg2"/>
                          </a:solidFill>
                          <a:effectLst/>
                          <a:latin typeface="Calibri" panose="020F0502020204030204" pitchFamily="34" charset="0"/>
                          <a:ea typeface="新細明體"/>
                          <a:cs typeface="+mn-cs"/>
                        </a:rPr>
                        <a:t>and caused CE DOC delay from 2021/1/25  to 2021/2/8+wks, pushed out to PRTS, </a:t>
                      </a:r>
                      <a:r>
                        <a:rPr lang="en-US" altLang="zh-TW" sz="600" b="0" i="0" u="none" strike="noStrike" kern="1200" baseline="0" dirty="0" smtClean="0">
                          <a:solidFill>
                            <a:srgbClr val="0000FF"/>
                          </a:solidFill>
                          <a:effectLst/>
                          <a:latin typeface="Calibri" panose="020F0502020204030204" pitchFamily="34" charset="0"/>
                          <a:ea typeface="新細明體"/>
                          <a:cs typeface="+mn-cs"/>
                        </a:rPr>
                        <a:t>6/3 Cert. done</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algn="ctr" rtl="0" fontAlgn="ctr"/>
                      <a:r>
                        <a:rPr lang="en-US" sz="700" b="1" i="0" u="none" strike="noStrike" dirty="0">
                          <a:solidFill>
                            <a:schemeClr val="bg2"/>
                          </a:solidFill>
                          <a:effectLst/>
                          <a:latin typeface="Calibri" panose="020F0502020204030204" pitchFamily="34" charset="0"/>
                        </a:rPr>
                        <a:t>Nigeria (NCC)</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a:r>
                        <a:rPr lang="en-US" altLang="zh-TW" sz="700" dirty="0" smtClean="0">
                          <a:latin typeface="Calibri" panose="020F0502020204030204" pitchFamily="34" charset="0"/>
                          <a:cs typeface="Calibri" panose="020F0502020204030204" pitchFamily="34" charset="0"/>
                        </a:rPr>
                        <a:t>June block</a:t>
                      </a:r>
                      <a:endParaRPr lang="zh-TW" altLang="en-US" sz="700" dirty="0">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2021/5/17</a:t>
                      </a:r>
                      <a:endParaRPr lang="en-US" altLang="zh-TW"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2021/5/31</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Done</a:t>
                      </a:r>
                      <a:endParaRPr lang="en-US" altLang="zh-TW" sz="7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algn="ctr" rtl="0" fontAlgn="ctr"/>
                      <a:endParaRPr lang="en-US" altLang="zh-TW"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TW" altLang="en-US" sz="700" b="1" i="0" u="none" strike="noStrike" dirty="0">
                          <a:solidFill>
                            <a:srgbClr val="1307F9"/>
                          </a:solidFill>
                          <a:effectLst/>
                          <a:latin typeface="Calibri" panose="020F0502020204030204" pitchFamily="34" charset="0"/>
                          <a:cs typeface="Calibri" panose="020F0502020204030204" pitchFamily="34" charset="0"/>
                        </a:rPr>
                        <a:t>　</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altLang="zh-TW" sz="600" b="0" i="0" u="none" strike="noStrike" dirty="0" smtClean="0">
                          <a:solidFill>
                            <a:schemeClr val="bg2"/>
                          </a:solidFill>
                          <a:effectLst/>
                          <a:latin typeface="Calibri"/>
                        </a:rPr>
                        <a:t>WWAN CE SAR ready (2021/1/25) + 16wks,</a:t>
                      </a:r>
                      <a:r>
                        <a:rPr lang="en-US" altLang="zh-TW" sz="600" b="0" i="0" u="none" strike="noStrike" baseline="0" dirty="0" smtClean="0">
                          <a:solidFill>
                            <a:schemeClr val="bg2"/>
                          </a:solidFill>
                          <a:effectLst/>
                          <a:latin typeface="Calibri"/>
                        </a:rPr>
                        <a:t> </a:t>
                      </a:r>
                      <a:r>
                        <a:rPr lang="en-US" altLang="zh-TW" sz="600" b="0" i="0" u="none" strike="noStrike" dirty="0" smtClean="0">
                          <a:solidFill>
                            <a:schemeClr val="bg2"/>
                          </a:solidFill>
                          <a:effectLst/>
                          <a:latin typeface="Calibri"/>
                        </a:rPr>
                        <a:t>CE</a:t>
                      </a:r>
                      <a:r>
                        <a:rPr lang="en-US" altLang="zh-TW" sz="600" b="0" i="0" u="none" strike="noStrike" baseline="0" dirty="0" smtClean="0">
                          <a:solidFill>
                            <a:schemeClr val="bg2"/>
                          </a:solidFill>
                          <a:effectLst/>
                          <a:latin typeface="Calibri"/>
                        </a:rPr>
                        <a:t> DOC (2/8)+16wks, </a:t>
                      </a:r>
                      <a:r>
                        <a:rPr lang="en-US" altLang="zh-TW" sz="600" b="0" i="0" u="none" strike="noStrike" kern="1200" baseline="0" dirty="0" smtClean="0">
                          <a:solidFill>
                            <a:srgbClr val="0000FF"/>
                          </a:solidFill>
                          <a:effectLst/>
                          <a:latin typeface="Calibri" panose="020F0502020204030204" pitchFamily="34" charset="0"/>
                          <a:ea typeface="新細明體"/>
                          <a:cs typeface="+mn-cs"/>
                        </a:rPr>
                        <a:t>3/4 Cert. done</a:t>
                      </a:r>
                      <a:endParaRPr lang="en-US" altLang="zh-TW" sz="6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algn="ctr" rtl="0" fontAlgn="ctr"/>
                      <a:r>
                        <a:rPr lang="en-US" sz="700" b="1" i="0" u="none" strike="noStrike" dirty="0" smtClean="0">
                          <a:solidFill>
                            <a:schemeClr val="bg2"/>
                          </a:solidFill>
                          <a:effectLst/>
                          <a:latin typeface="Calibri" panose="020F0502020204030204" pitchFamily="34" charset="0"/>
                        </a:rPr>
                        <a:t>Mexico</a:t>
                      </a:r>
                      <a:r>
                        <a:rPr lang="en-US" sz="700" b="1" i="0" u="none" strike="noStrike" baseline="0" dirty="0" smtClean="0">
                          <a:solidFill>
                            <a:schemeClr val="bg2"/>
                          </a:solidFill>
                          <a:effectLst/>
                          <a:latin typeface="Calibri" panose="020F0502020204030204" pitchFamily="34" charset="0"/>
                        </a:rPr>
                        <a:t> (IFETEL)</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898268" rtl="0" eaLnBrk="1" fontAlgn="auto" latinLnBrk="0" hangingPunct="1">
                        <a:lnSpc>
                          <a:spcPct val="100000"/>
                        </a:lnSpc>
                        <a:spcBef>
                          <a:spcPts val="0"/>
                        </a:spcBef>
                        <a:spcAft>
                          <a:spcPts val="0"/>
                        </a:spcAft>
                        <a:buClrTx/>
                        <a:buSzTx/>
                        <a:buFontTx/>
                        <a:buNone/>
                        <a:tabLst/>
                        <a:defRPr/>
                      </a:pPr>
                      <a:r>
                        <a:rPr lang="en-US" altLang="zh-TW" sz="700" dirty="0" smtClean="0">
                          <a:latin typeface="Calibri" panose="020F0502020204030204" pitchFamily="34" charset="0"/>
                          <a:cs typeface="Calibri" panose="020F0502020204030204" pitchFamily="34" charset="0"/>
                        </a:rPr>
                        <a:t>June block</a:t>
                      </a:r>
                      <a:endParaRPr lang="zh-TW" altLang="en-US" sz="700" dirty="0" smtClean="0">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altLang="zh-TW"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smtClean="0">
                          <a:solidFill>
                            <a:schemeClr val="tx2"/>
                          </a:solidFill>
                          <a:effectLst/>
                          <a:latin typeface="Calibri" panose="020F0502020204030204" pitchFamily="34" charset="0"/>
                          <a:cs typeface="Calibri" panose="020F0502020204030204" pitchFamily="34" charset="0"/>
                        </a:rPr>
                        <a:t>2021/7/16</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endParaRPr lang="en-US" altLang="zh-TW"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283" rtl="0" eaLnBrk="1" fontAlgn="ctr" latinLnBrk="0" hangingPunct="1">
                        <a:lnSpc>
                          <a:spcPct val="100000"/>
                        </a:lnSpc>
                        <a:spcBef>
                          <a:spcPts val="0"/>
                        </a:spcBef>
                        <a:spcAft>
                          <a:spcPts val="0"/>
                        </a:spcAft>
                        <a:buClrTx/>
                        <a:buSzTx/>
                        <a:buFont typeface="Arial" panose="020B0604020202020204" pitchFamily="34" charset="0"/>
                        <a:buNone/>
                        <a:tabLst>
                          <a:tab pos="90488" algn="l"/>
                        </a:tabLst>
                        <a:defRPr/>
                      </a:pPr>
                      <a:r>
                        <a:rPr lang="en-US" altLang="zh-TW" sz="600" b="0" i="0" u="none" strike="noStrike" kern="1200" baseline="0" dirty="0" smtClean="0">
                          <a:solidFill>
                            <a:srgbClr val="0000FF"/>
                          </a:solidFill>
                          <a:effectLst/>
                          <a:latin typeface="Calibri"/>
                          <a:ea typeface="+mn-ea"/>
                          <a:cs typeface="+mn-cs"/>
                        </a:rPr>
                        <a:t>PCR 1003394 Mexico IFT approval requested on host, </a:t>
                      </a:r>
                      <a:r>
                        <a:rPr lang="en-US" altLang="zh-TW" sz="600" b="0" i="0" u="none" strike="noStrike" dirty="0" smtClean="0">
                          <a:solidFill>
                            <a:srgbClr val="0000FF"/>
                          </a:solidFill>
                          <a:effectLst/>
                          <a:latin typeface="Calibri"/>
                        </a:rPr>
                        <a:t>Wait</a:t>
                      </a:r>
                      <a:r>
                        <a:rPr lang="en-US" altLang="zh-TW" sz="600" b="0" i="0" u="none" strike="noStrike" baseline="0" dirty="0" smtClean="0">
                          <a:solidFill>
                            <a:srgbClr val="0000FF"/>
                          </a:solidFill>
                          <a:effectLst/>
                          <a:latin typeface="Calibri"/>
                        </a:rPr>
                        <a:t> for NOM cert. done (3/5)+ 12wks</a:t>
                      </a:r>
                      <a:endParaRPr lang="en-US" altLang="zh-TW" sz="600" b="0" i="0" u="none" strike="noStrike" dirty="0" smtClean="0">
                        <a:solidFill>
                          <a:srgbClr val="0000FF"/>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algn="ctr" rtl="0" fontAlgn="ctr"/>
                      <a:r>
                        <a:rPr lang="en-US" sz="700" b="1" i="0" u="none" strike="noStrike" dirty="0" smtClean="0">
                          <a:solidFill>
                            <a:schemeClr val="bg2"/>
                          </a:solidFill>
                          <a:effectLst/>
                          <a:latin typeface="Calibri" panose="020F0502020204030204" pitchFamily="34" charset="0"/>
                        </a:rPr>
                        <a:t>Morocco (ANRT)</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898268" rtl="0" eaLnBrk="1" fontAlgn="auto"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p>
                    <a:p>
                      <a:pPr marL="0" marR="0" lvl="0" indent="0" algn="ctr" defTabSz="898268" rtl="0" eaLnBrk="1" fontAlgn="auto"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V** (ID)</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2021/2/25</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EA204"/>
                    </a:solidFill>
                  </a:tcPr>
                </a:tc>
                <a:tc>
                  <a:txBody>
                    <a:bodyPr/>
                    <a:lstStyle/>
                    <a:p>
                      <a:pPr algn="ctr" rtl="0" fontAlgn="ct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2021/3/8</a:t>
                      </a:r>
                    </a:p>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(label impact)</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Done</a:t>
                      </a:r>
                      <a:endParaRPr lang="en-US" altLang="zh-TW" sz="7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algn="ctr" rtl="0" fontAlgn="ctr"/>
                      <a:endParaRPr lang="en-US" altLang="zh-TW"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283" rtl="0" eaLnBrk="1" fontAlgn="ctr" latinLnBrk="0" hangingPunct="1">
                        <a:lnSpc>
                          <a:spcPct val="100000"/>
                        </a:lnSpc>
                        <a:spcBef>
                          <a:spcPts val="0"/>
                        </a:spcBef>
                        <a:spcAft>
                          <a:spcPts val="0"/>
                        </a:spcAft>
                        <a:buClrTx/>
                        <a:buSzTx/>
                        <a:buFont typeface="Arial" panose="020B0604020202020204" pitchFamily="34" charset="0"/>
                        <a:buNone/>
                        <a:tabLst>
                          <a:tab pos="90488" algn="l"/>
                        </a:tabLst>
                        <a:defRPr/>
                      </a:pPr>
                      <a:r>
                        <a:rPr lang="en-US" altLang="zh-TW" sz="600" b="0" i="0" u="none" strike="noStrike" kern="1200" baseline="0" dirty="0" smtClean="0">
                          <a:solidFill>
                            <a:schemeClr val="bg2"/>
                          </a:solidFill>
                          <a:effectLst/>
                          <a:latin typeface="Calibri" panose="020F0502020204030204" pitchFamily="34" charset="0"/>
                          <a:ea typeface="新細明體"/>
                          <a:cs typeface="+mn-cs"/>
                        </a:rPr>
                        <a:t>Due to EMC report is late (</a:t>
                      </a:r>
                      <a:r>
                        <a:rPr lang="en-US" altLang="zh-TW" sz="600" b="0" i="0" u="none" strike="noStrike" baseline="0" dirty="0" smtClean="0">
                          <a:solidFill>
                            <a:schemeClr val="bg2"/>
                          </a:solidFill>
                          <a:effectLst/>
                          <a:latin typeface="Calibri"/>
                        </a:rPr>
                        <a:t>panel ESD issue) </a:t>
                      </a:r>
                      <a:r>
                        <a:rPr lang="en-US" altLang="zh-TW" sz="600" b="0" i="0" u="none" strike="noStrike" kern="1200" baseline="0" dirty="0" smtClean="0">
                          <a:solidFill>
                            <a:schemeClr val="bg2"/>
                          </a:solidFill>
                          <a:effectLst/>
                          <a:latin typeface="Calibri" panose="020F0502020204030204" pitchFamily="34" charset="0"/>
                          <a:ea typeface="新細明體"/>
                          <a:cs typeface="+mn-cs"/>
                        </a:rPr>
                        <a:t>and caused CE DOC delay from 2021/1/25  to 2021/2/8+4wks, pushed out to PRTS, </a:t>
                      </a:r>
                      <a:r>
                        <a:rPr lang="en-US" altLang="zh-TW" sz="600" b="0" i="0" u="none" strike="noStrike" kern="1200" baseline="0" dirty="0" smtClean="0">
                          <a:solidFill>
                            <a:srgbClr val="0000FF"/>
                          </a:solidFill>
                          <a:effectLst/>
                          <a:latin typeface="Calibri" panose="020F0502020204030204" pitchFamily="34" charset="0"/>
                          <a:ea typeface="新細明體"/>
                          <a:cs typeface="+mn-cs"/>
                        </a:rPr>
                        <a:t>2/22 Cert. done</a:t>
                      </a:r>
                      <a:endParaRPr lang="en-US" altLang="zh-TW" sz="600" b="0" i="0" u="none" strike="noStrike" dirty="0" smtClean="0">
                        <a:solidFill>
                          <a:srgbClr val="0000FF"/>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mn-cs"/>
                        </a:rPr>
                        <a:t>Zambia</a:t>
                      </a:r>
                      <a:r>
                        <a:rPr lang="en-US" altLang="zh-TW" sz="700" b="1" i="0" u="none" strike="noStrike" kern="1200" baseline="0" dirty="0" smtClean="0">
                          <a:solidFill>
                            <a:schemeClr val="bg2"/>
                          </a:solidFill>
                          <a:effectLst/>
                          <a:latin typeface="Calibri" panose="020F0502020204030204" pitchFamily="34" charset="0"/>
                          <a:ea typeface="+mn-ea"/>
                          <a:cs typeface="+mn-cs"/>
                        </a:rPr>
                        <a:t> (ZICTA)</a:t>
                      </a:r>
                      <a:endParaRPr lang="en-US" altLang="zh-TW" sz="700" b="1" i="0" u="none" strike="noStrike" kern="1200" dirty="0" smtClean="0">
                        <a:solidFill>
                          <a:schemeClr val="bg2"/>
                        </a:solidFill>
                        <a:effectLst/>
                        <a:latin typeface="Calibri" panose="020F0502020204030204" pitchFamily="34" charset="0"/>
                        <a:ea typeface="+mn-ea"/>
                        <a:cs typeface="+mn-cs"/>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2021/4/5</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Cancel</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0000"/>
                        <a:lumOff val="40000"/>
                      </a:schemeClr>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Cancel</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0000"/>
                        <a:lumOff val="40000"/>
                      </a:schemeClr>
                    </a:solidFill>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600" b="0" i="0" u="none" strike="noStrike" dirty="0" smtClean="0">
                          <a:solidFill>
                            <a:schemeClr val="bg2"/>
                          </a:solidFill>
                          <a:effectLst/>
                          <a:latin typeface="Calibri"/>
                        </a:rPr>
                        <a:t>WWAN CE SAR ready (1/25) + 10wks , 7/27 </a:t>
                      </a:r>
                      <a:r>
                        <a:rPr lang="en-US" altLang="zh-TW" sz="700" b="0" kern="1200" baseline="0" dirty="0" smtClean="0">
                          <a:solidFill>
                            <a:schemeClr val="bg2"/>
                          </a:solidFill>
                          <a:latin typeface="Calibri" panose="020F0502020204030204" pitchFamily="34" charset="0"/>
                          <a:ea typeface="新細明體"/>
                          <a:cs typeface="+mn-cs"/>
                        </a:rPr>
                        <a:t>Bulletin change-regulatory submission is owned by local distributor upon regional sales’ request.</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3642056606"/>
              </p:ext>
            </p:extLst>
          </p:nvPr>
        </p:nvGraphicFramePr>
        <p:xfrm>
          <a:off x="7463307" y="28879"/>
          <a:ext cx="1623829" cy="1143000"/>
        </p:xfrm>
        <a:graphic>
          <a:graphicData uri="http://schemas.openxmlformats.org/drawingml/2006/table">
            <a:tbl>
              <a:tblPr firstRow="1" bandRow="1">
                <a:tableStyleId>{5C22544A-7EE6-4342-B048-85BDC9FD1C3A}</a:tableStyleId>
              </a:tblPr>
              <a:tblGrid>
                <a:gridCol w="833373">
                  <a:extLst>
                    <a:ext uri="{9D8B030D-6E8A-4147-A177-3AD203B41FA5}">
                      <a16:colId xmlns:a16="http://schemas.microsoft.com/office/drawing/2014/main" xmlns="" val="20000"/>
                    </a:ext>
                  </a:extLst>
                </a:gridCol>
                <a:gridCol w="790456">
                  <a:extLst>
                    <a:ext uri="{9D8B030D-6E8A-4147-A177-3AD203B41FA5}">
                      <a16:colId xmlns:a16="http://schemas.microsoft.com/office/drawing/2014/main" xmlns="" val="20001"/>
                    </a:ext>
                  </a:extLst>
                </a:gridCol>
              </a:tblGrid>
              <a:tr h="208730">
                <a:tc>
                  <a:txBody>
                    <a:bodyPr/>
                    <a:lstStyle/>
                    <a:p>
                      <a:pPr algn="r"/>
                      <a:r>
                        <a:rPr lang="en-US" altLang="zh-TW" sz="900" b="1" dirty="0">
                          <a:solidFill>
                            <a:schemeClr val="bg2"/>
                          </a:solidFill>
                          <a:latin typeface="Calibri" panose="020F0502020204030204" pitchFamily="34" charset="0"/>
                        </a:rPr>
                        <a:t>DVT </a:t>
                      </a:r>
                      <a:r>
                        <a:rPr lang="en-US" altLang="zh-TW" sz="900" b="1" dirty="0" smtClean="0">
                          <a:solidFill>
                            <a:schemeClr val="bg2"/>
                          </a:solidFill>
                          <a:latin typeface="Calibri" panose="020F0502020204030204" pitchFamily="34" charset="0"/>
                        </a:rPr>
                        <a:t>1.0 ETA</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2020/10/5</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0"/>
                  </a:ext>
                </a:extLst>
              </a:tr>
              <a:tr h="208730">
                <a:tc>
                  <a:txBody>
                    <a:bodyPr/>
                    <a:lstStyle/>
                    <a:p>
                      <a:pPr algn="r"/>
                      <a:r>
                        <a:rPr lang="en-US" altLang="zh-TW" sz="900" b="1" dirty="0">
                          <a:solidFill>
                            <a:schemeClr val="bg2"/>
                          </a:solidFill>
                          <a:latin typeface="Calibri" panose="020F0502020204030204" pitchFamily="34" charset="0"/>
                        </a:rPr>
                        <a:t>Label turn-A</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2021/2/26</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3"/>
                  </a:ext>
                </a:extLst>
              </a:tr>
              <a:tr h="208730">
                <a:tc>
                  <a:txBody>
                    <a:bodyPr/>
                    <a:lstStyle/>
                    <a:p>
                      <a:pPr algn="r"/>
                      <a:r>
                        <a:rPr lang="en-US" altLang="zh-TW" sz="900" b="1" dirty="0">
                          <a:solidFill>
                            <a:schemeClr val="bg2"/>
                          </a:solidFill>
                          <a:latin typeface="Calibri" panose="020F0502020204030204" pitchFamily="34" charset="0"/>
                        </a:rPr>
                        <a:t>RFD</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2021/3/24</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4"/>
                  </a:ext>
                </a:extLst>
              </a:tr>
              <a:tr h="208730">
                <a:tc>
                  <a:txBody>
                    <a:bodyPr/>
                    <a:lstStyle/>
                    <a:p>
                      <a:pPr algn="r"/>
                      <a:r>
                        <a:rPr lang="en-US" altLang="zh-TW" sz="900" b="1" dirty="0">
                          <a:solidFill>
                            <a:schemeClr val="bg2"/>
                          </a:solidFill>
                          <a:latin typeface="Calibri" panose="020F0502020204030204" pitchFamily="34" charset="0"/>
                        </a:rPr>
                        <a:t>RTS</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2021/4/19</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5"/>
                  </a:ext>
                </a:extLst>
              </a:tr>
              <a:tr h="208730">
                <a:tc>
                  <a:txBody>
                    <a:bodyPr/>
                    <a:lstStyle/>
                    <a:p>
                      <a:pPr algn="r"/>
                      <a:r>
                        <a:rPr lang="en-US" altLang="zh-TW" sz="900" b="1" dirty="0" smtClean="0">
                          <a:solidFill>
                            <a:schemeClr val="bg2"/>
                          </a:solidFill>
                          <a:latin typeface="Calibri" panose="020F0502020204030204" pitchFamily="34" charset="0"/>
                        </a:rPr>
                        <a:t>RTO</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2021/4/19</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sp>
        <p:nvSpPr>
          <p:cNvPr id="10" name="標題 1"/>
          <p:cNvSpPr txBox="1">
            <a:spLocks/>
          </p:cNvSpPr>
          <p:nvPr/>
        </p:nvSpPr>
        <p:spPr>
          <a:xfrm>
            <a:off x="201872" y="185598"/>
            <a:ext cx="4636950" cy="478395"/>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marL="342900" indent="-342900" fontAlgn="ctr">
              <a:lnSpc>
                <a:spcPct val="100000"/>
              </a:lnSpc>
              <a:buFont typeface="Wingdings" panose="05000000000000000000" pitchFamily="2" charset="2"/>
              <a:buChar char="Ø"/>
            </a:pPr>
            <a:r>
              <a:rPr lang="en-US" altLang="zh-TW" sz="1000" b="1" dirty="0">
                <a:solidFill>
                  <a:srgbClr val="0085C3"/>
                </a:solidFill>
                <a:latin typeface="Calibri"/>
                <a:ea typeface="+mn-ea"/>
                <a:cs typeface="+mn-cs"/>
              </a:rPr>
              <a:t>System level: </a:t>
            </a:r>
            <a:r>
              <a:rPr lang="en-US" altLang="zh-TW" sz="1000" b="1" dirty="0" smtClean="0">
                <a:solidFill>
                  <a:srgbClr val="0085C3"/>
                </a:solidFill>
                <a:latin typeface="Calibri"/>
                <a:ea typeface="+mn-ea"/>
                <a:cs typeface="+mn-cs"/>
              </a:rPr>
              <a:t>7 mandatory </a:t>
            </a:r>
            <a:r>
              <a:rPr lang="en-US" altLang="zh-TW" sz="1000" b="1" dirty="0">
                <a:solidFill>
                  <a:srgbClr val="0085C3"/>
                </a:solidFill>
                <a:latin typeface="Calibri"/>
                <a:ea typeface="+mn-ea"/>
                <a:cs typeface="+mn-cs"/>
              </a:rPr>
              <a:t>countries will be </a:t>
            </a:r>
            <a:r>
              <a:rPr lang="en-US" altLang="zh-TW" sz="1000" b="1" dirty="0" smtClean="0">
                <a:solidFill>
                  <a:srgbClr val="0085C3"/>
                </a:solidFill>
                <a:latin typeface="Calibri"/>
                <a:ea typeface="+mn-ea"/>
                <a:cs typeface="+mn-cs"/>
              </a:rPr>
              <a:t>P-RTS.</a:t>
            </a:r>
          </a:p>
          <a:p>
            <a:pPr marL="342900" indent="-342900" fontAlgn="ctr">
              <a:lnSpc>
                <a:spcPct val="100000"/>
              </a:lnSpc>
              <a:buFont typeface="Wingdings" panose="05000000000000000000" pitchFamily="2" charset="2"/>
              <a:buChar char="Ø"/>
            </a:pPr>
            <a:r>
              <a:rPr lang="en-US" altLang="zh-TW" sz="1000" b="1" dirty="0" smtClean="0">
                <a:solidFill>
                  <a:srgbClr val="0085C3"/>
                </a:solidFill>
                <a:latin typeface="Calibri"/>
                <a:ea typeface="+mn-ea"/>
                <a:cs typeface="+mn-cs"/>
              </a:rPr>
              <a:t>System level: 1 voluntary country (Taiwan TGM) will be P-RTS</a:t>
            </a:r>
            <a:endParaRPr lang="en-US" altLang="zh-TW" sz="1000" b="1" dirty="0">
              <a:solidFill>
                <a:srgbClr val="0085C3"/>
              </a:solidFill>
              <a:latin typeface="Calibri"/>
              <a:ea typeface="+mn-ea"/>
              <a:cs typeface="+mn-cs"/>
            </a:endParaRPr>
          </a:p>
          <a:p>
            <a:pPr marL="342900" indent="-342900" fontAlgn="ctr">
              <a:lnSpc>
                <a:spcPct val="100000"/>
              </a:lnSpc>
              <a:buFont typeface="Wingdings" panose="05000000000000000000" pitchFamily="2" charset="2"/>
              <a:buChar char="Ø"/>
            </a:pPr>
            <a:r>
              <a:rPr lang="en-US" altLang="zh-TW" sz="1000" b="1" dirty="0">
                <a:solidFill>
                  <a:srgbClr val="0085C3"/>
                </a:solidFill>
                <a:latin typeface="Calibri"/>
                <a:ea typeface="+mn-ea"/>
                <a:cs typeface="+mn-cs"/>
              </a:rPr>
              <a:t>WWAN </a:t>
            </a:r>
            <a:r>
              <a:rPr lang="en-US" altLang="zh-TW" sz="1000" b="1" dirty="0" smtClean="0">
                <a:solidFill>
                  <a:srgbClr val="0085C3"/>
                </a:solidFill>
                <a:latin typeface="Calibri"/>
                <a:ea typeface="+mn-ea"/>
                <a:cs typeface="+mn-cs"/>
              </a:rPr>
              <a:t>SKU: 2</a:t>
            </a:r>
            <a:r>
              <a:rPr lang="en-US" altLang="zh-TW" sz="1000" b="1" dirty="0" smtClean="0">
                <a:solidFill>
                  <a:srgbClr val="0085C3"/>
                </a:solidFill>
                <a:latin typeface="Calibri"/>
              </a:rPr>
              <a:t> </a:t>
            </a:r>
            <a:r>
              <a:rPr lang="en-US" altLang="zh-TW" sz="1000" b="1" dirty="0">
                <a:solidFill>
                  <a:srgbClr val="0085C3"/>
                </a:solidFill>
                <a:latin typeface="Calibri"/>
              </a:rPr>
              <a:t>mandatory countries will be </a:t>
            </a:r>
            <a:r>
              <a:rPr lang="en-US" altLang="zh-TW" sz="1000" b="1" dirty="0" smtClean="0">
                <a:solidFill>
                  <a:srgbClr val="0085C3"/>
                </a:solidFill>
                <a:latin typeface="Calibri"/>
              </a:rPr>
              <a:t>P-RTS.</a:t>
            </a:r>
            <a:endParaRPr lang="en-US" altLang="zh-TW" sz="1000" dirty="0">
              <a:solidFill>
                <a:srgbClr val="0085C3"/>
              </a:solidFill>
              <a:latin typeface="Calibri"/>
              <a:ea typeface="+mn-ea"/>
              <a:cs typeface="+mn-cs"/>
            </a:endParaRPr>
          </a:p>
        </p:txBody>
      </p:sp>
      <p:graphicFrame>
        <p:nvGraphicFramePr>
          <p:cNvPr id="7" name="表格 6"/>
          <p:cNvGraphicFramePr>
            <a:graphicFrameLocks noGrp="1"/>
          </p:cNvGraphicFramePr>
          <p:nvPr>
            <p:extLst>
              <p:ext uri="{D42A27DB-BD31-4B8C-83A1-F6EECF244321}">
                <p14:modId xmlns:p14="http://schemas.microsoft.com/office/powerpoint/2010/main" val="694556707"/>
              </p:ext>
            </p:extLst>
          </p:nvPr>
        </p:nvGraphicFramePr>
        <p:xfrm>
          <a:off x="5669764" y="54198"/>
          <a:ext cx="1793543" cy="630527"/>
        </p:xfrm>
        <a:graphic>
          <a:graphicData uri="http://schemas.openxmlformats.org/drawingml/2006/table">
            <a:tbl>
              <a:tblPr/>
              <a:tblGrid>
                <a:gridCol w="1793543"/>
              </a:tblGrid>
              <a:tr h="0">
                <a:tc>
                  <a:txBody>
                    <a:bodyPr/>
                    <a:lstStyle/>
                    <a:p>
                      <a:pPr algn="ctr" fontAlgn="ctr"/>
                      <a:r>
                        <a:rPr lang="en-US" sz="700" b="1" i="0" u="none" strike="noStrike" dirty="0">
                          <a:effectLst/>
                          <a:latin typeface="Calibri" panose="020F0502020204030204" pitchFamily="34" charset="0"/>
                          <a:ea typeface="新細明體" panose="02020500000000000000" pitchFamily="18" charset="-120"/>
                        </a:rPr>
                        <a:t>Certification color code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7047">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Before RFD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000"/>
                    </a:solidFill>
                  </a:tcPr>
                </a:tc>
              </a:tr>
              <a:tr h="74965">
                <a:tc>
                  <a:txBody>
                    <a:bodyPr/>
                    <a:lstStyle/>
                    <a:p>
                      <a:pPr algn="ctr" fontAlgn="ctr"/>
                      <a:r>
                        <a:rPr lang="en-US" sz="700" b="1" i="0" u="none" strike="noStrike" dirty="0">
                          <a:solidFill>
                            <a:srgbClr val="000000"/>
                          </a:solidFill>
                          <a:effectLst/>
                          <a:latin typeface="Calibri" panose="020F0502020204030204" pitchFamily="34" charset="0"/>
                          <a:ea typeface="新細明體" panose="02020500000000000000" pitchFamily="18" charset="-120"/>
                        </a:rPr>
                        <a:t>Between RFD and RTS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141415">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After RTS, before RTO please set restriction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r>
              <a:tr h="118705">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After RTO, please set restriction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p:pic>
        <p:nvPicPr>
          <p:cNvPr id="13"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7456" y="448555"/>
            <a:ext cx="1201064" cy="278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3059033"/>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fld id="{DBD5246C-868F-410A-AE52-FE248EDADC46}" type="slidenum">
              <a:rPr lang="en-US" smtClean="0"/>
              <a:pPr/>
              <a:t>5</a:t>
            </a:fld>
            <a:endParaRPr lang="en-US" dirty="0"/>
          </a:p>
        </p:txBody>
      </p:sp>
      <p:graphicFrame>
        <p:nvGraphicFramePr>
          <p:cNvPr id="3" name="表格 2"/>
          <p:cNvGraphicFramePr>
            <a:graphicFrameLocks noGrp="1"/>
          </p:cNvGraphicFramePr>
          <p:nvPr>
            <p:extLst>
              <p:ext uri="{D42A27DB-BD31-4B8C-83A1-F6EECF244321}">
                <p14:modId xmlns:p14="http://schemas.microsoft.com/office/powerpoint/2010/main" val="2212416293"/>
              </p:ext>
            </p:extLst>
          </p:nvPr>
        </p:nvGraphicFramePr>
        <p:xfrm>
          <a:off x="228056" y="1081814"/>
          <a:ext cx="8773458" cy="2192434"/>
        </p:xfrm>
        <a:graphic>
          <a:graphicData uri="http://schemas.openxmlformats.org/drawingml/2006/table">
            <a:tbl>
              <a:tblPr/>
              <a:tblGrid>
                <a:gridCol w="1330276"/>
                <a:gridCol w="804789"/>
                <a:gridCol w="614170"/>
                <a:gridCol w="614170"/>
                <a:gridCol w="614170"/>
                <a:gridCol w="699799"/>
                <a:gridCol w="744090"/>
                <a:gridCol w="711610"/>
                <a:gridCol w="2640384"/>
              </a:tblGrid>
              <a:tr h="141106">
                <a:tc rowSpan="2">
                  <a:txBody>
                    <a:bodyPr/>
                    <a:lstStyle/>
                    <a:p>
                      <a:pPr algn="ctr" rtl="0" fontAlgn="ctr"/>
                      <a:r>
                        <a:rPr lang="en-US" sz="700" b="1" i="0" u="none" strike="noStrike" dirty="0">
                          <a:solidFill>
                            <a:srgbClr val="000000"/>
                          </a:solidFill>
                          <a:effectLst/>
                          <a:latin typeface="Calibri"/>
                        </a:rPr>
                        <a:t>Country</a:t>
                      </a: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gridSpan="4">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System</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60000"/>
                        <a:lumOff val="40000"/>
                      </a:schemeClr>
                    </a:solidFill>
                  </a:tcPr>
                </a:tc>
                <a:tc hMerge="1">
                  <a:txBody>
                    <a:bodyPr/>
                    <a:lstStyle/>
                    <a:p>
                      <a:endParaRPr lang="zh-TW"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pPr algn="ctr" rtl="0" fontAlgn="ct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gridSpan="3">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WWAN</a:t>
                      </a:r>
                      <a:r>
                        <a:rPr lang="en-US" sz="700" b="1" i="0" u="none" strike="noStrike" baseline="0" dirty="0">
                          <a:solidFill>
                            <a:srgbClr val="000000"/>
                          </a:solidFill>
                          <a:effectLst/>
                          <a:latin typeface="Calibri" panose="020F0502020204030204" pitchFamily="34" charset="0"/>
                          <a:cs typeface="Calibri" panose="020F0502020204030204" pitchFamily="34" charset="0"/>
                        </a:rPr>
                        <a:t> </a:t>
                      </a:r>
                      <a:r>
                        <a:rPr lang="en-US" sz="700" b="1" i="0" u="none" strike="noStrike" baseline="0" dirty="0" smtClean="0">
                          <a:solidFill>
                            <a:srgbClr val="000000"/>
                          </a:solidFill>
                          <a:effectLst/>
                          <a:latin typeface="Calibri" panose="020F0502020204030204" pitchFamily="34" charset="0"/>
                          <a:cs typeface="Calibri" panose="020F0502020204030204" pitchFamily="34" charset="0"/>
                        </a:rPr>
                        <a:t> T77W968</a:t>
                      </a: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60000"/>
                        <a:lumOff val="40000"/>
                      </a:schemeClr>
                    </a:solidFill>
                  </a:tcPr>
                </a:tc>
                <a:tc hMerge="1">
                  <a:txBody>
                    <a:bodyPr/>
                    <a:lstStyle/>
                    <a:p>
                      <a:endParaRPr lang="zh-TW"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rowSpan="2">
                  <a:txBody>
                    <a:bodyPr/>
                    <a:lstStyle/>
                    <a:p>
                      <a:pPr algn="ctr" rtl="0" fontAlgn="ctr"/>
                      <a:r>
                        <a:rPr lang="en-US" sz="900" b="1" i="0" u="none" strike="noStrike" dirty="0">
                          <a:solidFill>
                            <a:srgbClr val="000000"/>
                          </a:solidFill>
                          <a:effectLst/>
                          <a:latin typeface="Calibri"/>
                        </a:rPr>
                        <a:t>Reason</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1106">
                <a:tc vMerge="1">
                  <a:txBody>
                    <a:bodyPr/>
                    <a:lstStyle/>
                    <a:p>
                      <a:endParaRPr lang="zh-TW" altLang="en-US"/>
                    </a:p>
                  </a:txBody>
                  <a:tcP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rtl="0" fontAlgn="ct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Target</a:t>
                      </a:r>
                      <a:r>
                        <a:rPr lang="en-US" altLang="zh-TW" sz="700" b="1" i="0" u="none" strike="noStrike" baseline="0" dirty="0" smtClean="0">
                          <a:solidFill>
                            <a:srgbClr val="000000"/>
                          </a:solidFill>
                          <a:effectLst/>
                          <a:latin typeface="Calibri" panose="020F0502020204030204" pitchFamily="34" charset="0"/>
                          <a:cs typeface="Calibri" panose="020F0502020204030204" pitchFamily="34" charset="0"/>
                        </a:rPr>
                        <a:t> Block/</a:t>
                      </a:r>
                    </a:p>
                    <a:p>
                      <a:pPr algn="ctr" rtl="0" fontAlgn="ctr"/>
                      <a:r>
                        <a:rPr lang="en-US" sz="700" b="1" i="0" u="none" strike="noStrike" dirty="0" smtClean="0">
                          <a:solidFill>
                            <a:srgbClr val="000000"/>
                          </a:solidFill>
                          <a:effectLst/>
                          <a:latin typeface="Calibri" panose="020F0502020204030204" pitchFamily="34" charset="0"/>
                          <a:cs typeface="Calibri" panose="020F0502020204030204" pitchFamily="34" charset="0"/>
                        </a:rPr>
                        <a:t>Label Impact</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PPE</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r>
                        <a:rPr lang="en-US" sz="700" b="1" i="0" u="none" strike="noStrike" dirty="0" smtClean="0">
                          <a:solidFill>
                            <a:srgbClr val="000000"/>
                          </a:solidFill>
                          <a:effectLst/>
                          <a:latin typeface="Calibri" panose="020F0502020204030204" pitchFamily="34" charset="0"/>
                          <a:cs typeface="Calibri" panose="020F0502020204030204" pitchFamily="34" charset="0"/>
                        </a:rPr>
                        <a:t>Mid</a:t>
                      </a: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r>
                        <a:rPr lang="en-US" sz="700" b="1" i="0" u="none" strike="noStrike" dirty="0" smtClean="0">
                          <a:solidFill>
                            <a:srgbClr val="000000"/>
                          </a:solidFill>
                          <a:effectLst/>
                          <a:latin typeface="Calibri" panose="020F0502020204030204" pitchFamily="34" charset="0"/>
                          <a:cs typeface="Calibri" panose="020F0502020204030204" pitchFamily="34" charset="0"/>
                        </a:rPr>
                        <a:t>ICE</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Target</a:t>
                      </a:r>
                      <a:r>
                        <a:rPr lang="en-US" altLang="zh-TW" sz="700" b="1" i="0" u="none" strike="noStrike" baseline="0" dirty="0" smtClean="0">
                          <a:solidFill>
                            <a:srgbClr val="000000"/>
                          </a:solidFill>
                          <a:effectLst/>
                          <a:latin typeface="Calibri" panose="020F0502020204030204" pitchFamily="34" charset="0"/>
                          <a:cs typeface="Calibri" panose="020F0502020204030204" pitchFamily="34" charset="0"/>
                        </a:rPr>
                        <a:t> Block/</a:t>
                      </a:r>
                    </a:p>
                    <a:p>
                      <a:pPr algn="ctr" rtl="0" fontAlgn="ct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Label Impact</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PPE</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ICE</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TW" altLang="en-US"/>
                    </a:p>
                  </a:txBody>
                  <a:tcP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1106">
                <a:tc>
                  <a:txBody>
                    <a:bodyPr/>
                    <a:lstStyle/>
                    <a:p>
                      <a:pPr algn="ctr" rtl="0" fontAlgn="ctr"/>
                      <a:r>
                        <a:rPr lang="en-US" sz="700" b="1" i="0" u="none" strike="noStrike" dirty="0">
                          <a:solidFill>
                            <a:srgbClr val="000000"/>
                          </a:solidFill>
                          <a:effectLst/>
                          <a:latin typeface="Calibri"/>
                        </a:rPr>
                        <a:t>Country count</a:t>
                      </a: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rtl="0" fontAlgn="ctr"/>
                      <a:r>
                        <a:rPr lang="zh-TW" altLang="en-US" sz="700" b="1" i="0" u="none" strike="noStrike" dirty="0">
                          <a:solidFill>
                            <a:srgbClr val="000000"/>
                          </a:solidFill>
                          <a:effectLst/>
                          <a:latin typeface="Calibri" panose="020F0502020204030204" pitchFamily="34" charset="0"/>
                          <a:cs typeface="Calibri" panose="020F0502020204030204" pitchFamily="34" charset="0"/>
                        </a:rPr>
                        <a:t>　</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algn="ctr" defTabSz="914283" rtl="0" eaLnBrk="1" fontAlgn="ctr" latinLnBrk="0" hangingPunct="1"/>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12(11+1)</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algn="ctr" defTabSz="914283" rtl="0" eaLnBrk="1" fontAlgn="ctr" latinLnBrk="0" hangingPunct="1"/>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15(14+1)</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algn="ctr" defTabSz="914283" rtl="0" eaLnBrk="1" fontAlgn="ctr" latinLnBrk="0" hangingPunct="1"/>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10(9+1)</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rtl="0" fontAlgn="ctr"/>
                      <a:r>
                        <a:rPr lang="zh-TW" altLang="en-US" sz="700" b="1" i="0" u="none" strike="noStrike" dirty="0">
                          <a:solidFill>
                            <a:srgbClr val="000000"/>
                          </a:solidFill>
                          <a:effectLst/>
                          <a:latin typeface="Calibri" panose="020F0502020204030204" pitchFamily="34" charset="0"/>
                          <a:cs typeface="Calibri" panose="020F0502020204030204" pitchFamily="34" charset="0"/>
                        </a:rPr>
                        <a:t>　</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3</a:t>
                      </a:r>
                      <a:endParaRPr lang="zh-TW" altLang="en-US" sz="700" b="1"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0</a:t>
                      </a:r>
                      <a:endParaRPr lang="zh-TW" altLang="en-US" sz="700" b="1"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rtl="0" fontAlgn="ctr"/>
                      <a:r>
                        <a:rPr lang="zh-TW" altLang="en-US" sz="900" b="1" i="0" u="none" strike="noStrike" dirty="0">
                          <a:solidFill>
                            <a:srgbClr val="000000"/>
                          </a:solidFill>
                          <a:effectLst/>
                          <a:latin typeface="Calibri"/>
                        </a:rPr>
                        <a:t>　</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r>
              <a:tr h="141106">
                <a:tc>
                  <a:txBody>
                    <a:bodyPr/>
                    <a:lstStyle/>
                    <a:p>
                      <a:pPr algn="ctr" rtl="0" fontAlgn="ctr"/>
                      <a:r>
                        <a:rPr lang="en-US" sz="700" b="1" i="0" u="none" strike="noStrike" dirty="0" smtClean="0">
                          <a:solidFill>
                            <a:schemeClr val="bg2"/>
                          </a:solidFill>
                          <a:effectLst/>
                          <a:latin typeface="Calibri" panose="020F0502020204030204" pitchFamily="34" charset="0"/>
                        </a:rPr>
                        <a:t>China (NAL)</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endParaRPr lang="zh-TW" altLang="en-US" sz="1600" dirty="0"/>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endParaRPr lang="zh-TW" altLang="en-US" sz="1600" dirty="0"/>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endParaRPr lang="zh-TW" altLang="en-US" sz="1600" dirty="0"/>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June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V** (ID)</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2021/3/26</a:t>
                      </a:r>
                    </a:p>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(label impact)</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Done</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600" b="1" i="0" u="none" strike="noStrike" dirty="0" smtClean="0">
                          <a:solidFill>
                            <a:schemeClr val="bg2"/>
                          </a:solidFill>
                          <a:effectLst/>
                          <a:latin typeface="Calibri"/>
                        </a:rPr>
                        <a:t>For Tablet system approval only</a:t>
                      </a:r>
                      <a:r>
                        <a:rPr lang="en-US" altLang="zh-TW" sz="600" b="0" i="0" u="none" strike="noStrike" dirty="0" smtClean="0">
                          <a:solidFill>
                            <a:schemeClr val="bg2"/>
                          </a:solidFill>
                          <a:effectLst/>
                          <a:latin typeface="Calibri"/>
                        </a:rPr>
                        <a:t>,</a:t>
                      </a:r>
                      <a:r>
                        <a:rPr lang="zh-TW" altLang="en-US" sz="600" b="0" i="0" u="none" strike="noStrike" dirty="0" smtClean="0">
                          <a:solidFill>
                            <a:schemeClr val="bg2"/>
                          </a:solidFill>
                          <a:effectLst/>
                          <a:latin typeface="Calibri"/>
                        </a:rPr>
                        <a:t> </a:t>
                      </a:r>
                      <a:r>
                        <a:rPr lang="en-US" altLang="zh-TW" sz="600" b="0" i="0" u="none" strike="noStrike" dirty="0" smtClean="0">
                          <a:solidFill>
                            <a:schemeClr val="bg2"/>
                          </a:solidFill>
                          <a:effectLst/>
                          <a:latin typeface="Calibri"/>
                        </a:rPr>
                        <a:t>WWAN sample ready on 2020/11/30 + 16.6wks</a:t>
                      </a:r>
                    </a:p>
                    <a:p>
                      <a:pPr algn="l" rtl="0" fontAlgn="ctr"/>
                      <a:r>
                        <a:rPr lang="en-US" altLang="zh-TW" sz="600" b="0" i="0" u="none" strike="noStrike" dirty="0" smtClean="0">
                          <a:solidFill>
                            <a:schemeClr val="bg2"/>
                          </a:solidFill>
                          <a:effectLst/>
                          <a:latin typeface="Calibri"/>
                        </a:rPr>
                        <a:t>China Holiday:2/11~2/17, </a:t>
                      </a:r>
                      <a:r>
                        <a:rPr lang="en-US" altLang="zh-TW" sz="600" b="0" i="0" u="none" strike="noStrike" dirty="0" smtClean="0">
                          <a:solidFill>
                            <a:srgbClr val="0000FF"/>
                          </a:solidFill>
                          <a:effectLst/>
                          <a:latin typeface="Calibri"/>
                        </a:rPr>
                        <a:t>3/16</a:t>
                      </a:r>
                      <a:r>
                        <a:rPr lang="en-US" altLang="zh-TW" sz="600" b="0" i="0" u="none" strike="noStrike" baseline="0" dirty="0" smtClean="0">
                          <a:solidFill>
                            <a:srgbClr val="0000FF"/>
                          </a:solidFill>
                          <a:effectLst/>
                          <a:latin typeface="Calibri"/>
                        </a:rPr>
                        <a:t> pre-stall APP and EULA issue are fix, cert target date change from 3/26 to 4/9</a:t>
                      </a:r>
                    </a:p>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600" b="0" i="0" u="none" strike="noStrike" baseline="0" dirty="0" smtClean="0">
                          <a:solidFill>
                            <a:srgbClr val="0000FF"/>
                          </a:solidFill>
                          <a:effectLst/>
                          <a:latin typeface="Calibri"/>
                        </a:rPr>
                        <a:t>4/13 cert target date change from 4/9 to 4/19, </a:t>
                      </a:r>
                    </a:p>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600" b="0" i="0" u="none" strike="noStrike" baseline="0" dirty="0" smtClean="0">
                          <a:solidFill>
                            <a:srgbClr val="0000FF"/>
                          </a:solidFill>
                          <a:effectLst/>
                          <a:latin typeface="Calibri"/>
                        </a:rPr>
                        <a:t>4/20 cert. done (Label impact)</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1106">
                <a:tc>
                  <a:txBody>
                    <a:bodyPr/>
                    <a:lstStyle/>
                    <a:p>
                      <a:pPr algn="ctr" rtl="0" fontAlgn="ctr"/>
                      <a:r>
                        <a:rPr lang="en-US" altLang="zh-TW" sz="700" b="1" i="0" u="none" strike="noStrike" dirty="0" smtClean="0">
                          <a:solidFill>
                            <a:schemeClr val="bg2"/>
                          </a:solidFill>
                          <a:effectLst/>
                          <a:latin typeface="Calibri"/>
                        </a:rPr>
                        <a:t>Philippines</a:t>
                      </a:r>
                      <a:endParaRPr lang="en-US" altLang="zh-TW" sz="700" b="1" i="0" u="none" strike="noStrike" dirty="0">
                        <a:solidFill>
                          <a:schemeClr val="bg2"/>
                        </a:solidFill>
                        <a:effectLst/>
                        <a:latin typeface="Calibri"/>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V** (ID)</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2021/3/8</a:t>
                      </a:r>
                    </a:p>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(label impact)</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Done</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altLang="zh-TW" sz="600" b="0" i="0" u="none" strike="noStrike" kern="1200" dirty="0" smtClean="0">
                          <a:solidFill>
                            <a:schemeClr val="bg2"/>
                          </a:solidFill>
                          <a:effectLst/>
                          <a:latin typeface="Calibri"/>
                          <a:ea typeface="+mn-ea"/>
                          <a:cs typeface="+mn-cs"/>
                        </a:rPr>
                        <a:t>WWAN CE SAR ready (2021/1/25) + 16wks, </a:t>
                      </a:r>
                      <a:r>
                        <a:rPr lang="en-US" altLang="zh-TW" sz="600" b="0" i="0" u="none" strike="noStrike" kern="1200" baseline="0" dirty="0" smtClean="0">
                          <a:solidFill>
                            <a:schemeClr val="bg2"/>
                          </a:solidFill>
                          <a:effectLst/>
                          <a:latin typeface="Calibri" panose="020F0502020204030204" pitchFamily="34" charset="0"/>
                          <a:ea typeface="新細明體"/>
                          <a:cs typeface="+mn-cs"/>
                        </a:rPr>
                        <a:t>Due to EMC report is late (</a:t>
                      </a:r>
                      <a:r>
                        <a:rPr lang="en-US" altLang="zh-TW" sz="600" b="0" i="0" u="none" strike="noStrike" baseline="0" dirty="0" smtClean="0">
                          <a:solidFill>
                            <a:schemeClr val="bg2"/>
                          </a:solidFill>
                          <a:effectLst/>
                          <a:latin typeface="Calibri"/>
                        </a:rPr>
                        <a:t>panel ESD issue) </a:t>
                      </a:r>
                      <a:r>
                        <a:rPr lang="en-US" altLang="zh-TW" sz="600" b="0" i="0" u="none" strike="noStrike" kern="1200" baseline="0" dirty="0" smtClean="0">
                          <a:solidFill>
                            <a:schemeClr val="bg2"/>
                          </a:solidFill>
                          <a:effectLst/>
                          <a:latin typeface="Calibri" panose="020F0502020204030204" pitchFamily="34" charset="0"/>
                          <a:ea typeface="新細明體"/>
                          <a:cs typeface="+mn-cs"/>
                        </a:rPr>
                        <a:t>and caused CE DOC delay from 2021/1/25  to 2021/2/8+16wks, pushed out to PRTS </a:t>
                      </a:r>
                      <a:r>
                        <a:rPr lang="en-US" altLang="zh-TW" sz="600" b="0" i="0" u="none" strike="noStrike" baseline="0" dirty="0" smtClean="0">
                          <a:solidFill>
                            <a:srgbClr val="0000FF"/>
                          </a:solidFill>
                          <a:effectLst/>
                          <a:latin typeface="Calibri"/>
                        </a:rPr>
                        <a:t>2/19 cert. done</a:t>
                      </a:r>
                      <a:endParaRPr lang="en-US" altLang="zh-TW" sz="600" b="0" i="0" u="none" strike="noStrike" dirty="0" smtClean="0">
                        <a:solidFill>
                          <a:srgbClr val="0000FF"/>
                        </a:solidFill>
                        <a:effectLst/>
                        <a:latin typeface="Calibri"/>
                      </a:endParaRP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1106">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mn-cs"/>
                        </a:rPr>
                        <a:t>Saudi Arabia</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June block</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Done</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700" b="0" kern="1200" baseline="0" dirty="0" smtClean="0">
                          <a:solidFill>
                            <a:srgbClr val="0000FF"/>
                          </a:solidFill>
                          <a:latin typeface="Calibri" panose="020F0502020204030204" pitchFamily="34" charset="0"/>
                          <a:ea typeface="新細明體"/>
                          <a:cs typeface="+mn-cs"/>
                        </a:rPr>
                        <a:t>2/25 </a:t>
                      </a:r>
                      <a:r>
                        <a:rPr lang="en-US" altLang="zh-TW" sz="700" b="0" i="0" u="none" strike="noStrike" kern="1200" baseline="0" dirty="0" smtClean="0">
                          <a:solidFill>
                            <a:srgbClr val="0000FF"/>
                          </a:solidFill>
                          <a:effectLst/>
                          <a:latin typeface="Calibri"/>
                          <a:ea typeface="+mn-ea"/>
                          <a:cs typeface="+mn-cs"/>
                        </a:rPr>
                        <a:t>Per Bulletin Number: 20-01294</a:t>
                      </a:r>
                      <a:r>
                        <a:rPr lang="en-US" altLang="zh-TW" sz="700" b="0" kern="1200" baseline="0" dirty="0" smtClean="0">
                          <a:solidFill>
                            <a:srgbClr val="0000FF"/>
                          </a:solidFill>
                          <a:latin typeface="Calibri" panose="020F0502020204030204" pitchFamily="34" charset="0"/>
                          <a:ea typeface="新細明體"/>
                          <a:cs typeface="+mn-cs"/>
                        </a:rPr>
                        <a:t>, application letters ready (3/11)+6wks, 3/29 cert. done</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1106">
                <a:tc>
                  <a:txBody>
                    <a:bodyPr/>
                    <a:lstStyle/>
                    <a:p>
                      <a:pPr algn="ctr" rtl="0" fontAlgn="ctr"/>
                      <a:r>
                        <a:rPr lang="en-US" altLang="zh-TW" sz="700" b="1" i="0" u="none" strike="noStrike" dirty="0" smtClean="0">
                          <a:solidFill>
                            <a:schemeClr val="bg2"/>
                          </a:solidFill>
                          <a:effectLst/>
                          <a:latin typeface="Calibri"/>
                        </a:rPr>
                        <a:t>Taiwan</a:t>
                      </a:r>
                      <a:r>
                        <a:rPr lang="en-US" altLang="zh-TW" sz="700" b="1" i="0" u="none" strike="noStrike" baseline="0" dirty="0" smtClean="0">
                          <a:solidFill>
                            <a:schemeClr val="bg2"/>
                          </a:solidFill>
                          <a:effectLst/>
                          <a:latin typeface="Calibri"/>
                        </a:rPr>
                        <a:t> (NCC)</a:t>
                      </a:r>
                      <a:endParaRPr lang="en-US" altLang="zh-TW" sz="700" b="1" i="0" u="none" strike="noStrike" dirty="0">
                        <a:solidFill>
                          <a:schemeClr val="bg2"/>
                        </a:solidFill>
                        <a:effectLst/>
                        <a:latin typeface="Calibri"/>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V** (ID)</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2021/4/5</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Done</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sz="600" b="0" i="0" u="none" strike="noStrike" dirty="0" smtClean="0">
                          <a:solidFill>
                            <a:schemeClr val="bg2"/>
                          </a:solidFill>
                          <a:effectLst/>
                          <a:latin typeface="Calibri"/>
                        </a:rPr>
                        <a:t>BSMI ready (3/1) + 5wks,</a:t>
                      </a:r>
                      <a:r>
                        <a:rPr lang="en-US" altLang="zh-TW" sz="600" b="0" i="0" u="none" strike="noStrike" dirty="0" smtClean="0">
                          <a:solidFill>
                            <a:schemeClr val="bg2"/>
                          </a:solidFill>
                          <a:effectLst/>
                          <a:latin typeface="Calibri"/>
                        </a:rPr>
                        <a:t> </a:t>
                      </a:r>
                      <a:r>
                        <a:rPr lang="en-US" altLang="zh-TW" sz="600" b="0" i="0" u="none" strike="noStrike" baseline="0" dirty="0" smtClean="0">
                          <a:solidFill>
                            <a:schemeClr val="bg2"/>
                          </a:solidFill>
                          <a:effectLst/>
                          <a:latin typeface="Calibri"/>
                        </a:rPr>
                        <a:t>BSMI ready push in (2021/2/8) + 5wks, but label impact, </a:t>
                      </a:r>
                      <a:r>
                        <a:rPr lang="en-US" altLang="zh-TW" sz="600" b="0" i="0" u="none" strike="noStrike" baseline="0" dirty="0" smtClean="0">
                          <a:solidFill>
                            <a:srgbClr val="0000FF"/>
                          </a:solidFill>
                          <a:effectLst/>
                          <a:latin typeface="Calibri"/>
                        </a:rPr>
                        <a:t>2/5 cert. done</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1106">
                <a:tc>
                  <a:txBody>
                    <a:bodyPr/>
                    <a:lstStyle/>
                    <a:p>
                      <a:pPr algn="ctr" rtl="0" fontAlgn="ctr"/>
                      <a:r>
                        <a:rPr lang="en-US" altLang="zh-TW" sz="700" b="1" i="0" u="none" strike="noStrike" dirty="0" smtClean="0">
                          <a:solidFill>
                            <a:schemeClr val="bg2"/>
                          </a:solidFill>
                          <a:effectLst/>
                          <a:latin typeface="Calibri"/>
                        </a:rPr>
                        <a:t>Thailand (Class</a:t>
                      </a:r>
                      <a:r>
                        <a:rPr lang="en-US" altLang="zh-TW" sz="700" b="1" i="0" u="none" strike="noStrike" baseline="0" dirty="0" smtClean="0">
                          <a:solidFill>
                            <a:schemeClr val="bg2"/>
                          </a:solidFill>
                          <a:effectLst/>
                          <a:latin typeface="Calibri"/>
                        </a:rPr>
                        <a:t> B</a:t>
                      </a:r>
                      <a:r>
                        <a:rPr lang="en-US" altLang="zh-TW" sz="700" b="1" i="0" u="none" strike="noStrike" dirty="0" smtClean="0">
                          <a:solidFill>
                            <a:schemeClr val="bg2"/>
                          </a:solidFill>
                          <a:effectLst/>
                          <a:latin typeface="Calibri"/>
                        </a:rPr>
                        <a:t>)</a:t>
                      </a:r>
                      <a:endParaRPr lang="en-US" altLang="zh-TW" sz="700" b="1" i="0" u="none" strike="noStrike" dirty="0">
                        <a:solidFill>
                          <a:schemeClr val="bg2"/>
                        </a:solidFill>
                        <a:effectLst/>
                        <a:latin typeface="Calibri"/>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V** (ID)</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2021/3/8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Done</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l" defTabSz="914283"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TW" sz="600" b="0" i="0" u="none" strike="noStrike" kern="1200" baseline="0" dirty="0" smtClean="0">
                          <a:solidFill>
                            <a:schemeClr val="bg2"/>
                          </a:solidFill>
                          <a:effectLst/>
                          <a:latin typeface="Calibri" panose="020F0502020204030204" pitchFamily="34" charset="0"/>
                          <a:ea typeface="新細明體"/>
                          <a:cs typeface="+mn-cs"/>
                        </a:rPr>
                        <a:t>Due to RFD date  3/12 pull in to 3/5, it was missed to list in PPE and EMC report is late (</a:t>
                      </a:r>
                      <a:r>
                        <a:rPr lang="en-US" altLang="zh-TW" sz="600" b="0" i="0" u="none" strike="noStrike" baseline="0" dirty="0" smtClean="0">
                          <a:solidFill>
                            <a:schemeClr val="bg2"/>
                          </a:solidFill>
                          <a:effectLst/>
                          <a:latin typeface="Calibri"/>
                        </a:rPr>
                        <a:t>panel ESD issue) </a:t>
                      </a:r>
                      <a:r>
                        <a:rPr lang="en-US" altLang="zh-TW" sz="600" b="0" i="0" u="none" strike="noStrike" kern="1200" baseline="0" dirty="0" smtClean="0">
                          <a:solidFill>
                            <a:schemeClr val="bg2"/>
                          </a:solidFill>
                          <a:effectLst/>
                          <a:latin typeface="Calibri" panose="020F0502020204030204" pitchFamily="34" charset="0"/>
                          <a:ea typeface="新細明體"/>
                          <a:cs typeface="+mn-cs"/>
                        </a:rPr>
                        <a:t>from 2020/12/24 to </a:t>
                      </a:r>
                      <a:r>
                        <a:rPr lang="en-US" altLang="zh-TW" sz="600" b="0" i="0" u="none" strike="noStrike" dirty="0" smtClean="0">
                          <a:solidFill>
                            <a:schemeClr val="bg2"/>
                          </a:solidFill>
                          <a:effectLst/>
                          <a:latin typeface="Calibri"/>
                        </a:rPr>
                        <a:t>2021/2/1 + 6wks, and label impact  </a:t>
                      </a:r>
                      <a:r>
                        <a:rPr lang="en-US" altLang="zh-TW" sz="600" b="0" i="0" u="none" strike="noStrike" baseline="0" dirty="0" smtClean="0">
                          <a:solidFill>
                            <a:srgbClr val="0000FF"/>
                          </a:solidFill>
                          <a:effectLst/>
                          <a:latin typeface="Calibri"/>
                        </a:rPr>
                        <a:t>2/18 cert. done</a:t>
                      </a:r>
                      <a:endParaRPr lang="en-US" altLang="zh-TW" sz="600" b="0" i="0" u="none" strike="noStrike" dirty="0" smtClean="0">
                        <a:solidFill>
                          <a:srgbClr val="0000FF"/>
                        </a:solidFill>
                        <a:effectLst/>
                        <a:latin typeface="Calibri"/>
                      </a:endParaRP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4385">
                <a:tc>
                  <a:txBody>
                    <a:bodyPr/>
                    <a:lstStyle/>
                    <a:p>
                      <a:pPr algn="ctr" rtl="0" fontAlgn="ctr"/>
                      <a:r>
                        <a:rPr lang="en-US" altLang="zh-TW" sz="700" b="1" i="0" u="none" strike="noStrike" dirty="0" smtClean="0">
                          <a:solidFill>
                            <a:schemeClr val="bg2"/>
                          </a:solidFill>
                          <a:effectLst/>
                          <a:latin typeface="Calibri"/>
                        </a:rPr>
                        <a:t>Taiwan</a:t>
                      </a:r>
                      <a:r>
                        <a:rPr lang="en-US" altLang="zh-TW" sz="700" b="1" i="0" u="none" strike="noStrike" baseline="0" dirty="0" smtClean="0">
                          <a:solidFill>
                            <a:schemeClr val="bg2"/>
                          </a:solidFill>
                          <a:effectLst/>
                          <a:latin typeface="Calibri"/>
                        </a:rPr>
                        <a:t> (TGM)</a:t>
                      </a:r>
                      <a:endParaRPr lang="en-US" altLang="zh-TW" sz="700" b="1" i="0" u="none" strike="noStrike" dirty="0">
                        <a:solidFill>
                          <a:schemeClr val="bg2"/>
                        </a:solidFill>
                        <a:effectLst/>
                        <a:latin typeface="Calibri"/>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Aug. block</a:t>
                      </a:r>
                    </a:p>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0" i="0" u="none" strike="noStrike" kern="1200" smtClean="0">
                          <a:solidFill>
                            <a:schemeClr val="tx1"/>
                          </a:solidFill>
                          <a:effectLst/>
                          <a:latin typeface="Calibri" panose="020F0502020204030204" pitchFamily="34" charset="0"/>
                          <a:ea typeface="+mn-ea"/>
                          <a:cs typeface="Calibri" panose="020F0502020204030204" pitchFamily="34" charset="0"/>
                        </a:rPr>
                        <a:t>V**</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2021/7/03</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2021/7/08</a:t>
                      </a:r>
                      <a:endParaRPr lang="zh-TW" altLang="en-US" sz="700" b="1" i="0" u="none" strike="noStrike" kern="1200" dirty="0" smtClean="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2021/7/08</a:t>
                      </a:r>
                      <a:endParaRPr lang="zh-TW" altLang="en-US" sz="700" b="1" i="0" u="none" strike="noStrike" kern="1200" dirty="0" smtClean="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zh-TW" altLang="en-US" sz="700" b="0" i="0" u="none" strike="noStrike" kern="1200" dirty="0">
                        <a:solidFill>
                          <a:srgbClr val="FF0000"/>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altLang="zh-TW" sz="600" b="0" i="0" u="none" strike="noStrike" kern="1200" dirty="0" smtClean="0">
                          <a:solidFill>
                            <a:srgbClr val="000000"/>
                          </a:solidFill>
                          <a:effectLst/>
                          <a:latin typeface="Calibri"/>
                          <a:ea typeface="+mn-ea"/>
                          <a:cs typeface="+mn-cs"/>
                        </a:rPr>
                        <a:t>TGM is </a:t>
                      </a:r>
                      <a:r>
                        <a:rPr lang="en-US" altLang="zh-TW" sz="600" b="1" i="0" u="none" strike="noStrike" kern="1200" dirty="0" smtClean="0">
                          <a:solidFill>
                            <a:srgbClr val="000000"/>
                          </a:solidFill>
                          <a:effectLst/>
                          <a:latin typeface="Calibri"/>
                          <a:ea typeface="+mn-ea"/>
                          <a:cs typeface="+mn-cs"/>
                        </a:rPr>
                        <a:t>Voluntary certification</a:t>
                      </a:r>
                      <a:r>
                        <a:rPr lang="en-US" altLang="zh-TW" sz="600" b="0" i="0" u="none" strike="noStrike" kern="1200" dirty="0" smtClean="0">
                          <a:solidFill>
                            <a:srgbClr val="000000"/>
                          </a:solidFill>
                          <a:effectLst/>
                          <a:latin typeface="Calibri"/>
                          <a:ea typeface="+mn-ea"/>
                          <a:cs typeface="+mn-cs"/>
                        </a:rPr>
                        <a:t>, Not RTS gating. </a:t>
                      </a:r>
                      <a:br>
                        <a:rPr lang="en-US" altLang="zh-TW" sz="600" b="0" i="0" u="none" strike="noStrike" kern="1200" dirty="0" smtClean="0">
                          <a:solidFill>
                            <a:srgbClr val="000000"/>
                          </a:solidFill>
                          <a:effectLst/>
                          <a:latin typeface="Calibri"/>
                          <a:ea typeface="+mn-ea"/>
                          <a:cs typeface="+mn-cs"/>
                        </a:rPr>
                      </a:br>
                      <a:r>
                        <a:rPr lang="en-US" altLang="zh-TW" sz="600" b="0" i="0" u="none" strike="noStrike" kern="1200" dirty="0" smtClean="0">
                          <a:solidFill>
                            <a:srgbClr val="000000"/>
                          </a:solidFill>
                          <a:effectLst/>
                          <a:latin typeface="Calibri"/>
                          <a:ea typeface="+mn-ea"/>
                          <a:cs typeface="+mn-cs"/>
                        </a:rPr>
                        <a:t>Service manual  ready (on RTS) + TWN/EDF(100days)</a:t>
                      </a:r>
                      <a:endParaRPr lang="en-US" altLang="zh-TW" sz="600" b="0" i="0" u="none" strike="noStrike" kern="1200" dirty="0">
                        <a:solidFill>
                          <a:srgbClr val="000000"/>
                        </a:solidFill>
                        <a:effectLst/>
                        <a:latin typeface="Calibri"/>
                        <a:ea typeface="+mn-ea"/>
                        <a:cs typeface="+mn-cs"/>
                      </a:endParaRP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4" name="標題 1"/>
          <p:cNvSpPr txBox="1">
            <a:spLocks/>
          </p:cNvSpPr>
          <p:nvPr/>
        </p:nvSpPr>
        <p:spPr>
          <a:xfrm>
            <a:off x="-2005" y="-67001"/>
            <a:ext cx="8279943" cy="351659"/>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altLang="zh-TW" sz="2000" b="1" dirty="0" err="1"/>
              <a:t>Carnoustie</a:t>
            </a:r>
            <a:r>
              <a:rPr lang="en-US" altLang="zh-TW" sz="2000" b="1" dirty="0"/>
              <a:t> </a:t>
            </a:r>
            <a:r>
              <a:rPr lang="en-US" altLang="zh-TW" sz="2000" b="1" kern="0" dirty="0" smtClean="0"/>
              <a:t>Regulatory P-RTS </a:t>
            </a:r>
            <a:r>
              <a:rPr lang="en-US" altLang="zh-TW" sz="2000" b="1" kern="0" dirty="0"/>
              <a:t>– System &amp; </a:t>
            </a:r>
            <a:r>
              <a:rPr lang="en-US" altLang="zh-TW" sz="2000" b="1" kern="0" dirty="0" smtClean="0"/>
              <a:t>WWAN SKU</a:t>
            </a:r>
            <a:endParaRPr lang="en-US" altLang="zh-TW" sz="2000" b="1" kern="0" dirty="0"/>
          </a:p>
          <a:p>
            <a:pPr marL="342900" lvl="0" indent="-342900" fontAlgn="ctr">
              <a:lnSpc>
                <a:spcPct val="100000"/>
              </a:lnSpc>
              <a:buFont typeface="Wingdings" panose="05000000000000000000" pitchFamily="2" charset="2"/>
              <a:buChar char="Ø"/>
            </a:pPr>
            <a:endParaRPr lang="en-US" altLang="zh-TW" sz="1200" b="1" dirty="0">
              <a:solidFill>
                <a:srgbClr val="0085C3"/>
              </a:solidFill>
              <a:latin typeface="Calibri"/>
              <a:ea typeface="+mn-ea"/>
              <a:cs typeface="+mn-cs"/>
            </a:endParaRPr>
          </a:p>
        </p:txBody>
      </p:sp>
      <p:pic>
        <p:nvPicPr>
          <p:cNvPr id="6"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7456" y="448555"/>
            <a:ext cx="1201064" cy="278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表格 6"/>
          <p:cNvGraphicFramePr>
            <a:graphicFrameLocks noGrp="1"/>
          </p:cNvGraphicFramePr>
          <p:nvPr>
            <p:extLst>
              <p:ext uri="{D42A27DB-BD31-4B8C-83A1-F6EECF244321}">
                <p14:modId xmlns:p14="http://schemas.microsoft.com/office/powerpoint/2010/main" val="3564037017"/>
              </p:ext>
            </p:extLst>
          </p:nvPr>
        </p:nvGraphicFramePr>
        <p:xfrm>
          <a:off x="5669764" y="54198"/>
          <a:ext cx="1793543" cy="630527"/>
        </p:xfrm>
        <a:graphic>
          <a:graphicData uri="http://schemas.openxmlformats.org/drawingml/2006/table">
            <a:tbl>
              <a:tblPr/>
              <a:tblGrid>
                <a:gridCol w="1793543"/>
              </a:tblGrid>
              <a:tr h="0">
                <a:tc>
                  <a:txBody>
                    <a:bodyPr/>
                    <a:lstStyle/>
                    <a:p>
                      <a:pPr algn="ctr" fontAlgn="ctr"/>
                      <a:r>
                        <a:rPr lang="en-US" sz="700" b="1" i="0" u="none" strike="noStrike" dirty="0">
                          <a:effectLst/>
                          <a:latin typeface="Calibri" panose="020F0502020204030204" pitchFamily="34" charset="0"/>
                          <a:ea typeface="新細明體" panose="02020500000000000000" pitchFamily="18" charset="-120"/>
                        </a:rPr>
                        <a:t>Certification color code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7047">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Before RFD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000"/>
                    </a:solidFill>
                  </a:tcPr>
                </a:tc>
              </a:tr>
              <a:tr h="74965">
                <a:tc>
                  <a:txBody>
                    <a:bodyPr/>
                    <a:lstStyle/>
                    <a:p>
                      <a:pPr algn="ctr" fontAlgn="ctr"/>
                      <a:r>
                        <a:rPr lang="en-US" sz="700" b="1" i="0" u="none" strike="noStrike" dirty="0">
                          <a:solidFill>
                            <a:srgbClr val="000000"/>
                          </a:solidFill>
                          <a:effectLst/>
                          <a:latin typeface="Calibri" panose="020F0502020204030204" pitchFamily="34" charset="0"/>
                          <a:ea typeface="新細明體" panose="02020500000000000000" pitchFamily="18" charset="-120"/>
                        </a:rPr>
                        <a:t>Between RFD and RTS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141415">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After RTS, before RTO please set restriction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r>
              <a:tr h="118705">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After RTO, please set restriction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964895438"/>
              </p:ext>
            </p:extLst>
          </p:nvPr>
        </p:nvGraphicFramePr>
        <p:xfrm>
          <a:off x="7463307" y="28879"/>
          <a:ext cx="1623829" cy="1143000"/>
        </p:xfrm>
        <a:graphic>
          <a:graphicData uri="http://schemas.openxmlformats.org/drawingml/2006/table">
            <a:tbl>
              <a:tblPr firstRow="1" bandRow="1">
                <a:tableStyleId>{5C22544A-7EE6-4342-B048-85BDC9FD1C3A}</a:tableStyleId>
              </a:tblPr>
              <a:tblGrid>
                <a:gridCol w="833373">
                  <a:extLst>
                    <a:ext uri="{9D8B030D-6E8A-4147-A177-3AD203B41FA5}">
                      <a16:colId xmlns:a16="http://schemas.microsoft.com/office/drawing/2014/main" xmlns="" val="20000"/>
                    </a:ext>
                  </a:extLst>
                </a:gridCol>
                <a:gridCol w="790456">
                  <a:extLst>
                    <a:ext uri="{9D8B030D-6E8A-4147-A177-3AD203B41FA5}">
                      <a16:colId xmlns:a16="http://schemas.microsoft.com/office/drawing/2014/main" xmlns="" val="20001"/>
                    </a:ext>
                  </a:extLst>
                </a:gridCol>
              </a:tblGrid>
              <a:tr h="208730">
                <a:tc>
                  <a:txBody>
                    <a:bodyPr/>
                    <a:lstStyle/>
                    <a:p>
                      <a:pPr algn="r"/>
                      <a:r>
                        <a:rPr lang="en-US" altLang="zh-TW" sz="900" b="1" dirty="0">
                          <a:solidFill>
                            <a:schemeClr val="bg2"/>
                          </a:solidFill>
                          <a:latin typeface="Calibri" panose="020F0502020204030204" pitchFamily="34" charset="0"/>
                        </a:rPr>
                        <a:t>DVT </a:t>
                      </a:r>
                      <a:r>
                        <a:rPr lang="en-US" altLang="zh-TW" sz="900" b="1" dirty="0" smtClean="0">
                          <a:solidFill>
                            <a:schemeClr val="bg2"/>
                          </a:solidFill>
                          <a:latin typeface="Calibri" panose="020F0502020204030204" pitchFamily="34" charset="0"/>
                        </a:rPr>
                        <a:t>1.0 ETA</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2020/10/5</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0"/>
                  </a:ext>
                </a:extLst>
              </a:tr>
              <a:tr h="208730">
                <a:tc>
                  <a:txBody>
                    <a:bodyPr/>
                    <a:lstStyle/>
                    <a:p>
                      <a:pPr algn="r"/>
                      <a:r>
                        <a:rPr lang="en-US" altLang="zh-TW" sz="900" b="1" dirty="0">
                          <a:solidFill>
                            <a:schemeClr val="bg2"/>
                          </a:solidFill>
                          <a:latin typeface="Calibri" panose="020F0502020204030204" pitchFamily="34" charset="0"/>
                        </a:rPr>
                        <a:t>Label turn-A</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2021/2/26</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3"/>
                  </a:ext>
                </a:extLst>
              </a:tr>
              <a:tr h="208730">
                <a:tc>
                  <a:txBody>
                    <a:bodyPr/>
                    <a:lstStyle/>
                    <a:p>
                      <a:pPr algn="r"/>
                      <a:r>
                        <a:rPr lang="en-US" altLang="zh-TW" sz="900" b="1" dirty="0">
                          <a:solidFill>
                            <a:schemeClr val="bg2"/>
                          </a:solidFill>
                          <a:latin typeface="Calibri" panose="020F0502020204030204" pitchFamily="34" charset="0"/>
                        </a:rPr>
                        <a:t>RFD</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2021/3/24</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4"/>
                  </a:ext>
                </a:extLst>
              </a:tr>
              <a:tr h="208730">
                <a:tc>
                  <a:txBody>
                    <a:bodyPr/>
                    <a:lstStyle/>
                    <a:p>
                      <a:pPr algn="r"/>
                      <a:r>
                        <a:rPr lang="en-US" altLang="zh-TW" sz="900" b="1" dirty="0">
                          <a:solidFill>
                            <a:schemeClr val="bg2"/>
                          </a:solidFill>
                          <a:latin typeface="Calibri" panose="020F0502020204030204" pitchFamily="34" charset="0"/>
                        </a:rPr>
                        <a:t>RTS</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2021/4/19</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5"/>
                  </a:ext>
                </a:extLst>
              </a:tr>
              <a:tr h="208730">
                <a:tc>
                  <a:txBody>
                    <a:bodyPr/>
                    <a:lstStyle/>
                    <a:p>
                      <a:pPr algn="r"/>
                      <a:r>
                        <a:rPr lang="en-US" altLang="zh-TW" sz="900" b="1" dirty="0" smtClean="0">
                          <a:solidFill>
                            <a:schemeClr val="bg2"/>
                          </a:solidFill>
                          <a:latin typeface="Calibri" panose="020F0502020204030204" pitchFamily="34" charset="0"/>
                        </a:rPr>
                        <a:t>RTO</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2021/4/19</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sp>
        <p:nvSpPr>
          <p:cNvPr id="9" name="標題 1"/>
          <p:cNvSpPr txBox="1">
            <a:spLocks/>
          </p:cNvSpPr>
          <p:nvPr/>
        </p:nvSpPr>
        <p:spPr>
          <a:xfrm>
            <a:off x="201872" y="185598"/>
            <a:ext cx="4636950" cy="478395"/>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marL="342900" indent="-342900" fontAlgn="ctr">
              <a:lnSpc>
                <a:spcPct val="100000"/>
              </a:lnSpc>
              <a:buFont typeface="Wingdings" panose="05000000000000000000" pitchFamily="2" charset="2"/>
              <a:buChar char="Ø"/>
            </a:pPr>
            <a:r>
              <a:rPr lang="en-US" altLang="zh-TW" sz="1000" b="1" dirty="0">
                <a:solidFill>
                  <a:srgbClr val="0085C3"/>
                </a:solidFill>
                <a:latin typeface="Calibri"/>
                <a:ea typeface="+mn-ea"/>
                <a:cs typeface="+mn-cs"/>
              </a:rPr>
              <a:t>System level: </a:t>
            </a:r>
            <a:r>
              <a:rPr lang="en-US" altLang="zh-TW" sz="1000" b="1" dirty="0" smtClean="0">
                <a:solidFill>
                  <a:srgbClr val="0085C3"/>
                </a:solidFill>
                <a:latin typeface="Calibri"/>
                <a:ea typeface="+mn-ea"/>
                <a:cs typeface="+mn-cs"/>
              </a:rPr>
              <a:t>8 mandatory </a:t>
            </a:r>
            <a:r>
              <a:rPr lang="en-US" altLang="zh-TW" sz="1000" b="1" dirty="0">
                <a:solidFill>
                  <a:srgbClr val="0085C3"/>
                </a:solidFill>
                <a:latin typeface="Calibri"/>
                <a:ea typeface="+mn-ea"/>
                <a:cs typeface="+mn-cs"/>
              </a:rPr>
              <a:t>countries will be </a:t>
            </a:r>
            <a:r>
              <a:rPr lang="en-US" altLang="zh-TW" sz="1000" b="1" dirty="0" smtClean="0">
                <a:solidFill>
                  <a:srgbClr val="0085C3"/>
                </a:solidFill>
                <a:latin typeface="Calibri"/>
                <a:ea typeface="+mn-ea"/>
                <a:cs typeface="+mn-cs"/>
              </a:rPr>
              <a:t>P-RTS.</a:t>
            </a:r>
          </a:p>
          <a:p>
            <a:pPr marL="342900" indent="-342900" fontAlgn="ctr">
              <a:lnSpc>
                <a:spcPct val="100000"/>
              </a:lnSpc>
              <a:buFont typeface="Wingdings" panose="05000000000000000000" pitchFamily="2" charset="2"/>
              <a:buChar char="Ø"/>
            </a:pPr>
            <a:r>
              <a:rPr lang="en-US" altLang="zh-TW" sz="1000" b="1" dirty="0" smtClean="0">
                <a:solidFill>
                  <a:srgbClr val="0085C3"/>
                </a:solidFill>
                <a:latin typeface="Calibri"/>
                <a:ea typeface="+mn-ea"/>
                <a:cs typeface="+mn-cs"/>
              </a:rPr>
              <a:t>System level: 1 voluntary country (Taiwan TGM) will be P-RTS</a:t>
            </a:r>
            <a:endParaRPr lang="en-US" altLang="zh-TW" sz="1000" b="1" dirty="0">
              <a:solidFill>
                <a:srgbClr val="0085C3"/>
              </a:solidFill>
              <a:latin typeface="Calibri"/>
              <a:ea typeface="+mn-ea"/>
              <a:cs typeface="+mn-cs"/>
            </a:endParaRPr>
          </a:p>
          <a:p>
            <a:pPr marL="342900" indent="-342900" fontAlgn="ctr">
              <a:lnSpc>
                <a:spcPct val="100000"/>
              </a:lnSpc>
              <a:buFont typeface="Wingdings" panose="05000000000000000000" pitchFamily="2" charset="2"/>
              <a:buChar char="Ø"/>
            </a:pPr>
            <a:r>
              <a:rPr lang="en-US" altLang="zh-TW" sz="1000" b="1" dirty="0">
                <a:solidFill>
                  <a:srgbClr val="0085C3"/>
                </a:solidFill>
                <a:latin typeface="Calibri"/>
                <a:ea typeface="+mn-ea"/>
                <a:cs typeface="+mn-cs"/>
              </a:rPr>
              <a:t>WWAN </a:t>
            </a:r>
            <a:r>
              <a:rPr lang="en-US" altLang="zh-TW" sz="1000" b="1" dirty="0" smtClean="0">
                <a:solidFill>
                  <a:srgbClr val="0085C3"/>
                </a:solidFill>
                <a:latin typeface="Calibri"/>
                <a:ea typeface="+mn-ea"/>
                <a:cs typeface="+mn-cs"/>
              </a:rPr>
              <a:t>SKU: 0</a:t>
            </a:r>
            <a:r>
              <a:rPr lang="en-US" altLang="zh-TW" sz="1000" b="1" dirty="0" smtClean="0">
                <a:solidFill>
                  <a:srgbClr val="0085C3"/>
                </a:solidFill>
                <a:latin typeface="Calibri"/>
              </a:rPr>
              <a:t> </a:t>
            </a:r>
            <a:r>
              <a:rPr lang="en-US" altLang="zh-TW" sz="1000" b="1" dirty="0">
                <a:solidFill>
                  <a:srgbClr val="0085C3"/>
                </a:solidFill>
                <a:latin typeface="Calibri"/>
              </a:rPr>
              <a:t>mandatory countries will be </a:t>
            </a:r>
            <a:r>
              <a:rPr lang="en-US" altLang="zh-TW" sz="1000" b="1" dirty="0" smtClean="0">
                <a:solidFill>
                  <a:srgbClr val="0085C3"/>
                </a:solidFill>
                <a:latin typeface="Calibri"/>
              </a:rPr>
              <a:t>P-RTS.</a:t>
            </a:r>
            <a:endParaRPr lang="en-US" altLang="zh-TW" sz="1000" dirty="0">
              <a:solidFill>
                <a:srgbClr val="0085C3"/>
              </a:solidFill>
              <a:latin typeface="Calibri"/>
              <a:ea typeface="+mn-ea"/>
              <a:cs typeface="+mn-cs"/>
            </a:endParaRPr>
          </a:p>
        </p:txBody>
      </p:sp>
    </p:spTree>
    <p:extLst>
      <p:ext uri="{BB962C8B-B14F-4D97-AF65-F5344CB8AC3E}">
        <p14:creationId xmlns:p14="http://schemas.microsoft.com/office/powerpoint/2010/main" val="3299896911"/>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動作按鈕: 返回 5">
            <a:hlinkClick r:id="" action="ppaction://noaction" highlightClick="1"/>
          </p:cNvPr>
          <p:cNvSpPr/>
          <p:nvPr/>
        </p:nvSpPr>
        <p:spPr>
          <a:xfrm>
            <a:off x="8839200" y="4899660"/>
            <a:ext cx="304800" cy="243840"/>
          </a:xfrm>
          <a:prstGeom prst="actionButtonReturn">
            <a:avLst/>
          </a:prstGeom>
          <a:solidFill>
            <a:schemeClr val="accent1"/>
          </a:solidFill>
          <a:effectLst/>
        </p:spPr>
        <p:txBody>
          <a:bodyPr wrap="square" rtlCol="0" anchor="t">
            <a:normAutofit fontScale="70000" lnSpcReduction="20000"/>
          </a:bodyPr>
          <a:lstStyle/>
          <a:p>
            <a:pPr algn="ctr">
              <a:lnSpc>
                <a:spcPct val="90000"/>
              </a:lnSpc>
              <a:spcBef>
                <a:spcPts val="100"/>
              </a:spcBef>
              <a:spcAft>
                <a:spcPts val="100"/>
              </a:spcAft>
            </a:pPr>
            <a:endParaRPr lang="zh-TW" altLang="en-US" sz="2000" dirty="0" err="1">
              <a:solidFill>
                <a:srgbClr val="FFFFFF"/>
              </a:solidFill>
              <a:latin typeface="Calibri"/>
            </a:endParaRPr>
          </a:p>
        </p:txBody>
      </p:sp>
      <p:sp>
        <p:nvSpPr>
          <p:cNvPr id="8" name="標題 1"/>
          <p:cNvSpPr txBox="1">
            <a:spLocks/>
          </p:cNvSpPr>
          <p:nvPr/>
        </p:nvSpPr>
        <p:spPr>
          <a:xfrm>
            <a:off x="64498" y="39679"/>
            <a:ext cx="8279943" cy="351659"/>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altLang="zh-TW" sz="2000" b="1" dirty="0" err="1"/>
              <a:t>Carnoustie</a:t>
            </a:r>
            <a:r>
              <a:rPr lang="en-US" altLang="zh-TW" sz="2000" b="1" dirty="0"/>
              <a:t> </a:t>
            </a:r>
            <a:r>
              <a:rPr lang="en-US" altLang="zh-TW" sz="2000" b="1" kern="0" dirty="0" smtClean="0"/>
              <a:t>Regulatory P-RTS – RFID SKU</a:t>
            </a:r>
            <a:endParaRPr lang="en-US" altLang="zh-TW" sz="1200" b="1" dirty="0">
              <a:solidFill>
                <a:srgbClr val="0085C3"/>
              </a:solidFill>
              <a:latin typeface="Calibri"/>
              <a:ea typeface="+mn-ea"/>
              <a:cs typeface="+mn-cs"/>
            </a:endParaRPr>
          </a:p>
          <a:p>
            <a:pPr marL="342900" lvl="0" indent="-342900" fontAlgn="ctr">
              <a:lnSpc>
                <a:spcPct val="100000"/>
              </a:lnSpc>
              <a:buFont typeface="Wingdings" panose="05000000000000000000" pitchFamily="2" charset="2"/>
              <a:buChar char="Ø"/>
            </a:pPr>
            <a:endParaRPr lang="en-US" altLang="zh-TW" sz="1200" b="1" dirty="0">
              <a:solidFill>
                <a:srgbClr val="0085C3"/>
              </a:solidFill>
              <a:latin typeface="Calibri"/>
              <a:ea typeface="+mn-ea"/>
              <a:cs typeface="+mn-cs"/>
            </a:endParaRPr>
          </a:p>
        </p:txBody>
      </p:sp>
      <p:sp>
        <p:nvSpPr>
          <p:cNvPr id="11" name="動作按鈕: 返回 10">
            <a:hlinkClick r:id="rId2" action="ppaction://hlinksldjump" highlightClick="1"/>
          </p:cNvPr>
          <p:cNvSpPr/>
          <p:nvPr/>
        </p:nvSpPr>
        <p:spPr>
          <a:xfrm>
            <a:off x="8877600" y="4905686"/>
            <a:ext cx="266400" cy="235114"/>
          </a:xfrm>
          <a:prstGeom prst="actionButtonReturn">
            <a:avLst/>
          </a:prstGeom>
          <a:solidFill>
            <a:schemeClr val="accent1"/>
          </a:solidFill>
          <a:effectLst/>
        </p:spPr>
        <p:txBody>
          <a:bodyPr wrap="square" rtlCol="0" anchor="t">
            <a:normAutofit fontScale="62500" lnSpcReduction="20000"/>
          </a:bodyPr>
          <a:lstStyle/>
          <a:p>
            <a:pPr algn="ctr">
              <a:lnSpc>
                <a:spcPct val="90000"/>
              </a:lnSpc>
              <a:spcBef>
                <a:spcPts val="100"/>
              </a:spcBef>
              <a:spcAft>
                <a:spcPts val="100"/>
              </a:spcAft>
            </a:pPr>
            <a:endParaRPr lang="zh-TW" altLang="en-US" sz="2000" kern="1200" dirty="0" err="1">
              <a:solidFill>
                <a:schemeClr val="tx2"/>
              </a:solidFill>
              <a:latin typeface="+mn-lt"/>
              <a:ea typeface="+mn-ea"/>
              <a:cs typeface="+mn-cs"/>
            </a:endParaRPr>
          </a:p>
        </p:txBody>
      </p:sp>
      <p:graphicFrame>
        <p:nvGraphicFramePr>
          <p:cNvPr id="2" name="表格 6"/>
          <p:cNvGraphicFramePr>
            <a:graphicFrameLocks noGrp="1"/>
          </p:cNvGraphicFramePr>
          <p:nvPr>
            <p:extLst>
              <p:ext uri="{D42A27DB-BD31-4B8C-83A1-F6EECF244321}">
                <p14:modId xmlns:p14="http://schemas.microsoft.com/office/powerpoint/2010/main" val="2184889781"/>
              </p:ext>
            </p:extLst>
          </p:nvPr>
        </p:nvGraphicFramePr>
        <p:xfrm>
          <a:off x="105918" y="540951"/>
          <a:ext cx="8529249" cy="4288756"/>
        </p:xfrm>
        <a:graphic>
          <a:graphicData uri="http://schemas.openxmlformats.org/drawingml/2006/table">
            <a:tbl>
              <a:tblPr/>
              <a:tblGrid>
                <a:gridCol w="1445778">
                  <a:extLst>
                    <a:ext uri="{9D8B030D-6E8A-4147-A177-3AD203B41FA5}">
                      <a16:colId xmlns="" xmlns:a16="http://schemas.microsoft.com/office/drawing/2014/main" val="20000"/>
                    </a:ext>
                  </a:extLst>
                </a:gridCol>
                <a:gridCol w="775093">
                  <a:extLst>
                    <a:ext uri="{9D8B030D-6E8A-4147-A177-3AD203B41FA5}">
                      <a16:colId xmlns="" xmlns:a16="http://schemas.microsoft.com/office/drawing/2014/main" val="20001"/>
                    </a:ext>
                  </a:extLst>
                </a:gridCol>
                <a:gridCol w="862642">
                  <a:extLst>
                    <a:ext uri="{9D8B030D-6E8A-4147-A177-3AD203B41FA5}">
                      <a16:colId xmlns="" xmlns:a16="http://schemas.microsoft.com/office/drawing/2014/main" val="20002"/>
                    </a:ext>
                  </a:extLst>
                </a:gridCol>
                <a:gridCol w="832637"/>
                <a:gridCol w="832637"/>
                <a:gridCol w="3780462">
                  <a:extLst>
                    <a:ext uri="{9D8B030D-6E8A-4147-A177-3AD203B41FA5}">
                      <a16:colId xmlns="" xmlns:a16="http://schemas.microsoft.com/office/drawing/2014/main" val="20009"/>
                    </a:ext>
                  </a:extLst>
                </a:gridCol>
              </a:tblGrid>
              <a:tr h="139613">
                <a:tc rowSpan="2">
                  <a:txBody>
                    <a:bodyPr/>
                    <a:lstStyle/>
                    <a:p>
                      <a:pPr algn="ctr" rtl="0" fontAlgn="ctr"/>
                      <a:r>
                        <a:rPr lang="en-US" sz="800" b="1" i="0" u="none" strike="noStrike" dirty="0">
                          <a:solidFill>
                            <a:srgbClr val="000000"/>
                          </a:solidFill>
                          <a:effectLst/>
                          <a:latin typeface="Calibri"/>
                        </a:rPr>
                        <a:t>Country</a:t>
                      </a: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gridSpan="4">
                  <a:txBody>
                    <a:bodyPr/>
                    <a:lstStyle/>
                    <a:p>
                      <a:pPr algn="ctr" rtl="0" fontAlgn="ctr"/>
                      <a:r>
                        <a:rPr lang="en-US" sz="800" b="1" i="0" u="none" strike="noStrike" dirty="0" smtClean="0">
                          <a:solidFill>
                            <a:srgbClr val="000000"/>
                          </a:solidFill>
                          <a:effectLst/>
                          <a:latin typeface="Calibri" panose="020F0502020204030204" pitchFamily="34" charset="0"/>
                          <a:cs typeface="Calibri" panose="020F0502020204030204" pitchFamily="34" charset="0"/>
                        </a:rPr>
                        <a:t>RFID</a:t>
                      </a: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hMerge="1">
                  <a:txBody>
                    <a:bodyPr/>
                    <a:lstStyle/>
                    <a:p>
                      <a:endParaRPr lang="zh-TW" altLang="en-US"/>
                    </a:p>
                  </a:txBody>
                  <a:tcPr/>
                </a:tc>
                <a:tc hMerge="1">
                  <a:txBody>
                    <a:bodyPr/>
                    <a:lstStyle/>
                    <a:p>
                      <a:pPr algn="ctr" rtl="0" fontAlgn="ct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rowSpan="2">
                  <a:txBody>
                    <a:bodyPr/>
                    <a:lstStyle/>
                    <a:p>
                      <a:pPr algn="ctr" rtl="0" fontAlgn="ctr"/>
                      <a:r>
                        <a:rPr lang="en-US" sz="1000" b="1" i="0" u="none" strike="noStrike" dirty="0">
                          <a:solidFill>
                            <a:srgbClr val="000000"/>
                          </a:solidFill>
                          <a:effectLst/>
                          <a:latin typeface="Calibri"/>
                        </a:rPr>
                        <a:t>Reason</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extLst>
                  <a:ext uri="{0D108BD9-81ED-4DB2-BD59-A6C34878D82A}">
                    <a16:rowId xmlns="" xmlns:a16="http://schemas.microsoft.com/office/drawing/2014/main" val="10000"/>
                  </a:ext>
                </a:extLst>
              </a:tr>
              <a:tr h="139613">
                <a:tc vMerge="1">
                  <a:txBody>
                    <a:bodyPr/>
                    <a:lstStyle/>
                    <a:p>
                      <a:endParaRPr lang="zh-TW" altLang="en-US"/>
                    </a:p>
                  </a:txBody>
                  <a:tcPr/>
                </a:tc>
                <a:tc>
                  <a:txBody>
                    <a:bodyPr/>
                    <a:lstStyle/>
                    <a:p>
                      <a:pPr algn="ctr" rtl="0" fontAlgn="ctr"/>
                      <a:r>
                        <a:rPr lang="en-US" altLang="zh-TW" sz="800" b="1" i="0" u="none" strike="noStrike" dirty="0" smtClean="0">
                          <a:solidFill>
                            <a:srgbClr val="000000"/>
                          </a:solidFill>
                          <a:effectLst/>
                          <a:latin typeface="Calibri" panose="020F0502020204030204" pitchFamily="34" charset="0"/>
                          <a:cs typeface="Calibri" panose="020F0502020204030204" pitchFamily="34" charset="0"/>
                        </a:rPr>
                        <a:t>Target</a:t>
                      </a:r>
                      <a:r>
                        <a:rPr lang="en-US" altLang="zh-TW" sz="800" b="1" i="0" u="none" strike="noStrike" baseline="0" dirty="0" smtClean="0">
                          <a:solidFill>
                            <a:srgbClr val="000000"/>
                          </a:solidFill>
                          <a:effectLst/>
                          <a:latin typeface="Calibri" panose="020F0502020204030204" pitchFamily="34" charset="0"/>
                          <a:cs typeface="Calibri" panose="020F0502020204030204" pitchFamily="34" charset="0"/>
                        </a:rPr>
                        <a:t> Block/</a:t>
                      </a:r>
                    </a:p>
                    <a:p>
                      <a:pPr algn="ctr" rtl="0" fontAlgn="ctr"/>
                      <a:r>
                        <a:rPr lang="en-US" altLang="zh-TW" sz="800" b="1" i="0" u="none" strike="noStrike" dirty="0" smtClean="0">
                          <a:solidFill>
                            <a:srgbClr val="000000"/>
                          </a:solidFill>
                          <a:effectLst/>
                          <a:latin typeface="Calibri" panose="020F0502020204030204" pitchFamily="34" charset="0"/>
                          <a:cs typeface="Calibri" panose="020F0502020204030204" pitchFamily="34" charset="0"/>
                        </a:rPr>
                        <a:t>Label Impact</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ctr"/>
                      <a:r>
                        <a:rPr lang="en-US" sz="800" b="1" i="0" u="none" strike="noStrike" dirty="0">
                          <a:solidFill>
                            <a:srgbClr val="000000"/>
                          </a:solidFill>
                          <a:effectLst/>
                          <a:latin typeface="Calibri" panose="020F0502020204030204" pitchFamily="34" charset="0"/>
                          <a:cs typeface="Calibri" panose="020F0502020204030204" pitchFamily="34" charset="0"/>
                        </a:rPr>
                        <a:t>PPE</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Calibri" panose="020F0502020204030204" pitchFamily="34" charset="0"/>
                          <a:cs typeface="Calibri" panose="020F0502020204030204" pitchFamily="34" charset="0"/>
                        </a:rPr>
                        <a:t>Mid</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Calibri" panose="020F0502020204030204" pitchFamily="34" charset="0"/>
                          <a:cs typeface="Calibri" panose="020F0502020204030204" pitchFamily="34" charset="0"/>
                        </a:rPr>
                        <a:t>ICE</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zh-TW" altLang="en-US"/>
                    </a:p>
                  </a:txBody>
                  <a:tcPr/>
                </a:tc>
                <a:extLst>
                  <a:ext uri="{0D108BD9-81ED-4DB2-BD59-A6C34878D82A}">
                    <a16:rowId xmlns="" xmlns:a16="http://schemas.microsoft.com/office/drawing/2014/main" val="10001"/>
                  </a:ext>
                </a:extLst>
              </a:tr>
              <a:tr h="146724">
                <a:tc>
                  <a:txBody>
                    <a:bodyPr/>
                    <a:lstStyle/>
                    <a:p>
                      <a:pPr algn="ctr" rtl="0" fontAlgn="ctr"/>
                      <a:r>
                        <a:rPr lang="en-US" sz="800" b="1" i="0" u="none" strike="noStrike" dirty="0">
                          <a:solidFill>
                            <a:srgbClr val="000000"/>
                          </a:solidFill>
                          <a:effectLst/>
                          <a:latin typeface="Calibri"/>
                        </a:rPr>
                        <a:t>Country count</a:t>
                      </a: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zh-TW" altLang="en-US" sz="800" b="1" i="0" u="none" strike="noStrike" dirty="0">
                          <a:solidFill>
                            <a:srgbClr val="000000"/>
                          </a:solidFill>
                          <a:effectLst/>
                          <a:latin typeface="Calibri" panose="020F0502020204030204" pitchFamily="34" charset="0"/>
                          <a:cs typeface="Calibri" panose="020F0502020204030204" pitchFamily="34" charset="0"/>
                        </a:rPr>
                        <a:t>　</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marL="0" algn="ctr" defTabSz="914283" rtl="0" eaLnBrk="1" fontAlgn="ctr" latinLnBrk="0" hangingPunct="1"/>
                      <a:r>
                        <a:rPr lang="en-US" altLang="zh-TW" sz="800" b="1" i="0" u="none" strike="noStrike" kern="1200" dirty="0" smtClean="0">
                          <a:solidFill>
                            <a:srgbClr val="1307F9"/>
                          </a:solidFill>
                          <a:effectLst/>
                          <a:latin typeface="Calibri" panose="020F0502020204030204" pitchFamily="34" charset="0"/>
                          <a:ea typeface="+mn-ea"/>
                          <a:cs typeface="Calibri" panose="020F0502020204030204" pitchFamily="34" charset="0"/>
                        </a:rPr>
                        <a:t>13</a:t>
                      </a:r>
                      <a:endParaRPr lang="zh-TW" altLang="en-US" sz="800" b="1" i="0" u="none" strike="noStrike" kern="1200" dirty="0">
                        <a:solidFill>
                          <a:srgbClr val="1307F9"/>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marL="0" algn="ctr" defTabSz="914283" rtl="0" eaLnBrk="1" fontAlgn="ctr" latinLnBrk="0" hangingPunct="1"/>
                      <a:r>
                        <a:rPr lang="en-US" altLang="zh-TW" sz="800" b="1" i="0" u="none" strike="noStrike" kern="1200" dirty="0" smtClean="0">
                          <a:solidFill>
                            <a:srgbClr val="1307F9"/>
                          </a:solidFill>
                          <a:effectLst/>
                          <a:latin typeface="Calibri" panose="020F0502020204030204" pitchFamily="34" charset="0"/>
                          <a:ea typeface="+mn-ea"/>
                          <a:cs typeface="Calibri" panose="020F0502020204030204" pitchFamily="34" charset="0"/>
                        </a:rPr>
                        <a:t>14</a:t>
                      </a:r>
                      <a:endParaRPr lang="zh-TW" altLang="en-US" sz="800" b="1" i="0" u="none" strike="noStrike" kern="1200" dirty="0">
                        <a:solidFill>
                          <a:srgbClr val="1307F9"/>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marL="0" algn="ctr" defTabSz="914283" rtl="0" eaLnBrk="1" fontAlgn="ctr" latinLnBrk="0" hangingPunct="1"/>
                      <a:r>
                        <a:rPr lang="en-US" altLang="zh-TW" sz="800" b="1" i="0" u="none" strike="noStrike" kern="1200" dirty="0" smtClean="0">
                          <a:solidFill>
                            <a:srgbClr val="1307F9"/>
                          </a:solidFill>
                          <a:effectLst/>
                          <a:latin typeface="Calibri" panose="020F0502020204030204" pitchFamily="34" charset="0"/>
                          <a:ea typeface="+mn-ea"/>
                          <a:cs typeface="Calibri" panose="020F0502020204030204" pitchFamily="34" charset="0"/>
                        </a:rPr>
                        <a:t>2</a:t>
                      </a:r>
                      <a:endParaRPr lang="zh-TW" altLang="en-US" sz="800" b="1" i="0" u="none" strike="noStrike" kern="1200" dirty="0">
                        <a:solidFill>
                          <a:srgbClr val="1307F9"/>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zh-TW" altLang="en-US" sz="1000" b="1" i="0" u="none" strike="noStrike" dirty="0">
                          <a:solidFill>
                            <a:srgbClr val="000000"/>
                          </a:solidFill>
                          <a:effectLst/>
                          <a:latin typeface="Calibri"/>
                        </a:rPr>
                        <a:t>　</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extLst>
                  <a:ext uri="{0D108BD9-81ED-4DB2-BD59-A6C34878D82A}">
                    <a16:rowId xmlns="" xmlns:a16="http://schemas.microsoft.com/office/drawing/2014/main" val="10002"/>
                  </a:ext>
                </a:extLst>
              </a:tr>
              <a:tr h="174866">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rPr>
                        <a:t>Argentina</a:t>
                      </a:r>
                      <a:r>
                        <a:rPr lang="en-US" altLang="zh-TW" sz="800" b="1" i="0" u="none" strike="noStrike" baseline="0" dirty="0" smtClean="0">
                          <a:solidFill>
                            <a:schemeClr val="bg2"/>
                          </a:solidFill>
                          <a:effectLst/>
                          <a:latin typeface="Calibri" panose="020F0502020204030204" pitchFamily="34" charset="0"/>
                        </a:rPr>
                        <a:t> (ENACOM)</a:t>
                      </a:r>
                      <a:endParaRPr lang="en-US" altLang="zh-TW" sz="800" b="1" i="0" u="none" strike="noStrike" dirty="0" smtClean="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8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V</a:t>
                      </a:r>
                      <a:r>
                        <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rPr>
                        <a:t>**</a:t>
                      </a:r>
                      <a:endPar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2021/3/29</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2021/3/29</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Done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indent="0" algn="l" defTabSz="914283"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rgbClr val="000000"/>
                          </a:solidFill>
                          <a:effectLst/>
                          <a:latin typeface="Calibri"/>
                        </a:rPr>
                        <a:t>Sample ready for</a:t>
                      </a:r>
                      <a:r>
                        <a:rPr lang="en-US" altLang="zh-TW" sz="700" b="0" i="0" u="none" strike="noStrike" baseline="0" dirty="0" smtClean="0">
                          <a:solidFill>
                            <a:srgbClr val="000000"/>
                          </a:solidFill>
                          <a:effectLst/>
                          <a:latin typeface="Calibri"/>
                        </a:rPr>
                        <a:t> RFID</a:t>
                      </a:r>
                      <a:r>
                        <a:rPr lang="en-US" altLang="zh-TW" sz="700" b="0" i="0" u="none" strike="noStrike" dirty="0" smtClean="0">
                          <a:solidFill>
                            <a:srgbClr val="000000"/>
                          </a:solidFill>
                          <a:effectLst/>
                          <a:latin typeface="Calibri"/>
                        </a:rPr>
                        <a:t> (2020/12/16) + 19wks</a:t>
                      </a:r>
                      <a:r>
                        <a:rPr lang="en-US" altLang="zh-TW" sz="700" b="0" i="0" u="none" strike="noStrike" baseline="0" dirty="0" smtClean="0">
                          <a:solidFill>
                            <a:schemeClr val="bg2"/>
                          </a:solidFill>
                          <a:effectLst/>
                          <a:latin typeface="Calibri"/>
                        </a:rPr>
                        <a:t>, </a:t>
                      </a:r>
                      <a:r>
                        <a:rPr lang="en-US" altLang="zh-TW" sz="700" b="0" i="0" u="none" strike="noStrike" baseline="0" dirty="0" smtClean="0">
                          <a:solidFill>
                            <a:srgbClr val="0000FF"/>
                          </a:solidFill>
                          <a:effectLst/>
                          <a:latin typeface="Calibri"/>
                        </a:rPr>
                        <a:t>3/9 Cert. done</a:t>
                      </a:r>
                      <a:endParaRPr lang="en-US" altLang="zh-TW" sz="700" b="0" i="0" u="none" strike="noStrike" dirty="0" smtClean="0">
                        <a:solidFill>
                          <a:srgbClr val="000000"/>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1189">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rPr>
                        <a:t>Bahamas</a:t>
                      </a:r>
                      <a:r>
                        <a:rPr lang="en-US" altLang="zh-TW" sz="800" b="1" i="0" u="none" strike="noStrike" baseline="0" dirty="0" smtClean="0">
                          <a:solidFill>
                            <a:schemeClr val="bg2"/>
                          </a:solidFill>
                          <a:effectLst/>
                          <a:latin typeface="Calibri" panose="020F0502020204030204" pitchFamily="34" charset="0"/>
                        </a:rPr>
                        <a:t> (URCA)</a:t>
                      </a:r>
                      <a:endParaRPr lang="en-US" altLang="zh-TW" sz="800" b="1" i="0" u="none" strike="noStrike" dirty="0" smtClean="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June block</a:t>
                      </a:r>
                      <a:endPar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2021/5/20</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2021/5/25</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Done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FCC</a:t>
                      </a:r>
                      <a:r>
                        <a:rPr lang="en-US" altLang="zh-TW" sz="700" b="0" i="0" u="none" strike="noStrike" baseline="0" dirty="0" smtClean="0">
                          <a:solidFill>
                            <a:schemeClr val="bg2"/>
                          </a:solidFill>
                          <a:effectLst/>
                          <a:latin typeface="Calibri"/>
                        </a:rPr>
                        <a:t> ready (2021/3/25) + 8wks,</a:t>
                      </a:r>
                      <a:r>
                        <a:rPr lang="en-US" altLang="zh-TW" sz="700" b="0" i="0" u="none" strike="noStrike" dirty="0" smtClean="0">
                          <a:solidFill>
                            <a:schemeClr val="bg2"/>
                          </a:solidFill>
                          <a:effectLst/>
                          <a:latin typeface="Calibri"/>
                        </a:rPr>
                        <a:t> FCC</a:t>
                      </a:r>
                      <a:r>
                        <a:rPr lang="en-US" altLang="zh-TW" sz="700" b="0" i="0" u="none" strike="noStrike" baseline="0" dirty="0" smtClean="0">
                          <a:solidFill>
                            <a:schemeClr val="bg2"/>
                          </a:solidFill>
                          <a:effectLst/>
                          <a:latin typeface="Calibri"/>
                        </a:rPr>
                        <a:t> ready (2021/3/30) + 8wks, </a:t>
                      </a:r>
                      <a:r>
                        <a:rPr lang="en-US" altLang="zh-TW" sz="700" b="0" i="0" u="none" strike="noStrike" baseline="0" dirty="0" smtClean="0">
                          <a:solidFill>
                            <a:srgbClr val="0000FF"/>
                          </a:solidFill>
                          <a:effectLst/>
                          <a:latin typeface="Calibri"/>
                        </a:rPr>
                        <a:t>1/9 Cert. done</a:t>
                      </a:r>
                      <a:endParaRPr lang="en-US" altLang="zh-TW" sz="700" b="0" i="0" u="none" strike="noStrike" dirty="0" smtClean="0">
                        <a:solidFill>
                          <a:srgbClr val="0000FF"/>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1189">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rPr>
                        <a:t>Cambodia</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RTS</a:t>
                      </a:r>
                      <a:endPar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2021/2/25</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2021/2/25</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Done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RFID CE ready (2020/12/14) + 5wks,</a:t>
                      </a:r>
                      <a:r>
                        <a:rPr lang="en-US" altLang="zh-TW" sz="700" b="0" i="0" u="none" strike="noStrike" baseline="0" dirty="0" smtClean="0">
                          <a:solidFill>
                            <a:schemeClr val="bg2"/>
                          </a:solidFill>
                          <a:effectLst/>
                          <a:latin typeface="Calibri"/>
                        </a:rPr>
                        <a:t> </a:t>
                      </a:r>
                      <a:r>
                        <a:rPr lang="en-US" altLang="zh-TW" sz="700" b="0" i="0" u="none" strike="noStrike" baseline="0" dirty="0" smtClean="0">
                          <a:solidFill>
                            <a:srgbClr val="0000FF"/>
                          </a:solidFill>
                          <a:effectLst/>
                          <a:latin typeface="Calibri"/>
                        </a:rPr>
                        <a:t>3/18 Cert. done</a:t>
                      </a:r>
                      <a:endParaRPr lang="en-US" altLang="zh-TW" sz="700" b="0" i="0" u="none" strike="noStrike" dirty="0" smtClean="0">
                        <a:solidFill>
                          <a:srgbClr val="0000FF"/>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3265">
                <a:tc>
                  <a:txBody>
                    <a:bodyPr/>
                    <a:lstStyle/>
                    <a:p>
                      <a:pPr algn="ctr" rtl="0" fontAlgn="ctr"/>
                      <a:r>
                        <a:rPr lang="en-US" sz="800" b="1" i="0" u="none" strike="noStrike" dirty="0" smtClean="0">
                          <a:solidFill>
                            <a:schemeClr val="bg2"/>
                          </a:solidFill>
                          <a:effectLst/>
                          <a:latin typeface="Calibri" panose="020F0502020204030204" pitchFamily="34" charset="0"/>
                        </a:rPr>
                        <a:t>Dominican Republic (INDOTEL)</a:t>
                      </a:r>
                      <a:endParaRPr lang="en-US" sz="8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June</a:t>
                      </a:r>
                      <a:r>
                        <a:rPr lang="en-US" altLang="zh-TW" sz="8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endPar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2021/6/3</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2021/6/8</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Done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indent="0" algn="l" defTabSz="914283"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FCC</a:t>
                      </a:r>
                      <a:r>
                        <a:rPr lang="en-US" altLang="zh-TW" sz="700" b="0" i="0" u="none" strike="noStrike" baseline="0" dirty="0" smtClean="0">
                          <a:solidFill>
                            <a:schemeClr val="bg2"/>
                          </a:solidFill>
                          <a:effectLst/>
                          <a:latin typeface="Calibri"/>
                        </a:rPr>
                        <a:t> ready (2021/3/25) + 10wks,</a:t>
                      </a:r>
                      <a:r>
                        <a:rPr lang="en-US" altLang="zh-TW" sz="700" b="0" i="0" u="none" strike="noStrike" dirty="0" smtClean="0">
                          <a:solidFill>
                            <a:schemeClr val="bg2"/>
                          </a:solidFill>
                          <a:effectLst/>
                          <a:latin typeface="Calibri"/>
                        </a:rPr>
                        <a:t> FCC</a:t>
                      </a:r>
                      <a:r>
                        <a:rPr lang="en-US" altLang="zh-TW" sz="700" b="0" i="0" u="none" strike="noStrike" baseline="0" dirty="0" smtClean="0">
                          <a:solidFill>
                            <a:schemeClr val="bg2"/>
                          </a:solidFill>
                          <a:effectLst/>
                          <a:latin typeface="Calibri"/>
                        </a:rPr>
                        <a:t> ready (2021/3/30) + 8wks</a:t>
                      </a:r>
                      <a:r>
                        <a:rPr lang="en-US" altLang="zh-TW" sz="700" b="0" i="0" u="none" strike="noStrike" dirty="0" smtClean="0">
                          <a:solidFill>
                            <a:schemeClr val="bg2"/>
                          </a:solidFill>
                          <a:effectLst/>
                          <a:latin typeface="Calibri"/>
                        </a:rPr>
                        <a:t>,</a:t>
                      </a:r>
                      <a:r>
                        <a:rPr lang="en-US" altLang="zh-TW" sz="700" b="0" i="0" u="none" strike="noStrike" baseline="0" dirty="0" smtClean="0">
                          <a:solidFill>
                            <a:schemeClr val="bg2"/>
                          </a:solidFill>
                          <a:effectLst/>
                          <a:latin typeface="Calibri"/>
                        </a:rPr>
                        <a:t> </a:t>
                      </a:r>
                      <a:r>
                        <a:rPr lang="en-US" altLang="zh-TW" sz="700" b="0" i="0" u="none" strike="noStrike" baseline="0" dirty="0" smtClean="0">
                          <a:solidFill>
                            <a:srgbClr val="0000FF"/>
                          </a:solidFill>
                          <a:effectLst/>
                          <a:latin typeface="Calibri"/>
                        </a:rPr>
                        <a:t>3/11 Cert. done</a:t>
                      </a:r>
                      <a:endParaRPr lang="en-US" altLang="zh-TW" sz="7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1189">
                <a:tc>
                  <a:txBody>
                    <a:bodyPr/>
                    <a:lstStyle/>
                    <a:p>
                      <a:pPr algn="ctr" rtl="0" fontAlgn="ctr"/>
                      <a:r>
                        <a:rPr lang="en-US" sz="800" b="1" i="0" u="none" strike="noStrike" kern="1200" dirty="0" smtClean="0">
                          <a:solidFill>
                            <a:schemeClr val="bg2"/>
                          </a:solidFill>
                          <a:effectLst/>
                          <a:latin typeface="Calibri" panose="020F0502020204030204" pitchFamily="34" charset="0"/>
                          <a:ea typeface="+mn-ea"/>
                          <a:cs typeface="+mn-cs"/>
                        </a:rPr>
                        <a:t>Guyana (PUC)</a:t>
                      </a:r>
                      <a:endParaRPr lang="en-US" sz="800" b="1" i="0" u="none" strike="noStrike" kern="1200" dirty="0">
                        <a:solidFill>
                          <a:schemeClr val="bg2"/>
                        </a:solidFill>
                        <a:effectLst/>
                        <a:latin typeface="Calibri" panose="020F0502020204030204" pitchFamily="34" charset="0"/>
                        <a:ea typeface="+mn-ea"/>
                        <a:cs typeface="+mn-cs"/>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TBD</a:t>
                      </a:r>
                      <a:endParaRPr lang="zh-TW" altLang="en-US" sz="8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tx2"/>
                          </a:solidFill>
                          <a:effectLst/>
                          <a:latin typeface="Calibri" panose="020F0502020204030204" pitchFamily="34" charset="0"/>
                          <a:ea typeface="+mn-ea"/>
                          <a:cs typeface="Calibri" panose="020F0502020204030204" pitchFamily="34" charset="0"/>
                        </a:rPr>
                        <a:t>2021/9/9</a:t>
                      </a:r>
                      <a:endParaRPr lang="zh-TW" altLang="en-US" sz="8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tx2"/>
                          </a:solidFill>
                          <a:effectLst/>
                          <a:latin typeface="Calibri" panose="020F0502020204030204" pitchFamily="34" charset="0"/>
                          <a:ea typeface="+mn-ea"/>
                          <a:cs typeface="Calibri" panose="020F0502020204030204" pitchFamily="34" charset="0"/>
                        </a:rPr>
                        <a:t>2021/9/14</a:t>
                      </a:r>
                      <a:endParaRPr lang="zh-TW" altLang="en-US" sz="8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tx2"/>
                          </a:solidFill>
                          <a:effectLst/>
                          <a:latin typeface="Calibri" panose="020F0502020204030204" pitchFamily="34" charset="0"/>
                          <a:ea typeface="+mn-ea"/>
                          <a:cs typeface="Calibri" panose="020F0502020204030204" pitchFamily="34" charset="0"/>
                        </a:rPr>
                        <a:t>Done</a:t>
                      </a:r>
                      <a:endParaRPr lang="en-US" altLang="zh-TW" sz="8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indent="0" algn="l" defTabSz="914283"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FCC</a:t>
                      </a:r>
                      <a:r>
                        <a:rPr lang="en-US" altLang="zh-TW" sz="700" b="0" i="0" u="none" strike="noStrike" baseline="0" dirty="0" smtClean="0">
                          <a:solidFill>
                            <a:schemeClr val="bg2"/>
                          </a:solidFill>
                          <a:effectLst/>
                          <a:latin typeface="Calibri"/>
                        </a:rPr>
                        <a:t> ready (2021/3/25) + 24wks,</a:t>
                      </a:r>
                      <a:r>
                        <a:rPr lang="en-US" altLang="zh-TW" sz="700" b="0" i="0" u="none" strike="noStrike" dirty="0" smtClean="0">
                          <a:solidFill>
                            <a:schemeClr val="bg2"/>
                          </a:solidFill>
                          <a:effectLst/>
                          <a:latin typeface="Calibri"/>
                        </a:rPr>
                        <a:t> FCC</a:t>
                      </a:r>
                      <a:r>
                        <a:rPr lang="en-US" altLang="zh-TW" sz="700" b="0" i="0" u="none" strike="noStrike" baseline="0" dirty="0" smtClean="0">
                          <a:solidFill>
                            <a:schemeClr val="bg2"/>
                          </a:solidFill>
                          <a:effectLst/>
                          <a:latin typeface="Calibri"/>
                        </a:rPr>
                        <a:t> ready (2021/3/30) + 8wks, 1/13 Process on hold due to new regulation/process will be announced, LT can not be defined, </a:t>
                      </a:r>
                      <a:r>
                        <a:rPr lang="en-US" altLang="zh-TW" sz="700" b="0" i="0" u="none" strike="noStrike" kern="1200" baseline="0" dirty="0" smtClean="0">
                          <a:solidFill>
                            <a:srgbClr val="0000FF"/>
                          </a:solidFill>
                          <a:effectLst/>
                          <a:latin typeface="Calibri"/>
                          <a:ea typeface="+mn-ea"/>
                          <a:cs typeface="+mn-cs"/>
                        </a:rPr>
                        <a:t>4/12 Cert. done</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624">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Haiti</a:t>
                      </a:r>
                      <a:r>
                        <a:rPr lang="en-US" altLang="zh-TW" sz="800" b="1" i="0" u="none" strike="noStrike" kern="1200" baseline="0" dirty="0" smtClean="0">
                          <a:solidFill>
                            <a:schemeClr val="bg2"/>
                          </a:solidFill>
                          <a:effectLst/>
                          <a:latin typeface="Calibri" panose="020F0502020204030204" pitchFamily="34" charset="0"/>
                          <a:ea typeface="+mn-ea"/>
                          <a:cs typeface="+mn-cs"/>
                        </a:rPr>
                        <a:t> (CONATEL)</a:t>
                      </a:r>
                      <a:endParaRPr lang="en-US" altLang="zh-TW" sz="800" b="1" i="0" u="none" strike="noStrike" kern="1200" dirty="0" smtClean="0">
                        <a:solidFill>
                          <a:schemeClr val="bg2"/>
                        </a:solidFill>
                        <a:effectLst/>
                        <a:latin typeface="Calibri" panose="020F0502020204030204" pitchFamily="34" charset="0"/>
                        <a:ea typeface="+mn-ea"/>
                        <a:cs typeface="+mn-cs"/>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RTS</a:t>
                      </a:r>
                      <a:endPar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2021/5/3</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2021/5/3</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Done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algn="l" rtl="0" fontAlgn="ctr"/>
                      <a:r>
                        <a:rPr lang="en-US" altLang="zh-TW" sz="700" b="0" i="0" u="none" strike="noStrike" dirty="0" smtClean="0">
                          <a:solidFill>
                            <a:schemeClr val="bg2"/>
                          </a:solidFill>
                          <a:effectLst/>
                          <a:latin typeface="Calibri"/>
                        </a:rPr>
                        <a:t>RFID CE ready (2020/12/14) + 14wks </a:t>
                      </a:r>
                      <a:r>
                        <a:rPr lang="en-US" altLang="zh-TW" sz="700" b="0" i="0" u="none" strike="noStrike" baseline="0" dirty="0" smtClean="0">
                          <a:solidFill>
                            <a:srgbClr val="0000FF"/>
                          </a:solidFill>
                          <a:effectLst/>
                          <a:latin typeface="Calibri"/>
                        </a:rPr>
                        <a:t>3/4 Cert. done</a:t>
                      </a:r>
                      <a:endParaRPr lang="en-US" altLang="zh-TW" sz="700" b="0" i="0" u="none" strike="noStrike" dirty="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624">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India</a:t>
                      </a:r>
                      <a:r>
                        <a:rPr lang="en-US" altLang="zh-TW" sz="800" b="1" i="0" u="none" strike="noStrike" kern="1200" baseline="0" dirty="0" smtClean="0">
                          <a:solidFill>
                            <a:schemeClr val="bg2"/>
                          </a:solidFill>
                          <a:effectLst/>
                          <a:latin typeface="Calibri" panose="020F0502020204030204" pitchFamily="34" charset="0"/>
                          <a:ea typeface="+mn-ea"/>
                          <a:cs typeface="+mn-cs"/>
                        </a:rPr>
                        <a:t> (DoT)</a:t>
                      </a:r>
                      <a:endParaRPr lang="en-US" altLang="zh-TW" sz="800" b="1" i="0" u="none" strike="noStrike" kern="1200" dirty="0" smtClean="0">
                        <a:solidFill>
                          <a:schemeClr val="bg2"/>
                        </a:solidFill>
                        <a:effectLst/>
                        <a:latin typeface="Calibri" panose="020F0502020204030204" pitchFamily="34" charset="0"/>
                        <a:ea typeface="+mn-ea"/>
                        <a:cs typeface="+mn-cs"/>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TBD</a:t>
                      </a:r>
                      <a:endPar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bg2"/>
                          </a:solidFill>
                          <a:effectLst/>
                          <a:latin typeface="Calibri" panose="020F0502020204030204" pitchFamily="34" charset="0"/>
                          <a:cs typeface="Calibri" panose="020F0502020204030204" pitchFamily="34" charset="0"/>
                        </a:rPr>
                        <a:t>2021/3/8</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cs typeface="Calibri" panose="020F0502020204030204" pitchFamily="34" charset="0"/>
                        </a:rPr>
                        <a:t>2021/3/8</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TBD</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rtl="0" fontAlgn="ctr"/>
                      <a:r>
                        <a:rPr lang="en-US" altLang="zh-TW" sz="700" b="0" i="0" u="none" strike="noStrike" dirty="0" smtClean="0">
                          <a:solidFill>
                            <a:schemeClr val="bg2"/>
                          </a:solidFill>
                          <a:effectLst/>
                          <a:latin typeface="Calibri"/>
                        </a:rPr>
                        <a:t>RFID CE ready (2020/12/14) + 7wks </a:t>
                      </a:r>
                      <a:r>
                        <a:rPr lang="en-US" altLang="zh-TW" sz="700" b="0" i="0" u="none" strike="noStrike" baseline="0" dirty="0" smtClean="0">
                          <a:solidFill>
                            <a:srgbClr val="0000FF"/>
                          </a:solidFill>
                          <a:effectLst/>
                          <a:latin typeface="Calibri"/>
                        </a:rPr>
                        <a:t>, 3/2 Applications with China Manufacturing are on hold by WPC </a:t>
                      </a:r>
                      <a:endParaRPr lang="en-US" altLang="zh-TW" sz="700" b="0" i="0" u="none" strike="noStrike" dirty="0">
                        <a:solidFill>
                          <a:srgbClr val="0000FF"/>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624">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Israel</a:t>
                      </a:r>
                      <a:r>
                        <a:rPr lang="zh-TW" altLang="en-US" sz="800" b="1" i="0" u="none" strike="noStrike" kern="1200" dirty="0" smtClean="0">
                          <a:solidFill>
                            <a:schemeClr val="bg2"/>
                          </a:solidFill>
                          <a:effectLst/>
                          <a:latin typeface="Calibri" panose="020F0502020204030204" pitchFamily="34" charset="0"/>
                          <a:ea typeface="+mn-ea"/>
                          <a:cs typeface="+mn-cs"/>
                        </a:rPr>
                        <a:t> </a:t>
                      </a:r>
                      <a:r>
                        <a:rPr lang="en-US" altLang="zh-TW" sz="800" b="1" i="0" u="none" strike="noStrike" kern="1200" dirty="0" smtClean="0">
                          <a:solidFill>
                            <a:schemeClr val="bg2"/>
                          </a:solidFill>
                          <a:effectLst/>
                          <a:latin typeface="Calibri" panose="020F0502020204030204" pitchFamily="34" charset="0"/>
                          <a:ea typeface="+mn-ea"/>
                          <a:cs typeface="+mn-cs"/>
                        </a:rPr>
                        <a:t>(</a:t>
                      </a:r>
                      <a:r>
                        <a:rPr lang="en-US" altLang="zh-TW" sz="800" b="1" i="0" u="none" strike="noStrike" kern="1200" dirty="0" err="1" smtClean="0">
                          <a:solidFill>
                            <a:schemeClr val="bg2"/>
                          </a:solidFill>
                          <a:effectLst/>
                          <a:latin typeface="Calibri" panose="020F0502020204030204" pitchFamily="34" charset="0"/>
                          <a:ea typeface="+mn-ea"/>
                          <a:cs typeface="+mn-cs"/>
                        </a:rPr>
                        <a:t>MoC</a:t>
                      </a:r>
                      <a:r>
                        <a:rPr lang="en-US" altLang="zh-TW" sz="800" b="1" i="0" u="none" strike="noStrike" kern="1200" dirty="0" smtClean="0">
                          <a:solidFill>
                            <a:schemeClr val="bg2"/>
                          </a:solidFill>
                          <a:effectLst/>
                          <a:latin typeface="Calibri" panose="020F0502020204030204" pitchFamily="34" charset="0"/>
                          <a:ea typeface="+mn-ea"/>
                          <a:cs typeface="+mn-cs"/>
                        </a:rPr>
                        <a:t>)</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RTS</a:t>
                      </a:r>
                      <a:endPar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2021/4/12</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2021/4/12</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Done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algn="l" rtl="0" fontAlgn="ctr"/>
                      <a:r>
                        <a:rPr lang="en-US" altLang="zh-TW" sz="700" b="0" i="0" u="none" strike="noStrike" dirty="0" smtClean="0">
                          <a:solidFill>
                            <a:schemeClr val="bg2"/>
                          </a:solidFill>
                          <a:effectLst/>
                          <a:latin typeface="Calibri"/>
                        </a:rPr>
                        <a:t>RFID CE ready (2020/12/14) + 17wks </a:t>
                      </a:r>
                      <a:r>
                        <a:rPr lang="en-US" altLang="zh-TW" sz="700" b="0" i="0" u="none" strike="noStrike" baseline="0" dirty="0" smtClean="0">
                          <a:solidFill>
                            <a:srgbClr val="0000FF"/>
                          </a:solidFill>
                          <a:effectLst/>
                          <a:latin typeface="Calibri"/>
                        </a:rPr>
                        <a:t>, 1/4 Cert. done</a:t>
                      </a:r>
                      <a:endParaRPr lang="en-US" altLang="zh-TW" sz="700" b="0" i="0" u="none" strike="noStrike" dirty="0">
                        <a:solidFill>
                          <a:srgbClr val="0000FF"/>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624">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Lebanon (TRA/</a:t>
                      </a:r>
                      <a:r>
                        <a:rPr lang="en-US" altLang="zh-TW" sz="800" b="1" i="0" u="none" strike="noStrike" kern="1200" dirty="0" err="1" smtClean="0">
                          <a:solidFill>
                            <a:schemeClr val="bg2"/>
                          </a:solidFill>
                          <a:effectLst/>
                          <a:latin typeface="Calibri" panose="020F0502020204030204" pitchFamily="34" charset="0"/>
                          <a:ea typeface="+mn-ea"/>
                          <a:cs typeface="+mn-cs"/>
                        </a:rPr>
                        <a:t>MoT</a:t>
                      </a:r>
                      <a:r>
                        <a:rPr lang="en-US" altLang="zh-TW" sz="800" b="1" i="0" u="none" strike="noStrike" kern="1200" dirty="0" smtClean="0">
                          <a:solidFill>
                            <a:schemeClr val="bg2"/>
                          </a:solidFill>
                          <a:effectLst/>
                          <a:latin typeface="Calibri" panose="020F0502020204030204" pitchFamily="34" charset="0"/>
                          <a:ea typeface="+mn-ea"/>
                          <a:cs typeface="+mn-cs"/>
                        </a:rPr>
                        <a:t>)</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TBD</a:t>
                      </a:r>
                      <a:endPar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2021/6/15</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2021/9/11</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TBD</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RFID CE ready (2020/12/14)  + 14wks, explosion</a:t>
                      </a:r>
                      <a:r>
                        <a:rPr lang="en-US" altLang="zh-TW" sz="700" b="0" i="0" u="none" strike="noStrike" baseline="0" dirty="0" smtClean="0">
                          <a:solidFill>
                            <a:schemeClr val="bg2"/>
                          </a:solidFill>
                          <a:effectLst/>
                          <a:latin typeface="Calibri"/>
                        </a:rPr>
                        <a:t> in </a:t>
                      </a:r>
                      <a:r>
                        <a:rPr lang="en-US" altLang="zh-TW" sz="700" b="0" i="0" u="none" strike="noStrike" dirty="0" smtClean="0">
                          <a:solidFill>
                            <a:schemeClr val="bg2"/>
                          </a:solidFill>
                          <a:effectLst/>
                          <a:latin typeface="Calibri"/>
                        </a:rPr>
                        <a:t>internal</a:t>
                      </a:r>
                      <a:r>
                        <a:rPr lang="en-US" altLang="zh-TW" sz="700" b="0" i="0" u="none" strike="noStrike" baseline="0" dirty="0" smtClean="0">
                          <a:solidFill>
                            <a:schemeClr val="bg2"/>
                          </a:solidFill>
                          <a:effectLst/>
                          <a:latin typeface="Calibri"/>
                        </a:rPr>
                        <a:t> port, lead time</a:t>
                      </a:r>
                      <a:r>
                        <a:rPr lang="en-US" altLang="zh-TW" sz="700" b="0" i="0" u="none" strike="noStrike" kern="1200" baseline="0" dirty="0" smtClean="0">
                          <a:solidFill>
                            <a:schemeClr val="bg2"/>
                          </a:solidFill>
                          <a:effectLst/>
                          <a:latin typeface="Calibri"/>
                          <a:ea typeface="+mn-ea"/>
                          <a:cs typeface="+mn-cs"/>
                        </a:rPr>
                        <a:t>(2020/12/14)+39wks, 1/13 Outbreak of COVDI-19, Lockdown from 2021/1/08~2021/02/01</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624">
                <a:tc>
                  <a:txBody>
                    <a:bodyPr/>
                    <a:lstStyle/>
                    <a:p>
                      <a:pPr algn="ctr" rtl="0" fontAlgn="ctr"/>
                      <a:r>
                        <a:rPr lang="en-US" sz="800" b="1" i="0" u="none" strike="noStrike" dirty="0" smtClean="0">
                          <a:solidFill>
                            <a:schemeClr val="bg2"/>
                          </a:solidFill>
                          <a:effectLst/>
                          <a:latin typeface="Calibri" panose="020F0502020204030204" pitchFamily="34" charset="0"/>
                        </a:rPr>
                        <a:t>Moldova (</a:t>
                      </a:r>
                      <a:r>
                        <a:rPr lang="en-US" sz="800" b="1" i="0" u="none" strike="noStrike" dirty="0" err="1" smtClean="0">
                          <a:solidFill>
                            <a:schemeClr val="bg2"/>
                          </a:solidFill>
                          <a:effectLst/>
                          <a:latin typeface="Calibri" panose="020F0502020204030204" pitchFamily="34" charset="0"/>
                        </a:rPr>
                        <a:t>DoC</a:t>
                      </a:r>
                      <a:r>
                        <a:rPr lang="en-US" sz="800" b="1" i="0" u="none" strike="noStrike" dirty="0" smtClean="0">
                          <a:solidFill>
                            <a:schemeClr val="bg2"/>
                          </a:solidFill>
                          <a:effectLst/>
                          <a:latin typeface="Calibri" panose="020F0502020204030204" pitchFamily="34" charset="0"/>
                        </a:rPr>
                        <a:t>)</a:t>
                      </a:r>
                      <a:endParaRPr lang="en-US" sz="8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endParaRPr lang="zh-TW" altLang="en-US" sz="800" dirty="0">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2021/4/5</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2021/4/5</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Done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algn="l" rtl="0" fontAlgn="ctr"/>
                      <a:r>
                        <a:rPr lang="en-US" altLang="zh-TW" sz="700" b="0" i="0" u="none" strike="noStrike" dirty="0" smtClean="0">
                          <a:solidFill>
                            <a:schemeClr val="bg2"/>
                          </a:solidFill>
                          <a:effectLst/>
                          <a:latin typeface="Calibri"/>
                        </a:rPr>
                        <a:t>RFID CE ready (2020/12/14)  + 16wks,</a:t>
                      </a:r>
                      <a:r>
                        <a:rPr lang="en-US" altLang="zh-TW" sz="700" b="0" i="0" u="none" strike="noStrike" kern="1200" baseline="0" dirty="0" smtClean="0">
                          <a:solidFill>
                            <a:srgbClr val="0000FF"/>
                          </a:solidFill>
                          <a:effectLst/>
                          <a:latin typeface="Calibri"/>
                          <a:ea typeface="+mn-ea"/>
                          <a:cs typeface="+mn-cs"/>
                        </a:rPr>
                        <a:t>3/24 Cert. done</a:t>
                      </a:r>
                      <a:endParaRPr lang="en-US" altLang="zh-TW" sz="700" b="0" i="0" u="none" strike="noStrike" kern="1200" baseline="0" dirty="0">
                        <a:solidFill>
                          <a:srgbClr val="0000FF"/>
                        </a:solidFill>
                        <a:effectLst/>
                        <a:latin typeface="Calibri"/>
                        <a:ea typeface="+mn-ea"/>
                        <a:cs typeface="+mn-cs"/>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6452">
                <a:tc>
                  <a:txBody>
                    <a:bodyPr/>
                    <a:lstStyle/>
                    <a:p>
                      <a:pPr algn="ctr" rtl="0" fontAlgn="ctr"/>
                      <a:r>
                        <a:rPr lang="en-US" altLang="zh-TW" sz="800" b="1" i="0" u="none" strike="noStrike" dirty="0" smtClean="0">
                          <a:solidFill>
                            <a:schemeClr val="bg2"/>
                          </a:solidFill>
                          <a:effectLst/>
                          <a:latin typeface="Calibri"/>
                        </a:rPr>
                        <a:t>Mexico (IFETEL)</a:t>
                      </a:r>
                      <a:endParaRPr lang="en-US" altLang="zh-TW" sz="800" b="1" i="0" u="none" strike="noStrike" dirty="0">
                        <a:solidFill>
                          <a:schemeClr val="bg2"/>
                        </a:solidFill>
                        <a:effectLst/>
                        <a:latin typeface="Calibri"/>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endParaRPr lang="en-US" altLang="zh-TW" sz="800" b="0" i="0" u="none" strike="noStrike" kern="1200" baseline="0" dirty="0" smtClean="0">
                        <a:solidFill>
                          <a:schemeClr val="tx1"/>
                        </a:solidFill>
                        <a:effectLst/>
                        <a:latin typeface="Calibri" panose="020F0502020204030204" pitchFamily="34" charset="0"/>
                        <a:ea typeface="+mn-ea"/>
                        <a:cs typeface="Calibri" panose="020F0502020204030204" pitchFamily="34" charset="0"/>
                      </a:endParaRPr>
                    </a:p>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V</a:t>
                      </a:r>
                      <a:r>
                        <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rPr>
                        <a:t>**</a:t>
                      </a:r>
                      <a:endPar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dirty="0">
                          <a:solidFill>
                            <a:srgbClr val="000000"/>
                          </a:solidFill>
                          <a:effectLst/>
                          <a:latin typeface="Calibri" panose="020F0502020204030204" pitchFamily="34" charset="0"/>
                          <a:ea typeface="新細明體" panose="02020500000000000000" pitchFamily="18" charset="-120"/>
                          <a:cs typeface="Calibri" panose="020F0502020204030204" pitchFamily="34" charset="0"/>
                        </a:rPr>
                        <a:t>2021/3/12</a:t>
                      </a:r>
                      <a:br>
                        <a:rPr lang="en-US" sz="800" b="1" i="0" u="none" strike="noStrike" dirty="0">
                          <a:solidFill>
                            <a:srgbClr val="000000"/>
                          </a:solidFill>
                          <a:effectLst/>
                          <a:latin typeface="Calibri" panose="020F0502020204030204" pitchFamily="34" charset="0"/>
                          <a:ea typeface="新細明體" panose="02020500000000000000" pitchFamily="18" charset="-120"/>
                          <a:cs typeface="Calibri" panose="020F0502020204030204" pitchFamily="34" charset="0"/>
                        </a:rPr>
                      </a:br>
                      <a:r>
                        <a:rPr lang="en-US" sz="800" b="1" i="0" u="none" strike="noStrike" dirty="0">
                          <a:solidFill>
                            <a:srgbClr val="000000"/>
                          </a:solidFill>
                          <a:effectLst/>
                          <a:latin typeface="Calibri" panose="020F0502020204030204" pitchFamily="34" charset="0"/>
                          <a:ea typeface="新細明體" panose="02020500000000000000" pitchFamily="18" charset="-120"/>
                          <a:cs typeface="Calibri" panose="020F0502020204030204" pitchFamily="34" charset="0"/>
                        </a:rPr>
                        <a:t>label impact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800" b="1" i="0" u="none" strike="noStrike" dirty="0" smtClean="0">
                          <a:solidFill>
                            <a:schemeClr val="tx2"/>
                          </a:solidFill>
                          <a:effectLst/>
                          <a:latin typeface="Calibri" panose="020F0502020204030204" pitchFamily="34" charset="0"/>
                          <a:ea typeface="新細明體" panose="02020500000000000000" pitchFamily="18" charset="-120"/>
                          <a:cs typeface="Calibri" panose="020F0502020204030204" pitchFamily="34" charset="0"/>
                        </a:rPr>
                        <a:t>2021/4/6</a:t>
                      </a:r>
                      <a:endParaRPr lang="en-US" sz="800" b="1" i="0" u="none" strike="noStrike" dirty="0">
                        <a:solidFill>
                          <a:schemeClr val="tx2"/>
                        </a:solidFill>
                        <a:effectLst/>
                        <a:latin typeface="Calibri" panose="020F0502020204030204" pitchFamily="34" charset="0"/>
                        <a:ea typeface="新細明體" panose="02020500000000000000" pitchFamily="18" charset="-120"/>
                        <a:cs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Done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algn="l" rtl="0" fontAlgn="ctr"/>
                      <a:r>
                        <a:rPr lang="en-US" altLang="zh-TW" sz="700" b="0" i="0" u="none" strike="noStrike" dirty="0" smtClean="0">
                          <a:solidFill>
                            <a:schemeClr val="bg2"/>
                          </a:solidFill>
                          <a:effectLst/>
                          <a:latin typeface="Calibri"/>
                        </a:rPr>
                        <a:t>RFID CE ready (2020/12/14)+ 12.6wks,</a:t>
                      </a:r>
                      <a:r>
                        <a:rPr lang="en-US" altLang="zh-TW" sz="700" b="0" i="0" u="none" strike="noStrike" baseline="0" dirty="0" smtClean="0">
                          <a:solidFill>
                            <a:schemeClr val="bg2"/>
                          </a:solidFill>
                          <a:effectLst/>
                          <a:latin typeface="Calibri"/>
                        </a:rPr>
                        <a:t> IFETEL reviewer start to work on 2021/1/11, the cases will increase significantly, so it will take a little more time for the authority review</a:t>
                      </a:r>
                      <a:r>
                        <a:rPr lang="en-US" altLang="zh-TW" sz="700" b="0" i="0" u="none" strike="noStrike" dirty="0" smtClean="0">
                          <a:solidFill>
                            <a:schemeClr val="bg2"/>
                          </a:solidFill>
                          <a:effectLst/>
                          <a:latin typeface="Calibri"/>
                        </a:rPr>
                        <a:t>,</a:t>
                      </a:r>
                      <a:r>
                        <a:rPr lang="en-US" altLang="zh-TW" sz="700" b="0" i="0" u="none" strike="noStrike" baseline="0" dirty="0" smtClean="0">
                          <a:solidFill>
                            <a:schemeClr val="bg2"/>
                          </a:solidFill>
                          <a:effectLst/>
                          <a:latin typeface="Calibri"/>
                        </a:rPr>
                        <a:t> </a:t>
                      </a:r>
                      <a:r>
                        <a:rPr lang="en-US" altLang="zh-TW" sz="700" b="0" i="0" u="none" strike="noStrike" baseline="0" dirty="0" smtClean="0">
                          <a:solidFill>
                            <a:srgbClr val="0000FF"/>
                          </a:solidFill>
                          <a:effectLst/>
                          <a:latin typeface="Calibri"/>
                        </a:rPr>
                        <a:t>3/12 Cert. done</a:t>
                      </a:r>
                      <a:endParaRPr lang="en-US" altLang="zh-TW" sz="700" b="0" i="0" u="none" strike="noStrike" dirty="0">
                        <a:solidFill>
                          <a:schemeClr val="bg2"/>
                        </a:solidFill>
                        <a:effectLst/>
                        <a:latin typeface="Calibri"/>
                      </a:endParaRP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6669">
                <a:tc>
                  <a:txBody>
                    <a:bodyPr/>
                    <a:lstStyle/>
                    <a:p>
                      <a:pPr algn="ctr" rtl="0" fontAlgn="ctr"/>
                      <a:r>
                        <a:rPr lang="en-US" altLang="zh-TW" sz="800" b="1" i="0" u="none" strike="noStrike" dirty="0" smtClean="0">
                          <a:solidFill>
                            <a:schemeClr val="bg2"/>
                          </a:solidFill>
                          <a:effectLst/>
                          <a:latin typeface="Calibri"/>
                        </a:rPr>
                        <a:t>Nicaragua</a:t>
                      </a:r>
                      <a:r>
                        <a:rPr lang="en-US" altLang="zh-TW" sz="800" b="1" i="0" u="none" strike="noStrike" baseline="0" dirty="0" smtClean="0">
                          <a:solidFill>
                            <a:schemeClr val="bg2"/>
                          </a:solidFill>
                          <a:effectLst/>
                          <a:latin typeface="Calibri"/>
                        </a:rPr>
                        <a:t> (TELCOR)</a:t>
                      </a:r>
                      <a:endParaRPr lang="en-US" altLang="zh-TW" sz="800" b="1" i="0" u="none" strike="noStrike" dirty="0">
                        <a:solidFill>
                          <a:schemeClr val="bg2"/>
                        </a:solidFill>
                        <a:effectLst/>
                        <a:latin typeface="Calibri"/>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rtl="0" fontAlgn="ct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endParaRPr lang="zh-TW" alt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2021/4/6</a:t>
                      </a:r>
                      <a:endParaRPr lang="zh-TW" altLang="en-US" sz="8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2021/4/6</a:t>
                      </a:r>
                      <a:endParaRPr lang="zh-TW" altLang="en-US" sz="8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Done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RFID CE ready (2020/12/14) + 16wks, </a:t>
                      </a:r>
                      <a:r>
                        <a:rPr lang="en-US" altLang="zh-TW" sz="700" b="0" i="0" u="none" strike="noStrike" kern="1200" baseline="0" dirty="0" smtClean="0">
                          <a:solidFill>
                            <a:srgbClr val="0000FF"/>
                          </a:solidFill>
                          <a:effectLst/>
                          <a:latin typeface="Calibri"/>
                          <a:ea typeface="+mn-ea"/>
                          <a:cs typeface="+mn-cs"/>
                        </a:rPr>
                        <a:t>3/24 Cert. done</a:t>
                      </a:r>
                    </a:p>
                    <a:p>
                      <a:pPr algn="l" rtl="0" fontAlgn="ctr"/>
                      <a:endParaRPr lang="en-US" altLang="zh-TW" sz="700" b="0" i="0" u="none" strike="noStrike" dirty="0">
                        <a:solidFill>
                          <a:schemeClr val="bg2"/>
                        </a:solidFill>
                        <a:effectLst/>
                        <a:latin typeface="Calibri"/>
                      </a:endParaRP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2416">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Paraguay </a:t>
                      </a:r>
                      <a:r>
                        <a:rPr lang="en-US" altLang="zh-TW" sz="800" b="1" i="0" u="none" strike="noStrike" kern="1200" baseline="0" dirty="0" smtClean="0">
                          <a:solidFill>
                            <a:schemeClr val="bg2"/>
                          </a:solidFill>
                          <a:effectLst/>
                          <a:latin typeface="Calibri" panose="020F0502020204030204" pitchFamily="34" charset="0"/>
                          <a:ea typeface="+mn-ea"/>
                          <a:cs typeface="+mn-cs"/>
                        </a:rPr>
                        <a:t>(CONATEL)</a:t>
                      </a:r>
                      <a:endParaRPr lang="en-US" altLang="zh-TW" sz="800" b="1" i="0" u="none" strike="noStrike" kern="1200" dirty="0" smtClean="0">
                        <a:solidFill>
                          <a:schemeClr val="bg2"/>
                        </a:solidFill>
                        <a:effectLst/>
                        <a:latin typeface="Calibri" panose="020F0502020204030204" pitchFamily="34" charset="0"/>
                        <a:ea typeface="+mn-ea"/>
                        <a:cs typeface="+mn-cs"/>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V**</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(on RFID antenna)</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2021/4/6</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2021/4/6</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Done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algn="l" rtl="0" fontAlgn="ctr"/>
                      <a:r>
                        <a:rPr lang="en-US" altLang="zh-TW" sz="700" b="0" i="0" u="none" strike="noStrike" dirty="0" smtClean="0">
                          <a:solidFill>
                            <a:schemeClr val="bg2"/>
                          </a:solidFill>
                          <a:effectLst/>
                          <a:latin typeface="Calibri"/>
                        </a:rPr>
                        <a:t>RFID CE ready (2020/12/14) + 16wks</a:t>
                      </a:r>
                      <a:r>
                        <a:rPr lang="en-US" altLang="zh-TW" sz="700" b="0" i="0" u="none" strike="noStrike" baseline="0" dirty="0" smtClean="0">
                          <a:solidFill>
                            <a:schemeClr val="bg2"/>
                          </a:solidFill>
                          <a:effectLst/>
                          <a:latin typeface="Calibri"/>
                        </a:rPr>
                        <a:t>, </a:t>
                      </a:r>
                      <a:r>
                        <a:rPr lang="en-US" altLang="zh-TW" sz="700" b="0" i="0" u="none" strike="noStrike" baseline="0" dirty="0" smtClean="0">
                          <a:solidFill>
                            <a:srgbClr val="0000FF"/>
                          </a:solidFill>
                          <a:effectLst/>
                          <a:latin typeface="Calibri"/>
                        </a:rPr>
                        <a:t>1/21 Cert. done</a:t>
                      </a:r>
                      <a:endParaRPr lang="en-US" altLang="zh-TW" sz="700" b="0" i="0" u="none" strike="noStrike" dirty="0">
                        <a:solidFill>
                          <a:srgbClr val="0000FF"/>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8742">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Saint Lucia (NTRC)</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2021/4/19</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2021/4/19</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Done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RFID CE ready (2020/12/14) + 18wks , </a:t>
                      </a:r>
                      <a:r>
                        <a:rPr lang="en-US" altLang="zh-TW" sz="700" b="0" i="0" u="none" strike="noStrike" kern="1200" baseline="0" dirty="0" smtClean="0">
                          <a:solidFill>
                            <a:srgbClr val="0000FF"/>
                          </a:solidFill>
                          <a:effectLst/>
                          <a:latin typeface="Calibri"/>
                          <a:ea typeface="+mn-ea"/>
                          <a:cs typeface="+mn-cs"/>
                        </a:rPr>
                        <a:t>4/1 Cert. done</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355">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Solomon Islands</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RTS</a:t>
                      </a:r>
                      <a:endPar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Calibri" panose="020F0502020204030204" pitchFamily="34" charset="0"/>
                          <a:ea typeface="新細明體" panose="02020500000000000000" pitchFamily="18" charset="-120"/>
                          <a:cs typeface="Calibri" panose="020F0502020204030204" pitchFamily="34" charset="0"/>
                        </a:rPr>
                        <a:t>2021/3/8</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TBD</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Done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700" b="0" i="0" u="none" strike="noStrike" baseline="0" dirty="0" smtClean="0">
                          <a:solidFill>
                            <a:schemeClr val="bg2"/>
                          </a:solidFill>
                          <a:effectLst/>
                          <a:latin typeface="Calibri"/>
                        </a:rPr>
                        <a:t>2020/10/3-New Commissioner starts type approval work, but no certificate is released so far. The authority is waiting for the Minister to mandate if the new acting Commissioner has the authority to approve applications and sign approvals. </a:t>
                      </a:r>
                      <a:r>
                        <a:rPr lang="en-US" altLang="zh-TW" sz="700" b="0" i="0" u="none" strike="noStrike" baseline="0" dirty="0" smtClean="0">
                          <a:solidFill>
                            <a:srgbClr val="0000FF"/>
                          </a:solidFill>
                          <a:effectLst/>
                          <a:latin typeface="Calibri"/>
                        </a:rPr>
                        <a:t>2/25 cert. done</a:t>
                      </a:r>
                      <a:endParaRPr lang="en-US" altLang="zh-TW" sz="700" b="0" i="0" u="none" strike="noStrike" dirty="0" smtClean="0">
                        <a:solidFill>
                          <a:srgbClr val="0000FF"/>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888">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South Africa (ICASA)</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June block</a:t>
                      </a:r>
                      <a:endParaRPr lang="en-US" altLang="zh-TW" sz="800" b="0" i="0" u="none" strike="noStrike" kern="1200" baseline="0" dirty="0" smtClean="0">
                        <a:solidFill>
                          <a:schemeClr val="tx1"/>
                        </a:solidFill>
                        <a:effectLst/>
                        <a:latin typeface="Calibri" panose="020F0502020204030204" pitchFamily="34" charset="0"/>
                        <a:ea typeface="+mn-ea"/>
                        <a:cs typeface="Calibri" panose="020F0502020204030204" pitchFamily="34" charset="0"/>
                      </a:endParaRP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V</a:t>
                      </a:r>
                      <a:r>
                        <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rPr>
                        <a:t>**</a:t>
                      </a:r>
                      <a:endPar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2021/4/26</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2021/4/26</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smtClean="0">
                          <a:solidFill>
                            <a:schemeClr val="tx2"/>
                          </a:solidFill>
                          <a:effectLst/>
                          <a:latin typeface="Calibri" panose="020F0502020204030204" pitchFamily="34" charset="0"/>
                          <a:cs typeface="Calibri" panose="020F0502020204030204" pitchFamily="34" charset="0"/>
                        </a:rPr>
                        <a:t>Done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RFID CE ready (2020/12/14) + 19wks ,</a:t>
                      </a:r>
                      <a:r>
                        <a:rPr lang="en-US" altLang="zh-TW" sz="700" b="0" i="0" u="none" strike="noStrike" baseline="0" dirty="0" smtClean="0">
                          <a:solidFill>
                            <a:schemeClr val="bg2"/>
                          </a:solidFill>
                          <a:effectLst/>
                          <a:latin typeface="Calibri"/>
                        </a:rPr>
                        <a:t> </a:t>
                      </a:r>
                      <a:r>
                        <a:rPr lang="en-US" altLang="zh-TW" sz="700" b="0" i="0" u="none" strike="noStrike" baseline="0" dirty="0" smtClean="0">
                          <a:solidFill>
                            <a:srgbClr val="0000FF"/>
                          </a:solidFill>
                          <a:effectLst/>
                          <a:latin typeface="Calibri"/>
                        </a:rPr>
                        <a:t>3/9 Cert. done</a:t>
                      </a:r>
                      <a:endParaRPr lang="en-US" altLang="zh-TW" sz="7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888">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Zimbabwe</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RTS</a:t>
                      </a:r>
                      <a:endPar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cs typeface="Calibri" panose="020F0502020204030204" pitchFamily="34" charset="0"/>
                        </a:rPr>
                        <a:t>2021/3/8</a:t>
                      </a:r>
                      <a:endParaRPr lang="zh-TW" altLang="en-US" sz="8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cs typeface="Calibri" panose="020F0502020204030204" pitchFamily="34" charset="0"/>
                        </a:rPr>
                        <a:t>2021/3/8</a:t>
                      </a:r>
                      <a:endParaRPr lang="zh-TW" altLang="en-US" sz="8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Done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RFID CE ready (2020/12/14) + 12wks ,</a:t>
                      </a:r>
                      <a:r>
                        <a:rPr lang="en-US" altLang="zh-TW" sz="700" b="0" i="0" u="none" strike="noStrike" baseline="0" dirty="0" smtClean="0">
                          <a:solidFill>
                            <a:schemeClr val="bg2"/>
                          </a:solidFill>
                          <a:effectLst/>
                          <a:latin typeface="Calibri"/>
                        </a:rPr>
                        <a:t> </a:t>
                      </a:r>
                      <a:r>
                        <a:rPr lang="en-US" altLang="zh-TW" sz="700" b="0" i="0" u="none" strike="noStrike" baseline="0" dirty="0" smtClean="0">
                          <a:solidFill>
                            <a:srgbClr val="0000FF"/>
                          </a:solidFill>
                          <a:effectLst/>
                          <a:latin typeface="Calibri"/>
                        </a:rPr>
                        <a:t>3/19 Cert. done</a:t>
                      </a:r>
                      <a:endParaRPr lang="en-US" altLang="zh-TW" sz="700" b="0" i="0" u="none" strike="noStrike" dirty="0" smtClean="0">
                        <a:solidFill>
                          <a:srgbClr val="0000FF"/>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16280354"/>
              </p:ext>
            </p:extLst>
          </p:nvPr>
        </p:nvGraphicFramePr>
        <p:xfrm>
          <a:off x="7466454" y="28879"/>
          <a:ext cx="1620682" cy="1143000"/>
        </p:xfrm>
        <a:graphic>
          <a:graphicData uri="http://schemas.openxmlformats.org/drawingml/2006/table">
            <a:tbl>
              <a:tblPr firstRow="1" bandRow="1">
                <a:tableStyleId>{5C22544A-7EE6-4342-B048-85BDC9FD1C3A}</a:tableStyleId>
              </a:tblPr>
              <a:tblGrid>
                <a:gridCol w="831757">
                  <a:extLst>
                    <a:ext uri="{9D8B030D-6E8A-4147-A177-3AD203B41FA5}">
                      <a16:colId xmlns:a16="http://schemas.microsoft.com/office/drawing/2014/main" xmlns="" val="20000"/>
                    </a:ext>
                  </a:extLst>
                </a:gridCol>
                <a:gridCol w="788925">
                  <a:extLst>
                    <a:ext uri="{9D8B030D-6E8A-4147-A177-3AD203B41FA5}">
                      <a16:colId xmlns:a16="http://schemas.microsoft.com/office/drawing/2014/main" xmlns="" val="20001"/>
                    </a:ext>
                  </a:extLst>
                </a:gridCol>
              </a:tblGrid>
              <a:tr h="188613">
                <a:tc>
                  <a:txBody>
                    <a:bodyPr/>
                    <a:lstStyle/>
                    <a:p>
                      <a:pPr algn="r"/>
                      <a:r>
                        <a:rPr lang="en-US" altLang="zh-TW" sz="900" b="1" dirty="0">
                          <a:solidFill>
                            <a:schemeClr val="bg2"/>
                          </a:solidFill>
                          <a:latin typeface="Calibri" panose="020F0502020204030204" pitchFamily="34" charset="0"/>
                        </a:rPr>
                        <a:t>DVT </a:t>
                      </a:r>
                      <a:r>
                        <a:rPr lang="en-US" altLang="zh-TW" sz="900" b="1" dirty="0" smtClean="0">
                          <a:solidFill>
                            <a:schemeClr val="bg2"/>
                          </a:solidFill>
                          <a:latin typeface="Calibri" panose="020F0502020204030204" pitchFamily="34" charset="0"/>
                        </a:rPr>
                        <a:t>1.0 ETA</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2020/10/5</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0"/>
                  </a:ext>
                </a:extLst>
              </a:tr>
              <a:tr h="208498">
                <a:tc>
                  <a:txBody>
                    <a:bodyPr/>
                    <a:lstStyle/>
                    <a:p>
                      <a:pPr algn="r"/>
                      <a:r>
                        <a:rPr lang="en-US" altLang="zh-TW" sz="900" b="1" dirty="0">
                          <a:solidFill>
                            <a:schemeClr val="bg2"/>
                          </a:solidFill>
                          <a:latin typeface="Calibri" panose="020F0502020204030204" pitchFamily="34" charset="0"/>
                        </a:rPr>
                        <a:t>Label turn-A</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2021/2/26</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3"/>
                  </a:ext>
                </a:extLst>
              </a:tr>
              <a:tr h="0">
                <a:tc>
                  <a:txBody>
                    <a:bodyPr/>
                    <a:lstStyle/>
                    <a:p>
                      <a:pPr algn="r"/>
                      <a:r>
                        <a:rPr lang="en-US" altLang="zh-TW" sz="900" b="1" dirty="0">
                          <a:solidFill>
                            <a:schemeClr val="bg2"/>
                          </a:solidFill>
                          <a:latin typeface="Calibri" panose="020F0502020204030204" pitchFamily="34" charset="0"/>
                        </a:rPr>
                        <a:t>RFD</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2021/3/24</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4"/>
                  </a:ext>
                </a:extLst>
              </a:tr>
              <a:tr h="134022">
                <a:tc>
                  <a:txBody>
                    <a:bodyPr/>
                    <a:lstStyle/>
                    <a:p>
                      <a:pPr algn="r"/>
                      <a:r>
                        <a:rPr lang="en-US" altLang="zh-TW" sz="900" b="1" dirty="0">
                          <a:solidFill>
                            <a:schemeClr val="bg2"/>
                          </a:solidFill>
                          <a:latin typeface="Calibri" panose="020F0502020204030204" pitchFamily="34" charset="0"/>
                        </a:rPr>
                        <a:t>RTS</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2021/4/19</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5"/>
                  </a:ext>
                </a:extLst>
              </a:tr>
              <a:tr h="208498">
                <a:tc>
                  <a:txBody>
                    <a:bodyPr/>
                    <a:lstStyle/>
                    <a:p>
                      <a:pPr algn="r"/>
                      <a:r>
                        <a:rPr lang="en-US" altLang="zh-TW" sz="900" b="1" dirty="0" smtClean="0">
                          <a:solidFill>
                            <a:schemeClr val="bg2"/>
                          </a:solidFill>
                          <a:latin typeface="Calibri" panose="020F0502020204030204" pitchFamily="34" charset="0"/>
                        </a:rPr>
                        <a:t>RTO</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2021/4/19</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sp>
        <p:nvSpPr>
          <p:cNvPr id="10" name="標題 1"/>
          <p:cNvSpPr txBox="1">
            <a:spLocks/>
          </p:cNvSpPr>
          <p:nvPr/>
        </p:nvSpPr>
        <p:spPr>
          <a:xfrm>
            <a:off x="182317" y="262347"/>
            <a:ext cx="4636950" cy="478395"/>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marL="171450" indent="-171450" fontAlgn="ctr">
              <a:lnSpc>
                <a:spcPct val="100000"/>
              </a:lnSpc>
              <a:buFont typeface="Wingdings" panose="05000000000000000000" pitchFamily="2" charset="2"/>
              <a:buChar char="Ø"/>
            </a:pPr>
            <a:r>
              <a:rPr lang="en-US" altLang="zh-TW" sz="1200" b="1" dirty="0" smtClean="0">
                <a:solidFill>
                  <a:srgbClr val="0085C3"/>
                </a:solidFill>
                <a:latin typeface="Calibri"/>
                <a:ea typeface="+mn-ea"/>
                <a:cs typeface="+mn-cs"/>
              </a:rPr>
              <a:t>RFID SKU: </a:t>
            </a:r>
            <a:r>
              <a:rPr lang="en-US" altLang="zh-TW" sz="1200" b="1" dirty="0" smtClean="0">
                <a:solidFill>
                  <a:srgbClr val="0085C3"/>
                </a:solidFill>
                <a:latin typeface="Calibri"/>
                <a:ea typeface="+mn-ea"/>
              </a:rPr>
              <a:t>2</a:t>
            </a:r>
            <a:r>
              <a:rPr lang="en-US" altLang="zh-TW" sz="1200" b="1" dirty="0" smtClean="0">
                <a:solidFill>
                  <a:srgbClr val="0085C3"/>
                </a:solidFill>
                <a:latin typeface="Calibri"/>
              </a:rPr>
              <a:t> </a:t>
            </a:r>
            <a:r>
              <a:rPr lang="en-US" altLang="zh-TW" sz="1200" b="1" dirty="0">
                <a:solidFill>
                  <a:srgbClr val="0085C3"/>
                </a:solidFill>
                <a:latin typeface="Calibri"/>
              </a:rPr>
              <a:t>mandatory countries will be </a:t>
            </a:r>
            <a:r>
              <a:rPr lang="en-US" altLang="zh-TW" sz="1200" b="1" dirty="0" smtClean="0">
                <a:solidFill>
                  <a:srgbClr val="0085C3"/>
                </a:solidFill>
                <a:latin typeface="Calibri"/>
              </a:rPr>
              <a:t>P-RTS.</a:t>
            </a:r>
            <a:endParaRPr lang="en-US" altLang="zh-TW" sz="1600" dirty="0">
              <a:solidFill>
                <a:srgbClr val="0085C3"/>
              </a:solidFill>
              <a:latin typeface="Calibri"/>
              <a:ea typeface="+mn-ea"/>
              <a:cs typeface="+mn-cs"/>
            </a:endParaRPr>
          </a:p>
        </p:txBody>
      </p:sp>
      <p:pic>
        <p:nvPicPr>
          <p:cNvPr id="14"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4720" y="269618"/>
            <a:ext cx="1201064" cy="278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 name="表格 14"/>
          <p:cNvGraphicFramePr>
            <a:graphicFrameLocks noGrp="1"/>
          </p:cNvGraphicFramePr>
          <p:nvPr>
            <p:extLst>
              <p:ext uri="{D42A27DB-BD31-4B8C-83A1-F6EECF244321}">
                <p14:modId xmlns:p14="http://schemas.microsoft.com/office/powerpoint/2010/main" val="1383259533"/>
              </p:ext>
            </p:extLst>
          </p:nvPr>
        </p:nvGraphicFramePr>
        <p:xfrm>
          <a:off x="5669764" y="54198"/>
          <a:ext cx="1793543" cy="630527"/>
        </p:xfrm>
        <a:graphic>
          <a:graphicData uri="http://schemas.openxmlformats.org/drawingml/2006/table">
            <a:tbl>
              <a:tblPr/>
              <a:tblGrid>
                <a:gridCol w="1793543"/>
              </a:tblGrid>
              <a:tr h="0">
                <a:tc>
                  <a:txBody>
                    <a:bodyPr/>
                    <a:lstStyle/>
                    <a:p>
                      <a:pPr algn="ctr" fontAlgn="ctr"/>
                      <a:r>
                        <a:rPr lang="en-US" sz="700" b="1" i="0" u="none" strike="noStrike" dirty="0">
                          <a:effectLst/>
                          <a:latin typeface="Calibri" panose="020F0502020204030204" pitchFamily="34" charset="0"/>
                          <a:ea typeface="新細明體" panose="02020500000000000000" pitchFamily="18" charset="-120"/>
                        </a:rPr>
                        <a:t>Certification color code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7047">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Before RFD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000"/>
                    </a:solidFill>
                  </a:tcPr>
                </a:tc>
              </a:tr>
              <a:tr h="74965">
                <a:tc>
                  <a:txBody>
                    <a:bodyPr/>
                    <a:lstStyle/>
                    <a:p>
                      <a:pPr algn="ctr" fontAlgn="ctr"/>
                      <a:r>
                        <a:rPr lang="en-US" sz="700" b="1" i="0" u="none" strike="noStrike" dirty="0">
                          <a:solidFill>
                            <a:srgbClr val="000000"/>
                          </a:solidFill>
                          <a:effectLst/>
                          <a:latin typeface="Calibri" panose="020F0502020204030204" pitchFamily="34" charset="0"/>
                          <a:ea typeface="新細明體" panose="02020500000000000000" pitchFamily="18" charset="-120"/>
                        </a:rPr>
                        <a:t>Between RFD and RTS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141415">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After RTS, before RTO please set restriction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r>
              <a:tr h="118705">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After RTO, please set restriction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p:spTree>
    <p:extLst>
      <p:ext uri="{BB962C8B-B14F-4D97-AF65-F5344CB8AC3E}">
        <p14:creationId xmlns:p14="http://schemas.microsoft.com/office/powerpoint/2010/main" val="3192028056"/>
      </p:ext>
    </p:extLst>
  </p:cSld>
  <p:clrMapOvr>
    <a:masterClrMapping/>
  </p:clrMapOvr>
  <p:transition spd="med">
    <p:wipe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0.xml><?xml version="1.0" encoding="utf-8"?>
<a:theme xmlns:a="http://schemas.openxmlformats.org/drawingml/2006/main" name="15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00.xml><?xml version="1.0" encoding="utf-8"?>
<a:theme xmlns:a="http://schemas.openxmlformats.org/drawingml/2006/main" name="69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70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02.xml><?xml version="1.0" encoding="utf-8"?>
<a:theme xmlns:a="http://schemas.openxmlformats.org/drawingml/2006/main" name="6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03.xml><?xml version="1.0" encoding="utf-8"?>
<a:theme xmlns:a="http://schemas.openxmlformats.org/drawingml/2006/main" name="13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4.xml><?xml version="1.0" encoding="utf-8"?>
<a:theme xmlns:a="http://schemas.openxmlformats.org/drawingml/2006/main" name="63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05.xml><?xml version="1.0" encoding="utf-8"?>
<a:theme xmlns:a="http://schemas.openxmlformats.org/drawingml/2006/main" name="7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06.xml><?xml version="1.0" encoding="utf-8"?>
<a:theme xmlns:a="http://schemas.openxmlformats.org/drawingml/2006/main" name="8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07.xml><?xml version="1.0" encoding="utf-8"?>
<a:theme xmlns:a="http://schemas.openxmlformats.org/drawingml/2006/main" name="71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08.xml><?xml version="1.0" encoding="utf-8"?>
<a:theme xmlns:a="http://schemas.openxmlformats.org/drawingml/2006/main" name="27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09.xml><?xml version="1.0" encoding="utf-8"?>
<a:theme xmlns:a="http://schemas.openxmlformats.org/drawingml/2006/main" name="72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34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10.xml><?xml version="1.0" encoding="utf-8"?>
<a:theme xmlns:a="http://schemas.openxmlformats.org/drawingml/2006/main" name="73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64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12.xml><?xml version="1.0" encoding="utf-8"?>
<a:theme xmlns:a="http://schemas.openxmlformats.org/drawingml/2006/main" name="9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13.xml><?xml version="1.0" encoding="utf-8"?>
<a:theme xmlns:a="http://schemas.openxmlformats.org/drawingml/2006/main" name="14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4.xml><?xml version="1.0" encoding="utf-8"?>
<a:theme xmlns:a="http://schemas.openxmlformats.org/drawingml/2006/main" name="28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15.xml><?xml version="1.0" encoding="utf-8"?>
<a:theme xmlns:a="http://schemas.openxmlformats.org/drawingml/2006/main" name="15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6.xml><?xml version="1.0" encoding="utf-8"?>
<a:theme xmlns:a="http://schemas.openxmlformats.org/drawingml/2006/main" name="29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17.xml><?xml version="1.0" encoding="utf-8"?>
<a:theme xmlns:a="http://schemas.openxmlformats.org/drawingml/2006/main" name="30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18.xml><?xml version="1.0" encoding="utf-8"?>
<a:theme xmlns:a="http://schemas.openxmlformats.org/drawingml/2006/main" name="65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19.xml><?xml version="1.0" encoding="utf-8"?>
<a:theme xmlns:a="http://schemas.openxmlformats.org/drawingml/2006/main" name="31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2.xml><?xml version="1.0" encoding="utf-8"?>
<a:theme xmlns:a="http://schemas.openxmlformats.org/drawingml/2006/main" name="28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20.xml><?xml version="1.0" encoding="utf-8"?>
<a:theme xmlns:a="http://schemas.openxmlformats.org/drawingml/2006/main" name="74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21.xml><?xml version="1.0" encoding="utf-8"?>
<a:theme xmlns:a="http://schemas.openxmlformats.org/drawingml/2006/main" name="75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22.xml><?xml version="1.0" encoding="utf-8"?>
<a:theme xmlns:a="http://schemas.openxmlformats.org/drawingml/2006/main" name="32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23.xml><?xml version="1.0" encoding="utf-8"?>
<a:theme xmlns:a="http://schemas.openxmlformats.org/drawingml/2006/main" name="33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24.xml><?xml version="1.0" encoding="utf-8"?>
<a:theme xmlns:a="http://schemas.openxmlformats.org/drawingml/2006/main" name="34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25.xml><?xml version="1.0" encoding="utf-8"?>
<a:theme xmlns:a="http://schemas.openxmlformats.org/drawingml/2006/main" name="35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26.xml><?xml version="1.0" encoding="utf-8"?>
<a:theme xmlns:a="http://schemas.openxmlformats.org/drawingml/2006/main" name="Office Them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7.xml><?xml version="1.0" encoding="utf-8"?>
<a:theme xmlns:a="http://schemas.openxmlformats.org/drawingml/2006/main" name="Office Them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2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B7295A"/>
        </a:accent1>
        <a:accent2>
          <a:srgbClr val="F2AF00"/>
        </a:accent2>
        <a:accent3>
          <a:srgbClr val="7AB800"/>
        </a:accent3>
        <a:accent4>
          <a:srgbClr val="AAAAAA"/>
        </a:accent4>
        <a:accent5>
          <a:srgbClr val="6E2585"/>
        </a:accent5>
        <a:accent6>
          <a:srgbClr val="3084B6"/>
        </a:accent6>
        <a:hlink>
          <a:srgbClr val="DC5034"/>
        </a:hlink>
        <a:folHlink>
          <a:srgbClr val="D42E12"/>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24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5.xml><?xml version="1.0" encoding="utf-8"?>
<a:theme xmlns:a="http://schemas.openxmlformats.org/drawingml/2006/main" name="61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26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7.xml><?xml version="1.0" encoding="utf-8"?>
<a:theme xmlns:a="http://schemas.openxmlformats.org/drawingml/2006/main" name="33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8.xml><?xml version="1.0" encoding="utf-8"?>
<a:theme xmlns:a="http://schemas.openxmlformats.org/drawingml/2006/main" name="29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9.xml><?xml version="1.0" encoding="utf-8"?>
<a:theme xmlns:a="http://schemas.openxmlformats.org/drawingml/2006/main" name="18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2.xml><?xml version="1.0" encoding="utf-8"?>
<a:theme xmlns:a="http://schemas.openxmlformats.org/drawingml/2006/main" name="56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2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21.xml><?xml version="1.0" encoding="utf-8"?>
<a:theme xmlns:a="http://schemas.openxmlformats.org/drawingml/2006/main" name="2_Dell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external_template.potx" id="{42F75272-6AAF-7E48-A0D7-95211E2D4126}" vid="{CE6DDE3F-C533-C442-916B-720F1F48A666}"/>
    </a:ext>
  </a:extLst>
</a:theme>
</file>

<file path=ppt/theme/theme22.xml><?xml version="1.0" encoding="utf-8"?>
<a:theme xmlns:a="http://schemas.openxmlformats.org/drawingml/2006/main" name="58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60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30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25.xml><?xml version="1.0" encoding="utf-8"?>
<a:theme xmlns:a="http://schemas.openxmlformats.org/drawingml/2006/main" name="31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26.xml><?xml version="1.0" encoding="utf-8"?>
<a:theme xmlns:a="http://schemas.openxmlformats.org/drawingml/2006/main" name="1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3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6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3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3.xml><?xml version="1.0" encoding="utf-8"?>
<a:theme xmlns:a="http://schemas.openxmlformats.org/drawingml/2006/main" name="59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17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1.xml><?xml version="1.0" encoding="utf-8"?>
<a:theme xmlns:a="http://schemas.openxmlformats.org/drawingml/2006/main" name="18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2.xml><?xml version="1.0" encoding="utf-8"?>
<a:theme xmlns:a="http://schemas.openxmlformats.org/drawingml/2006/main" name="55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4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4.xml><?xml version="1.0" encoding="utf-8"?>
<a:theme xmlns:a="http://schemas.openxmlformats.org/drawingml/2006/main" name="27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5.xml><?xml version="1.0" encoding="utf-8"?>
<a:theme xmlns:a="http://schemas.openxmlformats.org/drawingml/2006/main" name="32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6.xml><?xml version="1.0" encoding="utf-8"?>
<a:theme xmlns:a="http://schemas.openxmlformats.org/drawingml/2006/main" name="25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7.xml><?xml version="1.0" encoding="utf-8"?>
<a:theme xmlns:a="http://schemas.openxmlformats.org/drawingml/2006/main" name="37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8.xml><?xml version="1.0" encoding="utf-8"?>
<a:theme xmlns:a="http://schemas.openxmlformats.org/drawingml/2006/main" name="38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9.xml><?xml version="1.0" encoding="utf-8"?>
<a:theme xmlns:a="http://schemas.openxmlformats.org/drawingml/2006/main" name="39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4.xml><?xml version="1.0" encoding="utf-8"?>
<a:theme xmlns:a="http://schemas.openxmlformats.org/drawingml/2006/main" name="16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40.xml><?xml version="1.0" encoding="utf-8"?>
<a:theme xmlns:a="http://schemas.openxmlformats.org/drawingml/2006/main" name="57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62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19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43.xml><?xml version="1.0" encoding="utf-8"?>
<a:theme xmlns:a="http://schemas.openxmlformats.org/drawingml/2006/main" name="4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7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12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46.xml><?xml version="1.0" encoding="utf-8"?>
<a:theme xmlns:a="http://schemas.openxmlformats.org/drawingml/2006/main" name="40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47.xml><?xml version="1.0" encoding="utf-8"?>
<a:theme xmlns:a="http://schemas.openxmlformats.org/drawingml/2006/main" name="41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48.xml><?xml version="1.0" encoding="utf-8"?>
<a:theme xmlns:a="http://schemas.openxmlformats.org/drawingml/2006/main" name="42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49.xml><?xml version="1.0" encoding="utf-8"?>
<a:theme xmlns:a="http://schemas.openxmlformats.org/drawingml/2006/main" name="43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5.xml><?xml version="1.0" encoding="utf-8"?>
<a:theme xmlns:a="http://schemas.openxmlformats.org/drawingml/2006/main" name="15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50.xml><?xml version="1.0" encoding="utf-8"?>
<a:theme xmlns:a="http://schemas.openxmlformats.org/drawingml/2006/main" name="44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51.xml><?xml version="1.0" encoding="utf-8"?>
<a:theme xmlns:a="http://schemas.openxmlformats.org/drawingml/2006/main" name="45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52.xml><?xml version="1.0" encoding="utf-8"?>
<a:theme xmlns:a="http://schemas.openxmlformats.org/drawingml/2006/main" name="46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53.xml><?xml version="1.0" encoding="utf-8"?>
<a:theme xmlns:a="http://schemas.openxmlformats.org/drawingml/2006/main" name="11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54.xml><?xml version="1.0" encoding="utf-8"?>
<a:theme xmlns:a="http://schemas.openxmlformats.org/drawingml/2006/main" name="5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5.xml><?xml version="1.0" encoding="utf-8"?>
<a:theme xmlns:a="http://schemas.openxmlformats.org/drawingml/2006/main" name="8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13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57.xml><?xml version="1.0" encoding="utf-8"?>
<a:theme xmlns:a="http://schemas.openxmlformats.org/drawingml/2006/main" name="1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58.xml><?xml version="1.0" encoding="utf-8"?>
<a:theme xmlns:a="http://schemas.openxmlformats.org/drawingml/2006/main" name="63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9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6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60.xml><?xml version="1.0" encoding="utf-8"?>
<a:theme xmlns:a="http://schemas.openxmlformats.org/drawingml/2006/main" name="10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1.xml><?xml version="1.0" encoding="utf-8"?>
<a:theme xmlns:a="http://schemas.openxmlformats.org/drawingml/2006/main" name="14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62.xml><?xml version="1.0" encoding="utf-8"?>
<a:theme xmlns:a="http://schemas.openxmlformats.org/drawingml/2006/main" name="16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63.xml><?xml version="1.0" encoding="utf-8"?>
<a:theme xmlns:a="http://schemas.openxmlformats.org/drawingml/2006/main" name="64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64.xml><?xml version="1.0" encoding="utf-8"?>
<a:theme xmlns:a="http://schemas.openxmlformats.org/drawingml/2006/main" name="20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65.xml><?xml version="1.0" encoding="utf-8"?>
<a:theme xmlns:a="http://schemas.openxmlformats.org/drawingml/2006/main" name="47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66.xml><?xml version="1.0" encoding="utf-8"?>
<a:theme xmlns:a="http://schemas.openxmlformats.org/drawingml/2006/main" name="48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67.xml><?xml version="1.0" encoding="utf-8"?>
<a:theme xmlns:a="http://schemas.openxmlformats.org/drawingml/2006/main" name="49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68.xml><?xml version="1.0" encoding="utf-8"?>
<a:theme xmlns:a="http://schemas.openxmlformats.org/drawingml/2006/main" name="2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69.xml><?xml version="1.0" encoding="utf-8"?>
<a:theme xmlns:a="http://schemas.openxmlformats.org/drawingml/2006/main" name="17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7.xml><?xml version="1.0" encoding="utf-8"?>
<a:theme xmlns:a="http://schemas.openxmlformats.org/drawingml/2006/main" name="35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0.xml><?xml version="1.0" encoding="utf-8"?>
<a:theme xmlns:a="http://schemas.openxmlformats.org/drawingml/2006/main" name="21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1.xml><?xml version="1.0" encoding="utf-8"?>
<a:theme xmlns:a="http://schemas.openxmlformats.org/drawingml/2006/main" name="22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2.xml><?xml version="1.0" encoding="utf-8"?>
<a:theme xmlns:a="http://schemas.openxmlformats.org/drawingml/2006/main" name="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B7295A"/>
        </a:accent1>
        <a:accent2>
          <a:srgbClr val="F2AF00"/>
        </a:accent2>
        <a:accent3>
          <a:srgbClr val="7AB800"/>
        </a:accent3>
        <a:accent4>
          <a:srgbClr val="AAAAAA"/>
        </a:accent4>
        <a:accent5>
          <a:srgbClr val="6E2585"/>
        </a:accent5>
        <a:accent6>
          <a:srgbClr val="3084B6"/>
        </a:accent6>
        <a:hlink>
          <a:srgbClr val="DC5034"/>
        </a:hlink>
        <a:folHlink>
          <a:srgbClr val="D42E12"/>
        </a:folHlink>
      </a:clrScheme>
      <a:clrMap bg1="dk2" tx1="lt1" bg2="dk1" tx2="lt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23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4.xml><?xml version="1.0" encoding="utf-8"?>
<a:theme xmlns:a="http://schemas.openxmlformats.org/drawingml/2006/main" name="50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5.xml><?xml version="1.0" encoding="utf-8"?>
<a:theme xmlns:a="http://schemas.openxmlformats.org/drawingml/2006/main" name="51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6.xml><?xml version="1.0" encoding="utf-8"?>
<a:theme xmlns:a="http://schemas.openxmlformats.org/drawingml/2006/main" name="52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7.xml><?xml version="1.0" encoding="utf-8"?>
<a:theme xmlns:a="http://schemas.openxmlformats.org/drawingml/2006/main" name="53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8.xml><?xml version="1.0" encoding="utf-8"?>
<a:theme xmlns:a="http://schemas.openxmlformats.org/drawingml/2006/main" name="19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79.xml><?xml version="1.0" encoding="utf-8"?>
<a:theme xmlns:a="http://schemas.openxmlformats.org/drawingml/2006/main" name="20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8.xml><?xml version="1.0" encoding="utf-8"?>
<a:theme xmlns:a="http://schemas.openxmlformats.org/drawingml/2006/main" name="10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80.xml><?xml version="1.0" encoding="utf-8"?>
<a:theme xmlns:a="http://schemas.openxmlformats.org/drawingml/2006/main" name="21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81.xml><?xml version="1.0" encoding="utf-8"?>
<a:theme xmlns:a="http://schemas.openxmlformats.org/drawingml/2006/main" name="65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2.xml><?xml version="1.0" encoding="utf-8"?>
<a:theme xmlns:a="http://schemas.openxmlformats.org/drawingml/2006/main" name="12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3.xml><?xml version="1.0" encoding="utf-8"?>
<a:theme xmlns:a="http://schemas.openxmlformats.org/drawingml/2006/main" name="26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84.xml><?xml version="1.0" encoding="utf-8"?>
<a:theme xmlns:a="http://schemas.openxmlformats.org/drawingml/2006/main" name="11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5.xml><?xml version="1.0" encoding="utf-8"?>
<a:theme xmlns:a="http://schemas.openxmlformats.org/drawingml/2006/main" name="66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86.xml><?xml version="1.0" encoding="utf-8"?>
<a:theme xmlns:a="http://schemas.openxmlformats.org/drawingml/2006/main" name="67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87.xml><?xml version="1.0" encoding="utf-8"?>
<a:theme xmlns:a="http://schemas.openxmlformats.org/drawingml/2006/main" name="68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88.xml><?xml version="1.0" encoding="utf-8"?>
<a:theme xmlns:a="http://schemas.openxmlformats.org/drawingml/2006/main" name="54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89.xml><?xml version="1.0" encoding="utf-8"?>
<a:theme xmlns:a="http://schemas.openxmlformats.org/drawingml/2006/main" name="55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xml><?xml version="1.0" encoding="utf-8"?>
<a:theme xmlns:a="http://schemas.openxmlformats.org/drawingml/2006/main" name="25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90.xml><?xml version="1.0" encoding="utf-8"?>
<a:theme xmlns:a="http://schemas.openxmlformats.org/drawingml/2006/main" name="56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1.xml><?xml version="1.0" encoding="utf-8"?>
<a:theme xmlns:a="http://schemas.openxmlformats.org/drawingml/2006/main" name="57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2.xml><?xml version="1.0" encoding="utf-8"?>
<a:theme xmlns:a="http://schemas.openxmlformats.org/drawingml/2006/main" name="58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3.xml><?xml version="1.0" encoding="utf-8"?>
<a:theme xmlns:a="http://schemas.openxmlformats.org/drawingml/2006/main" name="59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4.xml><?xml version="1.0" encoding="utf-8"?>
<a:theme xmlns:a="http://schemas.openxmlformats.org/drawingml/2006/main" name="60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5.xml><?xml version="1.0" encoding="utf-8"?>
<a:theme xmlns:a="http://schemas.openxmlformats.org/drawingml/2006/main" name="61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6.xml><?xml version="1.0" encoding="utf-8"?>
<a:theme xmlns:a="http://schemas.openxmlformats.org/drawingml/2006/main" name="62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7.xml><?xml version="1.0" encoding="utf-8"?>
<a:theme xmlns:a="http://schemas.openxmlformats.org/drawingml/2006/main" name="3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98.xml><?xml version="1.0" encoding="utf-8"?>
<a:theme xmlns:a="http://schemas.openxmlformats.org/drawingml/2006/main" name="4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99.xml><?xml version="1.0" encoding="utf-8"?>
<a:theme xmlns:a="http://schemas.openxmlformats.org/drawingml/2006/main" name="5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AEEBEE83C66E54EA9BED83B0A9A60DB" ma:contentTypeVersion="1" ma:contentTypeDescription="Create a new document." ma:contentTypeScope="" ma:versionID="51a43b2161297f783d65b37e357c79e9">
  <xsd:schema xmlns:xsd="http://www.w3.org/2001/XMLSchema" xmlns:p="http://schemas.microsoft.com/office/2006/metadata/properties" targetNamespace="http://schemas.microsoft.com/office/2006/metadata/properties" ma:root="true" ma:fieldsID="b9cfef283e0bc2d986a66f9ec0cdc42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86FC490B-1F77-48C5-AC70-1DD939DBDF04}">
  <ds:schemaRefs>
    <ds:schemaRef ds:uri="http://schemas.microsoft.com/sharepoint/v3/contenttype/forms"/>
  </ds:schemaRefs>
</ds:datastoreItem>
</file>

<file path=customXml/itemProps2.xml><?xml version="1.0" encoding="utf-8"?>
<ds:datastoreItem xmlns:ds="http://schemas.openxmlformats.org/officeDocument/2006/customXml" ds:itemID="{0873BDD3-AA35-4F19-A12A-C6462BECFBD1}">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A3332CB6-AB82-4DD3-8C89-C660A1C394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Dell_internal_template</Template>
  <TotalTime>12760</TotalTime>
  <Words>2084</Words>
  <Application>Microsoft Office PowerPoint</Application>
  <PresentationFormat>如螢幕大小 (16:9)</PresentationFormat>
  <Paragraphs>419</Paragraphs>
  <Slides>6</Slides>
  <Notes>1</Notes>
  <HiddenSlides>0</HiddenSlides>
  <MMClips>0</MMClips>
  <ScaleCrop>false</ScaleCrop>
  <HeadingPairs>
    <vt:vector size="8" baseType="variant">
      <vt:variant>
        <vt:lpstr>使用字型</vt:lpstr>
      </vt:variant>
      <vt:variant>
        <vt:i4>19</vt:i4>
      </vt:variant>
      <vt:variant>
        <vt:lpstr>佈景主題</vt:lpstr>
      </vt:variant>
      <vt:variant>
        <vt:i4>125</vt:i4>
      </vt:variant>
      <vt:variant>
        <vt:lpstr>內嵌 OLE 伺服程式</vt:lpstr>
      </vt:variant>
      <vt:variant>
        <vt:i4>1</vt:i4>
      </vt:variant>
      <vt:variant>
        <vt:lpstr>投影片標題</vt:lpstr>
      </vt:variant>
      <vt:variant>
        <vt:i4>6</vt:i4>
      </vt:variant>
    </vt:vector>
  </HeadingPairs>
  <TitlesOfParts>
    <vt:vector size="151" baseType="lpstr">
      <vt:lpstr>맑은 고딕</vt:lpstr>
      <vt:lpstr>맑은 고딕</vt:lpstr>
      <vt:lpstr>Museo For Dell</vt:lpstr>
      <vt:lpstr>Museo For Dell 300</vt:lpstr>
      <vt:lpstr>Museo Sans For Dell</vt:lpstr>
      <vt:lpstr>Museo Sans For Dell</vt:lpstr>
      <vt:lpstr>Open Sans</vt:lpstr>
      <vt:lpstr>SimSun</vt:lpstr>
      <vt:lpstr>Microsoft JhengHei</vt:lpstr>
      <vt:lpstr>Microsoft JhengHei</vt:lpstr>
      <vt:lpstr>新細明體</vt:lpstr>
      <vt:lpstr>新細明體</vt:lpstr>
      <vt:lpstr>Arial</vt:lpstr>
      <vt:lpstr>Arial</vt:lpstr>
      <vt:lpstr>Arial Black</vt:lpstr>
      <vt:lpstr>Calibri</vt:lpstr>
      <vt:lpstr>Courier New</vt:lpstr>
      <vt:lpstr>Trebuchet MS</vt:lpstr>
      <vt:lpstr>Wingdings</vt:lpstr>
      <vt:lpstr>Dell_internal_template</vt:lpstr>
      <vt:lpstr>56_blank</vt:lpstr>
      <vt:lpstr>59_blank</vt:lpstr>
      <vt:lpstr>16_Dell Presentation Template</vt:lpstr>
      <vt:lpstr>15_Dell Presentation Template</vt:lpstr>
      <vt:lpstr>36_Dell Presentation Template</vt:lpstr>
      <vt:lpstr>35_Dell Presentation Template</vt:lpstr>
      <vt:lpstr>10_Dell_internal_template</vt:lpstr>
      <vt:lpstr>25_Dell_internal_template</vt:lpstr>
      <vt:lpstr>15_Dell_internal_template</vt:lpstr>
      <vt:lpstr>34_Dell Presentation Template</vt:lpstr>
      <vt:lpstr>28_Dell Presentation Template</vt:lpstr>
      <vt:lpstr>2_blank</vt:lpstr>
      <vt:lpstr>24_Dell_internal_template</vt:lpstr>
      <vt:lpstr>61_blank</vt:lpstr>
      <vt:lpstr>26_Dell Presentation Template</vt:lpstr>
      <vt:lpstr>33_Dell Presentation Template</vt:lpstr>
      <vt:lpstr>29_Dell Presentation Template</vt:lpstr>
      <vt:lpstr>18_Dell_internal_template</vt:lpstr>
      <vt:lpstr>22_Dell_internal_template</vt:lpstr>
      <vt:lpstr>2_Dell_external_template</vt:lpstr>
      <vt:lpstr>58_blank</vt:lpstr>
      <vt:lpstr>60_blank</vt:lpstr>
      <vt:lpstr>30_Dell Presentation Template</vt:lpstr>
      <vt:lpstr>31_Dell Presentation Template</vt:lpstr>
      <vt:lpstr>1_blank</vt:lpstr>
      <vt:lpstr>3_blank</vt:lpstr>
      <vt:lpstr>6_blank</vt:lpstr>
      <vt:lpstr>23_Dell_internal_template</vt:lpstr>
      <vt:lpstr>17_Dell Presentation Template</vt:lpstr>
      <vt:lpstr>18_Dell Presentation Template</vt:lpstr>
      <vt:lpstr>55_blank</vt:lpstr>
      <vt:lpstr>24_Dell Presentation Template</vt:lpstr>
      <vt:lpstr>27_Dell Presentation Template</vt:lpstr>
      <vt:lpstr>32_Dell Presentation Template</vt:lpstr>
      <vt:lpstr>25_Dell Presentation Template</vt:lpstr>
      <vt:lpstr>37_Dell Presentation Template</vt:lpstr>
      <vt:lpstr>38_Dell Presentation Template</vt:lpstr>
      <vt:lpstr>39_Dell Presentation Template</vt:lpstr>
      <vt:lpstr>57_blank</vt:lpstr>
      <vt:lpstr>62_blank</vt:lpstr>
      <vt:lpstr>19_Dell Presentation Template</vt:lpstr>
      <vt:lpstr>4_blank</vt:lpstr>
      <vt:lpstr>7_blank</vt:lpstr>
      <vt:lpstr>12_Dell_internal_template</vt:lpstr>
      <vt:lpstr>40_Dell Presentation Template</vt:lpstr>
      <vt:lpstr>41_Dell Presentation Template</vt:lpstr>
      <vt:lpstr>42_Dell Presentation Template</vt:lpstr>
      <vt:lpstr>43_Dell Presentation Template</vt:lpstr>
      <vt:lpstr>44_Dell Presentation Template</vt:lpstr>
      <vt:lpstr>45_Dell Presentation Template</vt:lpstr>
      <vt:lpstr>46_Dell Presentation Template</vt:lpstr>
      <vt:lpstr>11_Dell_internal_template</vt:lpstr>
      <vt:lpstr>5_blank</vt:lpstr>
      <vt:lpstr>8_blank</vt:lpstr>
      <vt:lpstr>13_Dell_internal_template</vt:lpstr>
      <vt:lpstr>1_Dell_internal_template</vt:lpstr>
      <vt:lpstr>63_blank</vt:lpstr>
      <vt:lpstr>9_blank</vt:lpstr>
      <vt:lpstr>10_blank</vt:lpstr>
      <vt:lpstr>14_Dell_internal_template</vt:lpstr>
      <vt:lpstr>16_Dell_internal_template</vt:lpstr>
      <vt:lpstr>64_blank</vt:lpstr>
      <vt:lpstr>20_Dell Presentation Template</vt:lpstr>
      <vt:lpstr>47_Dell Presentation Template</vt:lpstr>
      <vt:lpstr>48_Dell Presentation Template</vt:lpstr>
      <vt:lpstr>49_Dell Presentation Template</vt:lpstr>
      <vt:lpstr>2_Dell_internal_template</vt:lpstr>
      <vt:lpstr>17_Dell_internal_template</vt:lpstr>
      <vt:lpstr>21_Dell Presentation Template</vt:lpstr>
      <vt:lpstr>22_Dell Presentation Template</vt:lpstr>
      <vt:lpstr>blank</vt:lpstr>
      <vt:lpstr>23_Dell Presentation Template</vt:lpstr>
      <vt:lpstr>50_Dell Presentation Template</vt:lpstr>
      <vt:lpstr>51_Dell Presentation Template</vt:lpstr>
      <vt:lpstr>52_Dell Presentation Template</vt:lpstr>
      <vt:lpstr>53_Dell Presentation Template</vt:lpstr>
      <vt:lpstr>19_Dell_internal_template</vt:lpstr>
      <vt:lpstr>20_Dell_internal_template</vt:lpstr>
      <vt:lpstr>21_Dell_internal_template</vt:lpstr>
      <vt:lpstr>65_blank</vt:lpstr>
      <vt:lpstr>12_blank</vt:lpstr>
      <vt:lpstr>26_Dell_internal_template</vt:lpstr>
      <vt:lpstr>11_blank</vt:lpstr>
      <vt:lpstr>66_blank</vt:lpstr>
      <vt:lpstr>67_blank</vt:lpstr>
      <vt:lpstr>68_blank</vt:lpstr>
      <vt:lpstr>54_Dell Presentation Template</vt:lpstr>
      <vt:lpstr>55_Dell Presentation Template</vt:lpstr>
      <vt:lpstr>56_Dell Presentation Template</vt:lpstr>
      <vt:lpstr>57_Dell Presentation Template</vt:lpstr>
      <vt:lpstr>58_Dell Presentation Template</vt:lpstr>
      <vt:lpstr>59_Dell Presentation Template</vt:lpstr>
      <vt:lpstr>60_Dell Presentation Template</vt:lpstr>
      <vt:lpstr>61_Dell Presentation Template</vt:lpstr>
      <vt:lpstr>62_Dell Presentation Template</vt:lpstr>
      <vt:lpstr>3_Dell_internal_template</vt:lpstr>
      <vt:lpstr>4_Dell_internal_template</vt:lpstr>
      <vt:lpstr>5_Dell_internal_template</vt:lpstr>
      <vt:lpstr>69_blank</vt:lpstr>
      <vt:lpstr>70_blank</vt:lpstr>
      <vt:lpstr>6_Dell_internal_template</vt:lpstr>
      <vt:lpstr>13_blank</vt:lpstr>
      <vt:lpstr>63_Dell Presentation Template</vt:lpstr>
      <vt:lpstr>7_Dell_internal_template</vt:lpstr>
      <vt:lpstr>8_Dell_internal_template</vt:lpstr>
      <vt:lpstr>71_blank</vt:lpstr>
      <vt:lpstr>27_Dell_internal_template</vt:lpstr>
      <vt:lpstr>72_blank</vt:lpstr>
      <vt:lpstr>73_blank</vt:lpstr>
      <vt:lpstr>64_Dell Presentation Template</vt:lpstr>
      <vt:lpstr>9_Dell_internal_template</vt:lpstr>
      <vt:lpstr>14_blank</vt:lpstr>
      <vt:lpstr>28_Dell_internal_template</vt:lpstr>
      <vt:lpstr>15_blank</vt:lpstr>
      <vt:lpstr>29_Dell_internal_template</vt:lpstr>
      <vt:lpstr>30_Dell_internal_template</vt:lpstr>
      <vt:lpstr>65_Dell Presentation Template</vt:lpstr>
      <vt:lpstr>31_Dell_internal_template</vt:lpstr>
      <vt:lpstr>74_blank</vt:lpstr>
      <vt:lpstr>75_blank</vt:lpstr>
      <vt:lpstr>32_Dell_internal_template</vt:lpstr>
      <vt:lpstr>33_Dell_internal_template</vt:lpstr>
      <vt:lpstr>34_Dell_internal_template</vt:lpstr>
      <vt:lpstr>35_Dell_internal_template</vt:lpstr>
      <vt:lpstr>think-cell Slide</vt:lpstr>
      <vt:lpstr>Carnoustie ICE Deep Dive</vt:lpstr>
      <vt:lpstr>Regulatory-Schedule</vt:lpstr>
      <vt:lpstr>Carnoustie Regulatory status summary </vt:lpstr>
      <vt:lpstr>PowerPoint 簡報</vt:lpstr>
      <vt:lpstr>PowerPoint 簡報</vt:lpstr>
      <vt:lpstr>PowerPoint 簡報</vt:lpstr>
    </vt:vector>
  </TitlesOfParts>
  <Company>Dell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READ – INSTRUCTIONS FOR ADDING PAGE NUMBERS “X of Y” IN POWERPOINT 2013  For internal presentations only. You do not need to add this for external/customer/partner presentations.  If you are working in PowerPoint 2013, you must manually add the total number of pages to your deck. Total number of pages = Y</dc:title>
  <dc:creator>Fei, Eric</dc:creator>
  <cp:keywords>Internal Use</cp:keywords>
  <cp:lastModifiedBy>Huang. Monica (TPE)</cp:lastModifiedBy>
  <cp:revision>843</cp:revision>
  <cp:lastPrinted>2014-02-14T16:26:12Z</cp:lastPrinted>
  <dcterms:created xsi:type="dcterms:W3CDTF">2017-03-08T06:53:13Z</dcterms:created>
  <dcterms:modified xsi:type="dcterms:W3CDTF">2021-06-09T08:13:39Z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0x010100EAEEBEE83C66E54EA9BED83B0A9A60DB</vt:lpwstr>
  </property>
  <property fmtid="{D5CDD505-2E9C-101B-9397-08002B2CF9AE}" pid="3" name="TitusGUID">
    <vt:lpwstr>9dec11cb-06f0-448f-b730-addcbb44fe0a</vt:lpwstr>
  </property>
  <property fmtid="{D5CDD505-2E9C-101B-9397-08002B2CF9AE}" pid="4" name="DocumentMarkings">
    <vt:lpwstr>&lt;SPAN style="FONT-FAMILY: museo sans for dell; COLOR: rgb(170,170,170); FONT-SIZE: 8.5pt"&gt; &lt;P align=left&gt;Dell - Internal Use - Confidential  &lt;/P&gt;&lt;/SPAN&gt;;&lt;SPAN style="FONT-FAMILY: museo sans for dell; COLOR: rgb(170,170,170); FONT-SIZE: 8.5pt"&gt; &lt;P align=le</vt:lpwstr>
  </property>
  <property fmtid="{D5CDD505-2E9C-101B-9397-08002B2CF9AE}" pid="5" name="Document Editor">
    <vt:lpwstr>Eric_Fei</vt:lpwstr>
  </property>
  <property fmtid="{D5CDD505-2E9C-101B-9397-08002B2CF9AE}" pid="6" name="DellVisualMarkingsPPT">
    <vt:lpwstr>Classification Footer</vt:lpwstr>
  </property>
  <property fmtid="{D5CDD505-2E9C-101B-9397-08002B2CF9AE}" pid="7" name="DellClassification">
    <vt:lpwstr>Internal Use</vt:lpwstr>
  </property>
  <property fmtid="{D5CDD505-2E9C-101B-9397-08002B2CF9AE}" pid="8" name="DellSubLabels">
    <vt:lpwstr/>
  </property>
  <property fmtid="{D5CDD505-2E9C-101B-9397-08002B2CF9AE}" pid="9" name="DellVisual Markings (PPT)">
    <vt:lpwstr>Classification Footer</vt:lpwstr>
  </property>
  <property fmtid="{D5CDD505-2E9C-101B-9397-08002B2CF9AE}" pid="10" name="titusconfig">
    <vt:lpwstr>0.6CorpGlobal</vt:lpwstr>
  </property>
  <property fmtid="{D5CDD505-2E9C-101B-9397-08002B2CF9AE}" pid="11" name="Document Creator">
    <vt:lpwstr>Eric_Fei</vt:lpwstr>
  </property>
  <property fmtid="{D5CDD505-2E9C-101B-9397-08002B2CF9AE}" pid="12" name="Classification">
    <vt:lpwstr>Internal Use</vt:lpwstr>
  </property>
  <property fmtid="{D5CDD505-2E9C-101B-9397-08002B2CF9AE}" pid="13" name="Sublabels">
    <vt:lpwstr/>
  </property>
  <property fmtid="{D5CDD505-2E9C-101B-9397-08002B2CF9AE}" pid="14" name="VisualMarkingsPPT">
    <vt:lpwstr>None (Metadata Only)</vt:lpwstr>
  </property>
  <property fmtid="{D5CDD505-2E9C-101B-9397-08002B2CF9AE}" pid="15" name="MSIP_Label_7de70ee2-0cb4-4d60-aee5-75ef2c4c8a90_Enabled">
    <vt:lpwstr>True</vt:lpwstr>
  </property>
  <property fmtid="{D5CDD505-2E9C-101B-9397-08002B2CF9AE}" pid="16" name="MSIP_Label_7de70ee2-0cb4-4d60-aee5-75ef2c4c8a90_SiteId">
    <vt:lpwstr>945c199a-83a2-4e80-9f8c-5a91be5752dd</vt:lpwstr>
  </property>
  <property fmtid="{D5CDD505-2E9C-101B-9397-08002B2CF9AE}" pid="17" name="MSIP_Label_7de70ee2-0cb4-4d60-aee5-75ef2c4c8a90_Owner">
    <vt:lpwstr>Patrick_Wu@dell.com</vt:lpwstr>
  </property>
  <property fmtid="{D5CDD505-2E9C-101B-9397-08002B2CF9AE}" pid="18" name="MSIP_Label_7de70ee2-0cb4-4d60-aee5-75ef2c4c8a90_SetDate">
    <vt:lpwstr>2019-06-21T02:10:52.0795863Z</vt:lpwstr>
  </property>
  <property fmtid="{D5CDD505-2E9C-101B-9397-08002B2CF9AE}" pid="19" name="MSIP_Label_7de70ee2-0cb4-4d60-aee5-75ef2c4c8a90_Name">
    <vt:lpwstr>Internal Use</vt:lpwstr>
  </property>
  <property fmtid="{D5CDD505-2E9C-101B-9397-08002B2CF9AE}" pid="20" name="MSIP_Label_7de70ee2-0cb4-4d60-aee5-75ef2c4c8a90_Application">
    <vt:lpwstr>Microsoft Azure Information Protection</vt:lpwstr>
  </property>
  <property fmtid="{D5CDD505-2E9C-101B-9397-08002B2CF9AE}" pid="21" name="MSIP_Label_7de70ee2-0cb4-4d60-aee5-75ef2c4c8a90_Extended_MSFT_Method">
    <vt:lpwstr>Manual</vt:lpwstr>
  </property>
  <property fmtid="{D5CDD505-2E9C-101B-9397-08002B2CF9AE}" pid="22" name="MSIP_Label_da6fab74-d5af-4af7-a9a4-78d84655a626_Enabled">
    <vt:lpwstr>True</vt:lpwstr>
  </property>
  <property fmtid="{D5CDD505-2E9C-101B-9397-08002B2CF9AE}" pid="23" name="MSIP_Label_da6fab74-d5af-4af7-a9a4-78d84655a626_SiteId">
    <vt:lpwstr>945c199a-83a2-4e80-9f8c-5a91be5752dd</vt:lpwstr>
  </property>
  <property fmtid="{D5CDD505-2E9C-101B-9397-08002B2CF9AE}" pid="24" name="MSIP_Label_da6fab74-d5af-4af7-a9a4-78d84655a626_Owner">
    <vt:lpwstr>Patrick_Wu@dell.com</vt:lpwstr>
  </property>
  <property fmtid="{D5CDD505-2E9C-101B-9397-08002B2CF9AE}" pid="25" name="MSIP_Label_da6fab74-d5af-4af7-a9a4-78d84655a626_SetDate">
    <vt:lpwstr>2019-06-21T02:10:52.0795863Z</vt:lpwstr>
  </property>
  <property fmtid="{D5CDD505-2E9C-101B-9397-08002B2CF9AE}" pid="26" name="MSIP_Label_da6fab74-d5af-4af7-a9a4-78d84655a626_Name">
    <vt:lpwstr>Visual Marking</vt:lpwstr>
  </property>
  <property fmtid="{D5CDD505-2E9C-101B-9397-08002B2CF9AE}" pid="27" name="MSIP_Label_da6fab74-d5af-4af7-a9a4-78d84655a626_Application">
    <vt:lpwstr>Microsoft Azure Information Protection</vt:lpwstr>
  </property>
  <property fmtid="{D5CDD505-2E9C-101B-9397-08002B2CF9AE}" pid="28" name="MSIP_Label_da6fab74-d5af-4af7-a9a4-78d84655a626_Parent">
    <vt:lpwstr>7de70ee2-0cb4-4d60-aee5-75ef2c4c8a90</vt:lpwstr>
  </property>
  <property fmtid="{D5CDD505-2E9C-101B-9397-08002B2CF9AE}" pid="29" name="MSIP_Label_da6fab74-d5af-4af7-a9a4-78d84655a626_Extended_MSFT_Method">
    <vt:lpwstr>Manual</vt:lpwstr>
  </property>
  <property fmtid="{D5CDD505-2E9C-101B-9397-08002B2CF9AE}" pid="30" name="aiplabel">
    <vt:lpwstr>Internal Use Visual Marking</vt:lpwstr>
  </property>
</Properties>
</file>